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21" Type="http://schemas.openxmlformats.org/officeDocument/2006/relationships/font" Target="fonts/OldStandardT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f3ae9f9f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f3ae9f9f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f178ba284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f178ba284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db3d3acf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db3d3acf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db3d3acf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db3d3acf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ee7fd5e8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ee7fd5e8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b3d3acf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db3d3acf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f3ae9f9f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f3ae9f9f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db3d3ac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db3d3ac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f178ba28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f178ba2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f178ba2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f178ba2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f3ae9f9f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f3ae9f9f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db3d3ac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db3d3ac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15ceb64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15ceb64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b3d3acf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db3d3acf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document/d/1KMmTdzEk96xMRXIym5PFu_eOJk_lTEBPh0TlLrdTk0I/edit?usp=sharing" TargetMode="External"/><Relationship Id="rId4" Type="http://schemas.openxmlformats.org/officeDocument/2006/relationships/hyperlink" Target="https://www.tutorialspoint.com/perl/perl_introduction.htm" TargetMode="External"/><Relationship Id="rId9" Type="http://schemas.openxmlformats.org/officeDocument/2006/relationships/hyperlink" Target="https://www.computerhope.com/unix/uperl.htm" TargetMode="External"/><Relationship Id="rId5" Type="http://schemas.openxmlformats.org/officeDocument/2006/relationships/hyperlink" Target="http://blogs.perl.org/users/buddy_burden/2012/04/perl-vs-shell-scripts.html" TargetMode="External"/><Relationship Id="rId6" Type="http://schemas.openxmlformats.org/officeDocument/2006/relationships/hyperlink" Target="https://www.stat.berkeley.edu/~spector/extension/perl/notes/node6.html" TargetMode="External"/><Relationship Id="rId7" Type="http://schemas.openxmlformats.org/officeDocument/2006/relationships/hyperlink" Target="https://www.ece.ucdavis.edu/~vojin/CLASSES/EEC70/W2004/UNIX-basics.pdf" TargetMode="External"/><Relationship Id="rId8" Type="http://schemas.openxmlformats.org/officeDocument/2006/relationships/hyperlink" Target="https://www.geeksforgeeks.org/hello-world-program-in-perl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Perl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Team 5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Christopher Kosel, Hadia Majed, and David Wan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Perl Demo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126" y="976574"/>
            <a:ext cx="2533728" cy="2855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and AWK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Perl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4344225" y="1169325"/>
            <a:ext cx="4536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VS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603" y="1819728"/>
            <a:ext cx="2854100" cy="150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9515" y="1842337"/>
            <a:ext cx="3025675" cy="14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and AWK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Perl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4329425" y="1169325"/>
            <a:ext cx="475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VS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00" y="2124075"/>
            <a:ext cx="40005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225" y="2124082"/>
            <a:ext cx="4255974" cy="991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/ Resources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3"/>
              </a:rPr>
              <a:t>Slide Notes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Guide to Unix using Linux by Michael Palmer, Chapter 9 (page 457)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Chapter 9 Slides (On Blackboard)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https://www.tutorialspoint.com/perl/perl_introduction.htm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http://blogs.perl.org/users/buddy_burden/2012/04/perl-vs-shell-scripts.html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https://www.stat.berkeley.edu/~spector/extension/perl/notes/node6.html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7"/>
              </a:rPr>
              <a:t>https://www.ece.ucdavis.edu/~vojin/CLASSES/EEC70/W2004/UNIX-basics.pdf</a:t>
            </a:r>
            <a:r>
              <a:rPr lang="en" sz="1700"/>
              <a:t> 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https://www.geeksforgeeks.org/hello-world-program-in-perl/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https://www.computerhope.com/unix/uperl.htm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 / Terms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44400" y="1058225"/>
            <a:ext cx="9099600" cy="4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Scalar- </a:t>
            </a:r>
            <a:r>
              <a:rPr lang="en"/>
              <a:t>a simple variable that holds a number or string; </a:t>
            </a:r>
            <a:r>
              <a:rPr b="1" i="1" lang="en"/>
              <a:t>ex:</a:t>
            </a:r>
            <a:r>
              <a:rPr lang="en"/>
              <a:t> $x = 12; or $name =“Bob”;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Arrays- </a:t>
            </a:r>
            <a:r>
              <a:rPr lang="en"/>
              <a:t>variables that store an ordered list of scalar values; </a:t>
            </a:r>
            <a:r>
              <a:rPr b="1" i="1" lang="en"/>
              <a:t>ex:</a:t>
            </a:r>
            <a:r>
              <a:rPr lang="en"/>
              <a:t> arr = (1, 2, 3); or arr = (1, 2, 3 “Hello”);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Hashes- </a:t>
            </a:r>
            <a:r>
              <a:rPr lang="en"/>
              <a:t>variable that represents a set of value pairs; </a:t>
            </a:r>
            <a:r>
              <a:rPr b="1" i="1" lang="en"/>
              <a:t>ex: </a:t>
            </a:r>
            <a:r>
              <a:rPr lang="en">
                <a:solidFill>
                  <a:srgbClr val="222222"/>
                </a:solidFill>
              </a:rPr>
              <a:t>my $fruit = ‘apple’; $color_of{$fruit} = ‘red’; 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</a:rPr>
              <a:t>Filehandle- </a:t>
            </a:r>
            <a:r>
              <a:rPr lang="en">
                <a:solidFill>
                  <a:srgbClr val="222222"/>
                </a:solidFill>
              </a:rPr>
              <a:t>name for an I/O connection between Perl and OS; </a:t>
            </a:r>
            <a:r>
              <a:rPr b="1" i="1" lang="en">
                <a:solidFill>
                  <a:srgbClr val="222222"/>
                </a:solidFill>
              </a:rPr>
              <a:t>ex: </a:t>
            </a:r>
            <a:r>
              <a:rPr lang="en">
                <a:solidFill>
                  <a:srgbClr val="222222"/>
                </a:solidFill>
              </a:rPr>
              <a:t>STDIN, STDOUT, and STDERR (Used to open, read, write, and close the file)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</a:rPr>
              <a:t>Inline sort block- </a:t>
            </a:r>
            <a:r>
              <a:rPr lang="en">
                <a:solidFill>
                  <a:srgbClr val="222222"/>
                </a:solidFill>
              </a:rPr>
              <a:t>is a compact list of numbers;  </a:t>
            </a:r>
            <a:r>
              <a:rPr b="1" i="1" lang="en">
                <a:solidFill>
                  <a:srgbClr val="222222"/>
                </a:solidFill>
              </a:rPr>
              <a:t>ex: </a:t>
            </a:r>
            <a:r>
              <a:rPr lang="en"/>
              <a:t>@sortednumbers = sort { $a &lt;=&gt; $b; } @numberlist;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160" name="Google Shape;160;p27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/>
              <a:t>y</a:t>
            </a:r>
            <a:r>
              <a:rPr lang="en"/>
              <a:t>ou for listening!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compared to Perl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126" y="976574"/>
            <a:ext cx="2533728" cy="2855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compared to Perl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984300"/>
            <a:ext cx="8520600" cy="4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Unix: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Some tasks can only be done using bash commands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Unix shell scripts are better at calling other command processes than perl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Bash scripts for tasks are mostly known as job control scripts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For bash, use to run a command by typing; run some command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Perl: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Perl is an interpreted language. It doesn’t need to be compiled.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Faster as it doesn’t require a compiler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</a:t>
            </a:r>
            <a:r>
              <a:rPr lang="en"/>
              <a:t>ore powerful and versatile than shell script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 Perl, use to run command by typing; system(“run some command”);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and Perl Similarities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Perl contains some features from SED, AWK, and SH commands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Perl uses # to specify a comment line like in SED and AWK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Pattern-matching code is the same in both programs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Both are portable across the Unix operating systems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Perl is capable of editing text similarly to how SED edits text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\U Force all following characters to uppercase until \E is encountered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 ("\Upper case\n");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echo "upper case" | sed 's/./\U&amp;\E/g'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Perl can run scripts like the SH command can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and Perl Differences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06500"/>
            <a:ext cx="8769000" cy="4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AWK does not require the programer to construct looping structures to be specifically defined, the opposite of which occurs in Perl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AWK uses fewer lines of code to resolve pattern-matching extractions than Perl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Perl allows developers to make their own style and not going by a list of programming rules unlike Unix where you use the programming rules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Every variable in Perl is must be followed by a symbol as to what object is stored; other than in Unix where you have to use parentheses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Recognize names without symbols as function calls; </a:t>
            </a:r>
            <a:r>
              <a:rPr b="1" i="1" lang="en"/>
              <a:t>ex:</a:t>
            </a:r>
            <a:r>
              <a:rPr lang="en"/>
              <a:t> $label = join(‘ ‘ ,@parts);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Perl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126" y="976574"/>
            <a:ext cx="2533728" cy="2855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Perl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71600"/>
            <a:ext cx="8520600" cy="28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Practical Extraction and Report Language (Perl)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Released as a in 1987 and created by Larry Wall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Perl takes the best features from other languages, such as C, AWK, SED, SH, and BASIC, among others.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Perl has many Applications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Perl is a highly flexible for programming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Useful for database integration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Perl works with Markup Languages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Popular for making websites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625" y="2692700"/>
            <a:ext cx="1274175" cy="19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675" y="2946815"/>
            <a:ext cx="2707474" cy="15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Perl Programming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71600"/>
            <a:ext cx="85206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</a:t>
            </a:r>
            <a:r>
              <a:rPr lang="en"/>
              <a:t>ontains many features found in Unix.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Supports many features of SED, AWK, GREP, and SH.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Similar to the C programming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 and C++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General-purpose programming that support procedural, functional, and object-oriented programming.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1750" y="2710000"/>
            <a:ext cx="4103525" cy="19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3209" y="4610453"/>
            <a:ext cx="4080630" cy="4214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20"/>
          <p:cNvGrpSpPr/>
          <p:nvPr/>
        </p:nvGrpSpPr>
        <p:grpSpPr>
          <a:xfrm>
            <a:off x="260875" y="3026475"/>
            <a:ext cx="4437400" cy="1976525"/>
            <a:chOff x="819" y="438"/>
            <a:chExt cx="4125" cy="2833"/>
          </a:xfrm>
        </p:grpSpPr>
        <p:pic>
          <p:nvPicPr>
            <p:cNvPr id="108" name="Google Shape;108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9" y="1049"/>
              <a:ext cx="4123" cy="22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9" y="438"/>
              <a:ext cx="4125" cy="61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Perl Implementation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71600"/>
            <a:ext cx="8472900" cy="3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First line of a program begins with #! to give the pathway of the interpreter.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#! /usr/bin/perl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# character marks the beginning of a comment.</a:t>
            </a:r>
            <a:endParaRPr sz="10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Inserting code: Flexible syntax options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 ("Hello World\n");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 "Hello World\n";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 Perl, data can be represented in a variety of ways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Variables and constants, Scalars, Numbers, Strings, Arrays, and Hashes.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Perl can perform multiple tasks, such as: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Loops and Conditions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Displaying Inputs/Outputs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 Handling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Pattern Matching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Searching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Sorting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163" y="3446225"/>
            <a:ext cx="41243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