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FBAF-F843-46FE-8300-048A9A98C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28ED0-65E5-4ED1-9686-C5CA501E7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F3462-AAA0-4C3A-B432-E6767C32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E8F7-D7FC-4BE8-9789-5256CC65E09B}" type="datetimeFigureOut">
              <a:rPr lang="en-ID" smtClean="0"/>
              <a:t>19/07/2025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CB91A-5CB2-4B40-95E5-511666FA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4C2A6-146D-4C56-8CE8-CEDDC075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30F7-27AF-4948-A74C-C51780BB20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392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8E63-3F31-43D0-9C8C-37E83DA2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AF09E-5782-4D42-A574-B4BD94EAF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0AC52-4BA5-4197-92F1-9388F8D8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E8F7-D7FC-4BE8-9789-5256CC65E09B}" type="datetimeFigureOut">
              <a:rPr lang="en-ID" smtClean="0"/>
              <a:t>19/07/2025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27DD9-E1BF-4C87-A41A-9E51A1FE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97772-CE5C-4391-9AD5-AA98CBC5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30F7-27AF-4948-A74C-C51780BB20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71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403032-3696-4931-8C7F-A25AB8B8B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84200-0FB5-4258-A2B4-3902ABA2A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15096-9CF6-4E8D-8E89-E12FF51A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E8F7-D7FC-4BE8-9789-5256CC65E09B}" type="datetimeFigureOut">
              <a:rPr lang="en-ID" smtClean="0"/>
              <a:t>19/07/2025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F8C9A-B785-4C53-BD80-170D21FD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C21A2-739B-4553-AC43-A007BA89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30F7-27AF-4948-A74C-C51780BB20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907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7EAA-9310-41AF-AE53-A87347DC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11E37-60F8-472A-A564-D48F64267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0358F-B109-41C0-A16D-0A2922B9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E8F7-D7FC-4BE8-9789-5256CC65E09B}" type="datetimeFigureOut">
              <a:rPr lang="en-ID" smtClean="0"/>
              <a:t>19/07/2025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8AEC3-9CCD-4BBD-93D5-84BF965B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673A7-7BE5-4678-AA8A-B55E46FA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30F7-27AF-4948-A74C-C51780BB20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727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A304-3BFE-4D02-B3D9-2B1516E0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2F761-F2BB-4009-98E0-1FD78B1DA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EF83A-1E24-4314-BD6E-52836035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E8F7-D7FC-4BE8-9789-5256CC65E09B}" type="datetimeFigureOut">
              <a:rPr lang="en-ID" smtClean="0"/>
              <a:t>19/07/2025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5CC21-7A10-4566-871A-B1796F65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0AB2-DC9E-4AE1-B5EF-BC386CF8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30F7-27AF-4948-A74C-C51780BB20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249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D340-24F6-4218-9391-7F883734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F9274-BAF5-4D8C-9A10-6E3CADB00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AEEFF-3EC5-458D-9C99-1790B0C8B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89EA9-3C83-417C-951E-18497955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E8F7-D7FC-4BE8-9789-5256CC65E09B}" type="datetimeFigureOut">
              <a:rPr lang="en-ID" smtClean="0"/>
              <a:t>19/07/2025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0E4CB-E99C-4F08-BE82-01AA714A6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F3DDF-3613-4373-96DA-451ED4E1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30F7-27AF-4948-A74C-C51780BB20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135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07F2-D5F6-4AF1-BB1B-B7FA0D41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15B7D-24C6-4923-B2D3-F81C64738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96F34-D7A1-477F-B7F9-C1D11A902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09E4EA-4353-4C00-BAC5-43919E4D9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427EB-17F8-44C6-9555-1C606D372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219A0-4850-4147-8B2F-10FF89C8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E8F7-D7FC-4BE8-9789-5256CC65E09B}" type="datetimeFigureOut">
              <a:rPr lang="en-ID" smtClean="0"/>
              <a:t>19/07/2025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1C51E-D086-4231-8ECE-AFA176FD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3C180-6A10-4E53-9A90-921528C4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30F7-27AF-4948-A74C-C51780BB20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275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09CC-967D-4C75-82A1-2BE5E327F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AE4F7-6CD4-4209-8CB6-D6995621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E8F7-D7FC-4BE8-9789-5256CC65E09B}" type="datetimeFigureOut">
              <a:rPr lang="en-ID" smtClean="0"/>
              <a:t>19/07/2025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50B1-7CDA-463D-95C6-78C0E4D6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E3610-1999-417E-95BF-2AB20BCB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30F7-27AF-4948-A74C-C51780BB20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939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D26F3-791A-4700-9FE1-05488DF8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E8F7-D7FC-4BE8-9789-5256CC65E09B}" type="datetimeFigureOut">
              <a:rPr lang="en-ID" smtClean="0"/>
              <a:t>19/07/2025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BFFB7-E7D6-4125-BD05-68CF0A38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8A3CE-3137-4C5F-BC8C-F2CC6551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30F7-27AF-4948-A74C-C51780BB20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668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EEC8-3C35-4482-808E-EF3AA75A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9DB40-EA44-4D76-A0DA-D50EA571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38385-DF58-4BBC-B3E6-3DADCE055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039E2-AD02-4DF9-AA60-ABDCD40A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E8F7-D7FC-4BE8-9789-5256CC65E09B}" type="datetimeFigureOut">
              <a:rPr lang="en-ID" smtClean="0"/>
              <a:t>19/07/2025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57C95-9E74-491F-A7F7-DFCB8CF1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9B5AD-579F-4F76-B832-8745A293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30F7-27AF-4948-A74C-C51780BB20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433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C39D-26E6-4744-8CEC-EAD7BBF1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FB5B4-7948-4FAB-B56E-B8A3979B3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62BC5-4665-4D44-8718-079D99004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1159C-DF20-4E6B-B191-4848236EA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E8F7-D7FC-4BE8-9789-5256CC65E09B}" type="datetimeFigureOut">
              <a:rPr lang="en-ID" smtClean="0"/>
              <a:t>19/07/2025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5E815-8794-469A-A95A-2579ABB1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945AF-3A6D-43F8-83CB-65559ACB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30F7-27AF-4948-A74C-C51780BB20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246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41CF5A-1526-43D8-AD9A-183E3CC2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8DBBD-14F6-4CD9-A1D4-2D2A8ED90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43DB6-0EB2-4678-9ECE-902C59DB6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8E8F7-D7FC-4BE8-9789-5256CC65E09B}" type="datetimeFigureOut">
              <a:rPr lang="en-ID" smtClean="0"/>
              <a:t>19/07/2025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0D7B-DF6D-4A35-B2B5-AC7BFD2A1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4F60-9CCB-401E-93B0-289E1E2E1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230F7-27AF-4948-A74C-C51780BB20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528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6D19C59-401E-4500-8B25-107575DF4AED}"/>
              </a:ext>
            </a:extLst>
          </p:cNvPr>
          <p:cNvSpPr txBox="1"/>
          <p:nvPr/>
        </p:nvSpPr>
        <p:spPr>
          <a:xfrm>
            <a:off x="742122" y="463826"/>
            <a:ext cx="326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Absen</a:t>
            </a:r>
            <a:r>
              <a:rPr lang="en-US" dirty="0"/>
              <a:t> Kantor </a:t>
            </a:r>
            <a:r>
              <a:rPr lang="en-US" dirty="0" err="1"/>
              <a:t>Sederhana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0F7789-AD09-492F-8906-807C3FAFA536}"/>
              </a:ext>
            </a:extLst>
          </p:cNvPr>
          <p:cNvSpPr txBox="1"/>
          <p:nvPr/>
        </p:nvSpPr>
        <p:spPr>
          <a:xfrm>
            <a:off x="868018" y="1133061"/>
            <a:ext cx="2096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teknologi</a:t>
            </a:r>
            <a:r>
              <a:rPr lang="en-ID" dirty="0"/>
              <a:t>:</a:t>
            </a:r>
          </a:p>
          <a:p>
            <a:r>
              <a:rPr lang="en-ID" dirty="0"/>
              <a:t>    - </a:t>
            </a:r>
            <a:r>
              <a:rPr lang="en-ID" dirty="0" err="1"/>
              <a:t>framwork</a:t>
            </a:r>
            <a:r>
              <a:rPr lang="en-ID" dirty="0"/>
              <a:t> </a:t>
            </a:r>
            <a:r>
              <a:rPr lang="en-ID" dirty="0" err="1"/>
              <a:t>laravel</a:t>
            </a:r>
            <a:endParaRPr lang="en-ID" dirty="0"/>
          </a:p>
          <a:p>
            <a:r>
              <a:rPr lang="en-ID" dirty="0"/>
              <a:t>    - blade Laravel</a:t>
            </a:r>
          </a:p>
          <a:p>
            <a:r>
              <a:rPr lang="en-ID" dirty="0"/>
              <a:t>    - </a:t>
            </a:r>
            <a:r>
              <a:rPr lang="en-ID" dirty="0" err="1"/>
              <a:t>tailwindcss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3ACB86-E164-4D92-A8C3-36BBF3743ED4}"/>
              </a:ext>
            </a:extLst>
          </p:cNvPr>
          <p:cNvSpPr txBox="1"/>
          <p:nvPr/>
        </p:nvSpPr>
        <p:spPr>
          <a:xfrm>
            <a:off x="868018" y="2643232"/>
            <a:ext cx="7749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cara instalasi : cukup di clone repository, kemudian masuk ke folder nya jalan kan</a:t>
            </a:r>
          </a:p>
          <a:p>
            <a:r>
              <a:rPr lang="sv-SE" dirty="0"/>
              <a:t>php artisan migrate</a:t>
            </a:r>
          </a:p>
          <a:p>
            <a:r>
              <a:rPr lang="sv-SE" dirty="0"/>
              <a:t>php artisan serve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94E17A-E724-4CED-B971-48157A688318}"/>
              </a:ext>
            </a:extLst>
          </p:cNvPr>
          <p:cNvSpPr txBox="1"/>
          <p:nvPr/>
        </p:nvSpPr>
        <p:spPr>
          <a:xfrm>
            <a:off x="944046" y="4453306"/>
            <a:ext cx="7749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cara instalasi : cukup di clone repository, kemudian masuk ke folder nya jalan kan</a:t>
            </a:r>
          </a:p>
          <a:p>
            <a:r>
              <a:rPr lang="sv-SE" dirty="0"/>
              <a:t>php artisan migrate</a:t>
            </a:r>
          </a:p>
          <a:p>
            <a:r>
              <a:rPr lang="sv-SE" dirty="0"/>
              <a:t>php artisan serve</a:t>
            </a:r>
          </a:p>
        </p:txBody>
      </p:sp>
    </p:spTree>
    <p:extLst>
      <p:ext uri="{BB962C8B-B14F-4D97-AF65-F5344CB8AC3E}">
        <p14:creationId xmlns:p14="http://schemas.microsoft.com/office/powerpoint/2010/main" val="174222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8AFFC4-8653-41B1-8997-007231226DBA}"/>
              </a:ext>
            </a:extLst>
          </p:cNvPr>
          <p:cNvSpPr/>
          <p:nvPr/>
        </p:nvSpPr>
        <p:spPr>
          <a:xfrm>
            <a:off x="609601" y="16746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/>
              <a:t> - admin {</a:t>
            </a:r>
          </a:p>
          <a:p>
            <a:r>
              <a:rPr lang="en-ID" dirty="0"/>
              <a:t>        - create </a:t>
            </a:r>
            <a:r>
              <a:rPr lang="en-ID" dirty="0" err="1"/>
              <a:t>qr</a:t>
            </a:r>
            <a:endParaRPr lang="en-ID" dirty="0"/>
          </a:p>
          <a:p>
            <a:r>
              <a:rPr lang="en-ID" dirty="0"/>
              <a:t>        - </a:t>
            </a:r>
            <a:r>
              <a:rPr lang="en-ID" dirty="0" err="1"/>
              <a:t>lihat</a:t>
            </a:r>
            <a:r>
              <a:rPr lang="en-ID" dirty="0"/>
              <a:t> user yang </a:t>
            </a:r>
            <a:r>
              <a:rPr lang="en-ID" dirty="0" err="1"/>
              <a:t>sudah</a:t>
            </a:r>
            <a:r>
              <a:rPr lang="en-ID" dirty="0"/>
              <a:t> login</a:t>
            </a:r>
          </a:p>
          <a:p>
            <a:r>
              <a:rPr lang="en-ID" dirty="0"/>
              <a:t>        - </a:t>
            </a:r>
            <a:r>
              <a:rPr lang="en-ID" dirty="0" err="1"/>
              <a:t>lihat</a:t>
            </a:r>
            <a:r>
              <a:rPr lang="en-ID" dirty="0"/>
              <a:t> user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terlambat</a:t>
            </a:r>
            <a:r>
              <a:rPr lang="en-ID" dirty="0"/>
              <a:t> dan </a:t>
            </a:r>
            <a:r>
              <a:rPr lang="en-ID" dirty="0" err="1"/>
              <a:t>alasannya</a:t>
            </a:r>
            <a:endParaRPr lang="en-ID" dirty="0"/>
          </a:p>
          <a:p>
            <a:r>
              <a:rPr lang="en-ID" dirty="0"/>
              <a:t>    }</a:t>
            </a:r>
          </a:p>
          <a:p>
            <a:endParaRPr lang="en-ID" b="0" dirty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235BAB-9097-472D-A5A0-AA99C60DC4A9}"/>
              </a:ext>
            </a:extLst>
          </p:cNvPr>
          <p:cNvSpPr/>
          <p:nvPr/>
        </p:nvSpPr>
        <p:spPr>
          <a:xfrm>
            <a:off x="934278" y="377917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/>
              <a:t>  - user {</a:t>
            </a:r>
          </a:p>
          <a:p>
            <a:r>
              <a:rPr lang="en-ID" dirty="0"/>
              <a:t>        - </a:t>
            </a:r>
            <a:r>
              <a:rPr lang="en-ID" dirty="0" err="1"/>
              <a:t>absen</a:t>
            </a:r>
            <a:r>
              <a:rPr lang="en-ID" dirty="0"/>
              <a:t> {</a:t>
            </a:r>
          </a:p>
          <a:p>
            <a:r>
              <a:rPr lang="en-ID" dirty="0"/>
              <a:t>            - input </a:t>
            </a:r>
            <a:r>
              <a:rPr lang="en-ID" dirty="0" err="1"/>
              <a:t>nama</a:t>
            </a:r>
            <a:r>
              <a:rPr lang="en-ID" dirty="0"/>
              <a:t>, shift , status, </a:t>
            </a:r>
            <a:r>
              <a:rPr lang="en-ID" dirty="0" err="1"/>
              <a:t>alasan</a:t>
            </a:r>
            <a:endParaRPr lang="en-ID" dirty="0"/>
          </a:p>
          <a:p>
            <a:r>
              <a:rPr lang="en-ID" dirty="0"/>
              <a:t>            - input </a:t>
            </a:r>
            <a:r>
              <a:rPr lang="en-ID" dirty="0" err="1"/>
              <a:t>foto</a:t>
            </a:r>
            <a:r>
              <a:rPr lang="en-ID" dirty="0"/>
              <a:t> user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kamera</a:t>
            </a:r>
            <a:r>
              <a:rPr lang="en-ID" dirty="0"/>
              <a:t>/</a:t>
            </a:r>
            <a:r>
              <a:rPr lang="en-ID" dirty="0" err="1"/>
              <a:t>webcame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absen</a:t>
            </a:r>
            <a:endParaRPr lang="en-ID" dirty="0"/>
          </a:p>
          <a:p>
            <a:r>
              <a:rPr lang="en-ID" dirty="0"/>
              <a:t>            -</a:t>
            </a:r>
          </a:p>
          <a:p>
            <a:r>
              <a:rPr lang="en-ID" dirty="0"/>
              <a:t>        }</a:t>
            </a:r>
          </a:p>
          <a:p>
            <a:r>
              <a:rPr lang="en-ID" dirty="0"/>
              <a:t>   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6CC6C-CE33-46A9-AC16-53FD63AF6033}"/>
              </a:ext>
            </a:extLst>
          </p:cNvPr>
          <p:cNvSpPr/>
          <p:nvPr/>
        </p:nvSpPr>
        <p:spPr>
          <a:xfrm>
            <a:off x="934278" y="113983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FItur</a:t>
            </a:r>
            <a:endParaRPr lang="en-ID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57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203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Gusti Hadid</dc:creator>
  <cp:lastModifiedBy>Gusti Hadid</cp:lastModifiedBy>
  <cp:revision>1</cp:revision>
  <dcterms:created xsi:type="dcterms:W3CDTF">2025-07-19T10:05:51Z</dcterms:created>
  <dcterms:modified xsi:type="dcterms:W3CDTF">2025-07-19T10:30:08Z</dcterms:modified>
</cp:coreProperties>
</file>