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5759450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8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1178222"/>
            <a:ext cx="4895533" cy="2506427"/>
          </a:xfrm>
        </p:spPr>
        <p:txBody>
          <a:bodyPr anchor="b"/>
          <a:lstStyle>
            <a:lvl1pPr algn="ctr"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3781306"/>
            <a:ext cx="4319588" cy="1738167"/>
          </a:xfrm>
        </p:spPr>
        <p:txBody>
          <a:bodyPr/>
          <a:lstStyle>
            <a:lvl1pPr marL="0" indent="0" algn="ctr">
              <a:buNone/>
              <a:defRPr sz="1510"/>
            </a:lvl1pPr>
            <a:lvl2pPr marL="288290" indent="0" algn="ctr">
              <a:buNone/>
              <a:defRPr sz="1260"/>
            </a:lvl2pPr>
            <a:lvl3pPr marL="575945" indent="0" algn="ctr">
              <a:buNone/>
              <a:defRPr sz="1135"/>
            </a:lvl3pPr>
            <a:lvl4pPr marL="864235" indent="0" algn="ctr">
              <a:buNone/>
              <a:defRPr sz="1010"/>
            </a:lvl4pPr>
            <a:lvl5pPr marL="1151890" indent="0" algn="ctr">
              <a:buNone/>
              <a:defRPr sz="1010"/>
            </a:lvl5pPr>
            <a:lvl6pPr marL="1440180" indent="0" algn="ctr">
              <a:buNone/>
              <a:defRPr sz="1010"/>
            </a:lvl6pPr>
            <a:lvl7pPr marL="1727835" indent="0" algn="ctr">
              <a:buNone/>
              <a:defRPr sz="1010"/>
            </a:lvl7pPr>
            <a:lvl8pPr marL="2016125" indent="0" algn="ctr">
              <a:buNone/>
              <a:defRPr sz="1010"/>
            </a:lvl8pPr>
            <a:lvl9pPr marL="2303780" indent="0" algn="ctr">
              <a:buNone/>
              <a:defRPr sz="101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F2A7-3A57-453F-AF76-E7A2AC1B2BEE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058E-DBDB-4C36-B0B8-69C66C3FC530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F2A7-3A57-453F-AF76-E7A2AC1B2BEE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058E-DBDB-4C36-B0B8-69C66C3FC530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383297"/>
            <a:ext cx="1241881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383297"/>
            <a:ext cx="3653651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F2A7-3A57-453F-AF76-E7A2AC1B2BEE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058E-DBDB-4C36-B0B8-69C66C3FC530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F2A7-3A57-453F-AF76-E7A2AC1B2BEE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058E-DBDB-4C36-B0B8-69C66C3FC530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794831"/>
            <a:ext cx="4967526" cy="2994714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4817876"/>
            <a:ext cx="4967526" cy="1574849"/>
          </a:xfrm>
        </p:spPr>
        <p:txBody>
          <a:bodyPr/>
          <a:lstStyle>
            <a:lvl1pPr marL="0" indent="0">
              <a:buNone/>
              <a:defRPr sz="1510">
                <a:solidFill>
                  <a:schemeClr val="tx1"/>
                </a:solidFill>
              </a:defRPr>
            </a:lvl1pPr>
            <a:lvl2pPr marL="2882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45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3pPr>
            <a:lvl4pPr marL="864235" indent="0">
              <a:buNone/>
              <a:defRPr sz="1010">
                <a:solidFill>
                  <a:schemeClr val="tx1">
                    <a:tint val="75000"/>
                  </a:schemeClr>
                </a:solidFill>
              </a:defRPr>
            </a:lvl4pPr>
            <a:lvl5pPr marL="1151890" indent="0">
              <a:buNone/>
              <a:defRPr sz="1010">
                <a:solidFill>
                  <a:schemeClr val="tx1">
                    <a:tint val="75000"/>
                  </a:schemeClr>
                </a:solidFill>
              </a:defRPr>
            </a:lvl5pPr>
            <a:lvl6pPr marL="1440180" indent="0">
              <a:buNone/>
              <a:defRPr sz="1010">
                <a:solidFill>
                  <a:schemeClr val="tx1">
                    <a:tint val="75000"/>
                  </a:schemeClr>
                </a:solidFill>
              </a:defRPr>
            </a:lvl6pPr>
            <a:lvl7pPr marL="1727835" indent="0">
              <a:buNone/>
              <a:defRPr sz="1010">
                <a:solidFill>
                  <a:schemeClr val="tx1">
                    <a:tint val="75000"/>
                  </a:schemeClr>
                </a:solidFill>
              </a:defRPr>
            </a:lvl7pPr>
            <a:lvl8pPr marL="2016125" indent="0">
              <a:buNone/>
              <a:defRPr sz="1010">
                <a:solidFill>
                  <a:schemeClr val="tx1">
                    <a:tint val="75000"/>
                  </a:schemeClr>
                </a:solidFill>
              </a:defRPr>
            </a:lvl8pPr>
            <a:lvl9pPr marL="2303780" indent="0">
              <a:buNone/>
              <a:defRPr sz="10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F2A7-3A57-453F-AF76-E7A2AC1B2BEE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058E-DBDB-4C36-B0B8-69C66C3FC530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916484"/>
            <a:ext cx="2447766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916484"/>
            <a:ext cx="2447766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F2A7-3A57-453F-AF76-E7A2AC1B2BEE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058E-DBDB-4C36-B0B8-69C66C3FC530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83299"/>
            <a:ext cx="4967526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764832"/>
            <a:ext cx="2436517" cy="864917"/>
          </a:xfrm>
        </p:spPr>
        <p:txBody>
          <a:bodyPr anchor="b"/>
          <a:lstStyle>
            <a:lvl1pPr marL="0" indent="0">
              <a:buNone/>
              <a:defRPr sz="1510" b="1"/>
            </a:lvl1pPr>
            <a:lvl2pPr marL="288290" indent="0">
              <a:buNone/>
              <a:defRPr sz="1260" b="1"/>
            </a:lvl2pPr>
            <a:lvl3pPr marL="575945" indent="0">
              <a:buNone/>
              <a:defRPr sz="1135" b="1"/>
            </a:lvl3pPr>
            <a:lvl4pPr marL="864235" indent="0">
              <a:buNone/>
              <a:defRPr sz="1010" b="1"/>
            </a:lvl4pPr>
            <a:lvl5pPr marL="1151890" indent="0">
              <a:buNone/>
              <a:defRPr sz="1010" b="1"/>
            </a:lvl5pPr>
            <a:lvl6pPr marL="1440180" indent="0">
              <a:buNone/>
              <a:defRPr sz="1010" b="1"/>
            </a:lvl6pPr>
            <a:lvl7pPr marL="1727835" indent="0">
              <a:buNone/>
              <a:defRPr sz="1010" b="1"/>
            </a:lvl7pPr>
            <a:lvl8pPr marL="2016125" indent="0">
              <a:buNone/>
              <a:defRPr sz="1010" b="1"/>
            </a:lvl8pPr>
            <a:lvl9pPr marL="2303780" indent="0">
              <a:buNone/>
              <a:defRPr sz="101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2629749"/>
            <a:ext cx="2436517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764832"/>
            <a:ext cx="2448516" cy="864917"/>
          </a:xfrm>
        </p:spPr>
        <p:txBody>
          <a:bodyPr anchor="b"/>
          <a:lstStyle>
            <a:lvl1pPr marL="0" indent="0">
              <a:buNone/>
              <a:defRPr sz="1510" b="1"/>
            </a:lvl1pPr>
            <a:lvl2pPr marL="288290" indent="0">
              <a:buNone/>
              <a:defRPr sz="1260" b="1"/>
            </a:lvl2pPr>
            <a:lvl3pPr marL="575945" indent="0">
              <a:buNone/>
              <a:defRPr sz="1135" b="1"/>
            </a:lvl3pPr>
            <a:lvl4pPr marL="864235" indent="0">
              <a:buNone/>
              <a:defRPr sz="1010" b="1"/>
            </a:lvl4pPr>
            <a:lvl5pPr marL="1151890" indent="0">
              <a:buNone/>
              <a:defRPr sz="1010" b="1"/>
            </a:lvl5pPr>
            <a:lvl6pPr marL="1440180" indent="0">
              <a:buNone/>
              <a:defRPr sz="1010" b="1"/>
            </a:lvl6pPr>
            <a:lvl7pPr marL="1727835" indent="0">
              <a:buNone/>
              <a:defRPr sz="1010" b="1"/>
            </a:lvl7pPr>
            <a:lvl8pPr marL="2016125" indent="0">
              <a:buNone/>
              <a:defRPr sz="1010" b="1"/>
            </a:lvl8pPr>
            <a:lvl9pPr marL="2303780" indent="0">
              <a:buNone/>
              <a:defRPr sz="101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2629749"/>
            <a:ext cx="244851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F2A7-3A57-453F-AF76-E7A2AC1B2BEE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058E-DBDB-4C36-B0B8-69C66C3FC530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F2A7-3A57-453F-AF76-E7A2AC1B2BEE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058E-DBDB-4C36-B0B8-69C66C3FC530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F2A7-3A57-453F-AF76-E7A2AC1B2BEE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058E-DBDB-4C36-B0B8-69C66C3FC530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79954"/>
            <a:ext cx="1857573" cy="1679840"/>
          </a:xfrm>
        </p:spPr>
        <p:txBody>
          <a:bodyPr anchor="b"/>
          <a:lstStyle>
            <a:lvl1pPr>
              <a:defRPr sz="20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1036570"/>
            <a:ext cx="2915722" cy="5116178"/>
          </a:xfrm>
        </p:spPr>
        <p:txBody>
          <a:bodyPr/>
          <a:lstStyle>
            <a:lvl1pPr>
              <a:defRPr sz="2015"/>
            </a:lvl1pPr>
            <a:lvl2pPr>
              <a:defRPr sz="1765"/>
            </a:lvl2pPr>
            <a:lvl3pPr>
              <a:defRPr sz="1510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159794"/>
            <a:ext cx="1857573" cy="4001285"/>
          </a:xfrm>
        </p:spPr>
        <p:txBody>
          <a:bodyPr/>
          <a:lstStyle>
            <a:lvl1pPr marL="0" indent="0">
              <a:buNone/>
              <a:defRPr sz="1010"/>
            </a:lvl1pPr>
            <a:lvl2pPr marL="288290" indent="0">
              <a:buNone/>
              <a:defRPr sz="880"/>
            </a:lvl2pPr>
            <a:lvl3pPr marL="575945" indent="0">
              <a:buNone/>
              <a:defRPr sz="755"/>
            </a:lvl3pPr>
            <a:lvl4pPr marL="864235" indent="0">
              <a:buNone/>
              <a:defRPr sz="630"/>
            </a:lvl4pPr>
            <a:lvl5pPr marL="1151890" indent="0">
              <a:buNone/>
              <a:defRPr sz="630"/>
            </a:lvl5pPr>
            <a:lvl6pPr marL="1440180" indent="0">
              <a:buNone/>
              <a:defRPr sz="630"/>
            </a:lvl6pPr>
            <a:lvl7pPr marL="1727835" indent="0">
              <a:buNone/>
              <a:defRPr sz="630"/>
            </a:lvl7pPr>
            <a:lvl8pPr marL="2016125" indent="0">
              <a:buNone/>
              <a:defRPr sz="630"/>
            </a:lvl8pPr>
            <a:lvl9pPr marL="2303780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F2A7-3A57-453F-AF76-E7A2AC1B2BEE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058E-DBDB-4C36-B0B8-69C66C3FC530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79954"/>
            <a:ext cx="1857573" cy="1679840"/>
          </a:xfrm>
        </p:spPr>
        <p:txBody>
          <a:bodyPr anchor="b"/>
          <a:lstStyle>
            <a:lvl1pPr>
              <a:defRPr sz="20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1036570"/>
            <a:ext cx="2915722" cy="5116178"/>
          </a:xfrm>
        </p:spPr>
        <p:txBody>
          <a:bodyPr anchor="t"/>
          <a:lstStyle>
            <a:lvl1pPr marL="0" indent="0">
              <a:buNone/>
              <a:defRPr sz="2015"/>
            </a:lvl1pPr>
            <a:lvl2pPr marL="288290" indent="0">
              <a:buNone/>
              <a:defRPr sz="1765"/>
            </a:lvl2pPr>
            <a:lvl3pPr marL="575945" indent="0">
              <a:buNone/>
              <a:defRPr sz="1510"/>
            </a:lvl3pPr>
            <a:lvl4pPr marL="864235" indent="0">
              <a:buNone/>
              <a:defRPr sz="1260"/>
            </a:lvl4pPr>
            <a:lvl5pPr marL="1151890" indent="0">
              <a:buNone/>
              <a:defRPr sz="1260"/>
            </a:lvl5pPr>
            <a:lvl6pPr marL="1440180" indent="0">
              <a:buNone/>
              <a:defRPr sz="1260"/>
            </a:lvl6pPr>
            <a:lvl7pPr marL="1727835" indent="0">
              <a:buNone/>
              <a:defRPr sz="1260"/>
            </a:lvl7pPr>
            <a:lvl8pPr marL="2016125" indent="0">
              <a:buNone/>
              <a:defRPr sz="1260"/>
            </a:lvl8pPr>
            <a:lvl9pPr marL="2303780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159794"/>
            <a:ext cx="1857573" cy="4001285"/>
          </a:xfrm>
        </p:spPr>
        <p:txBody>
          <a:bodyPr/>
          <a:lstStyle>
            <a:lvl1pPr marL="0" indent="0">
              <a:buNone/>
              <a:defRPr sz="1010"/>
            </a:lvl1pPr>
            <a:lvl2pPr marL="288290" indent="0">
              <a:buNone/>
              <a:defRPr sz="880"/>
            </a:lvl2pPr>
            <a:lvl3pPr marL="575945" indent="0">
              <a:buNone/>
              <a:defRPr sz="755"/>
            </a:lvl3pPr>
            <a:lvl4pPr marL="864235" indent="0">
              <a:buNone/>
              <a:defRPr sz="630"/>
            </a:lvl4pPr>
            <a:lvl5pPr marL="1151890" indent="0">
              <a:buNone/>
              <a:defRPr sz="630"/>
            </a:lvl5pPr>
            <a:lvl6pPr marL="1440180" indent="0">
              <a:buNone/>
              <a:defRPr sz="630"/>
            </a:lvl6pPr>
            <a:lvl7pPr marL="1727835" indent="0">
              <a:buNone/>
              <a:defRPr sz="630"/>
            </a:lvl7pPr>
            <a:lvl8pPr marL="2016125" indent="0">
              <a:buNone/>
              <a:defRPr sz="630"/>
            </a:lvl8pPr>
            <a:lvl9pPr marL="2303780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F2A7-3A57-453F-AF76-E7A2AC1B2BEE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058E-DBDB-4C36-B0B8-69C66C3FC530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383299"/>
            <a:ext cx="496752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916484"/>
            <a:ext cx="496752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6672698"/>
            <a:ext cx="129587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4F2A7-3A57-453F-AF76-E7A2AC1B2BEE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6672698"/>
            <a:ext cx="1943814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6672698"/>
            <a:ext cx="129587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058E-DBDB-4C36-B0B8-69C66C3FC530}" type="slidenum">
              <a:rPr lang="en-ID" smtClean="0"/>
              <a:t>‹#›</a:t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75945" rtl="0" eaLnBrk="1" latinLnBrk="0" hangingPunct="1">
        <a:lnSpc>
          <a:spcPct val="90000"/>
        </a:lnSpc>
        <a:spcBef>
          <a:spcPct val="0"/>
        </a:spcBef>
        <a:buNone/>
        <a:defRPr sz="27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145" indent="-144145" algn="l" defTabSz="575945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indent="-144145" algn="l" defTabSz="575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0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indent="-144145" algn="l" defTabSz="575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745" indent="-144145" algn="l" defTabSz="575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5" kern="1200">
          <a:solidFill>
            <a:schemeClr val="tx1"/>
          </a:solidFill>
          <a:latin typeface="+mn-lt"/>
          <a:ea typeface="+mn-ea"/>
          <a:cs typeface="+mn-cs"/>
        </a:defRPr>
      </a:lvl4pPr>
      <a:lvl5pPr marL="1296035" indent="-144145" algn="l" defTabSz="575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5" kern="1200">
          <a:solidFill>
            <a:schemeClr val="tx1"/>
          </a:solidFill>
          <a:latin typeface="+mn-lt"/>
          <a:ea typeface="+mn-ea"/>
          <a:cs typeface="+mn-cs"/>
        </a:defRPr>
      </a:lvl5pPr>
      <a:lvl6pPr marL="1583690" indent="-144145" algn="l" defTabSz="575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5" kern="1200">
          <a:solidFill>
            <a:schemeClr val="tx1"/>
          </a:solidFill>
          <a:latin typeface="+mn-lt"/>
          <a:ea typeface="+mn-ea"/>
          <a:cs typeface="+mn-cs"/>
        </a:defRPr>
      </a:lvl6pPr>
      <a:lvl7pPr marL="1871980" indent="-144145" algn="l" defTabSz="575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5" kern="1200">
          <a:solidFill>
            <a:schemeClr val="tx1"/>
          </a:solidFill>
          <a:latin typeface="+mn-lt"/>
          <a:ea typeface="+mn-ea"/>
          <a:cs typeface="+mn-cs"/>
        </a:defRPr>
      </a:lvl7pPr>
      <a:lvl8pPr marL="2159635" indent="-144145" algn="l" defTabSz="575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5" kern="1200">
          <a:solidFill>
            <a:schemeClr val="tx1"/>
          </a:solidFill>
          <a:latin typeface="+mn-lt"/>
          <a:ea typeface="+mn-ea"/>
          <a:cs typeface="+mn-cs"/>
        </a:defRPr>
      </a:lvl8pPr>
      <a:lvl9pPr marL="2447925" indent="-144145" algn="l" defTabSz="575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45" rtl="0" eaLnBrk="1" latinLnBrk="0" hangingPunct="1">
        <a:defRPr sz="1135" kern="1200">
          <a:solidFill>
            <a:schemeClr val="tx1"/>
          </a:solidFill>
          <a:latin typeface="+mn-lt"/>
          <a:ea typeface="+mn-ea"/>
          <a:cs typeface="+mn-cs"/>
        </a:defRPr>
      </a:lvl1pPr>
      <a:lvl2pPr marL="288290" algn="l" defTabSz="575945" rtl="0" eaLnBrk="1" latinLnBrk="0" hangingPunct="1">
        <a:defRPr sz="1135" kern="1200">
          <a:solidFill>
            <a:schemeClr val="tx1"/>
          </a:solidFill>
          <a:latin typeface="+mn-lt"/>
          <a:ea typeface="+mn-ea"/>
          <a:cs typeface="+mn-cs"/>
        </a:defRPr>
      </a:lvl2pPr>
      <a:lvl3pPr marL="575945" algn="l" defTabSz="575945" rtl="0" eaLnBrk="1" latinLnBrk="0" hangingPunct="1">
        <a:defRPr sz="1135" kern="1200">
          <a:solidFill>
            <a:schemeClr val="tx1"/>
          </a:solidFill>
          <a:latin typeface="+mn-lt"/>
          <a:ea typeface="+mn-ea"/>
          <a:cs typeface="+mn-cs"/>
        </a:defRPr>
      </a:lvl3pPr>
      <a:lvl4pPr marL="864235" algn="l" defTabSz="575945" rtl="0" eaLnBrk="1" latinLnBrk="0" hangingPunct="1">
        <a:defRPr sz="1135" kern="1200">
          <a:solidFill>
            <a:schemeClr val="tx1"/>
          </a:solidFill>
          <a:latin typeface="+mn-lt"/>
          <a:ea typeface="+mn-ea"/>
          <a:cs typeface="+mn-cs"/>
        </a:defRPr>
      </a:lvl4pPr>
      <a:lvl5pPr marL="1151890" algn="l" defTabSz="575945" rtl="0" eaLnBrk="1" latinLnBrk="0" hangingPunct="1">
        <a:defRPr sz="1135" kern="1200">
          <a:solidFill>
            <a:schemeClr val="tx1"/>
          </a:solidFill>
          <a:latin typeface="+mn-lt"/>
          <a:ea typeface="+mn-ea"/>
          <a:cs typeface="+mn-cs"/>
        </a:defRPr>
      </a:lvl5pPr>
      <a:lvl6pPr marL="1440180" algn="l" defTabSz="575945" rtl="0" eaLnBrk="1" latinLnBrk="0" hangingPunct="1">
        <a:defRPr sz="1135" kern="1200">
          <a:solidFill>
            <a:schemeClr val="tx1"/>
          </a:solidFill>
          <a:latin typeface="+mn-lt"/>
          <a:ea typeface="+mn-ea"/>
          <a:cs typeface="+mn-cs"/>
        </a:defRPr>
      </a:lvl6pPr>
      <a:lvl7pPr marL="1727835" algn="l" defTabSz="575945" rtl="0" eaLnBrk="1" latinLnBrk="0" hangingPunct="1">
        <a:defRPr sz="1135" kern="1200">
          <a:solidFill>
            <a:schemeClr val="tx1"/>
          </a:solidFill>
          <a:latin typeface="+mn-lt"/>
          <a:ea typeface="+mn-ea"/>
          <a:cs typeface="+mn-cs"/>
        </a:defRPr>
      </a:lvl7pPr>
      <a:lvl8pPr marL="2016125" algn="l" defTabSz="575945" rtl="0" eaLnBrk="1" latinLnBrk="0" hangingPunct="1">
        <a:defRPr sz="1135" kern="1200">
          <a:solidFill>
            <a:schemeClr val="tx1"/>
          </a:solidFill>
          <a:latin typeface="+mn-lt"/>
          <a:ea typeface="+mn-ea"/>
          <a:cs typeface="+mn-cs"/>
        </a:defRPr>
      </a:lvl8pPr>
      <a:lvl9pPr marL="2303780" algn="l" defTabSz="575945" rtl="0" eaLnBrk="1" latinLnBrk="0" hangingPunct="1">
        <a:defRPr sz="11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884005" y="664133"/>
            <a:ext cx="7639052" cy="58710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4343" y="-233337"/>
            <a:ext cx="2971800" cy="26650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08" flipH="1">
            <a:off x="4786087" y="3889454"/>
            <a:ext cx="1279259" cy="21330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3186"/>
            <a:ext cx="2045761" cy="15827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71" y="-277977"/>
            <a:ext cx="4390733" cy="39100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3064">
            <a:off x="-215819" y="3430147"/>
            <a:ext cx="1030564" cy="178255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15177">
            <a:off x="-80815" y="262257"/>
            <a:ext cx="1187594" cy="214188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25283" y="5865462"/>
            <a:ext cx="2045760" cy="1582772"/>
          </a:xfrm>
          <a:prstGeom prst="rect">
            <a:avLst/>
          </a:prstGeom>
        </p:spPr>
      </p:pic>
      <p:sp>
        <p:nvSpPr>
          <p:cNvPr id="26" name="CHANGE TEXT HERE"/>
          <p:cNvSpPr txBox="1"/>
          <p:nvPr/>
        </p:nvSpPr>
        <p:spPr>
          <a:xfrm>
            <a:off x="1321556" y="1512739"/>
            <a:ext cx="3635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73685"/>
            <a:r>
              <a:rPr lang="id-ID" sz="1600" dirty="0">
                <a:solidFill>
                  <a:srgbClr val="6C6155"/>
                </a:solidFill>
                <a:latin typeface="Rochester" panose="02000504000000020002" pitchFamily="2" charset="0"/>
              </a:rPr>
              <a:t>Assalamualaikum Warahmatullahi Wabarakatuh</a:t>
            </a:r>
            <a:endParaRPr lang="en-US" sz="1600" dirty="0">
              <a:solidFill>
                <a:srgbClr val="6C6155"/>
              </a:solidFill>
              <a:latin typeface="Rochester" panose="02000504000000020002" pitchFamily="2" charset="0"/>
            </a:endParaRPr>
          </a:p>
        </p:txBody>
      </p:sp>
      <p:sp>
        <p:nvSpPr>
          <p:cNvPr id="27" name="CHANGE TEXT HERE"/>
          <p:cNvSpPr txBox="1"/>
          <p:nvPr/>
        </p:nvSpPr>
        <p:spPr>
          <a:xfrm>
            <a:off x="904041" y="2089924"/>
            <a:ext cx="423866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73685"/>
            <a:r>
              <a:rPr lang="id-ID" sz="1600" dirty="0">
                <a:solidFill>
                  <a:srgbClr val="6C6155"/>
                </a:solidFill>
                <a:latin typeface="Rochester" panose="02000504000000020002" pitchFamily="2" charset="0"/>
              </a:rPr>
              <a:t>Maha suci Allah </a:t>
            </a:r>
            <a:r>
              <a:rPr lang="en-US" sz="2000" dirty="0">
                <a:solidFill>
                  <a:srgbClr val="6C6155"/>
                </a:solidFill>
                <a:latin typeface="Islamic_" panose="040B7200000000000000" pitchFamily="82" charset="0"/>
              </a:rPr>
              <a:t>l</a:t>
            </a:r>
            <a:r>
              <a:rPr lang="id-ID" sz="1600" dirty="0">
                <a:solidFill>
                  <a:srgbClr val="6C6155"/>
                </a:solidFill>
                <a:latin typeface="Rochester" panose="02000504000000020002" pitchFamily="2" charset="0"/>
              </a:rPr>
              <a:t> yang telah menciptakan</a:t>
            </a:r>
          </a:p>
          <a:p>
            <a:pPr algn="ctr" defTabSz="273685"/>
            <a:r>
              <a:rPr lang="id-ID" sz="1600" dirty="0">
                <a:solidFill>
                  <a:srgbClr val="6C6155"/>
                </a:solidFill>
                <a:latin typeface="Rochester" panose="02000504000000020002" pitchFamily="2" charset="0"/>
              </a:rPr>
              <a:t>makhluk-Nya Berpasang-pasangan. Perkenankanlah kami</a:t>
            </a:r>
          </a:p>
          <a:p>
            <a:pPr algn="ctr" defTabSz="273685"/>
            <a:r>
              <a:rPr lang="id-ID" sz="1600" dirty="0">
                <a:solidFill>
                  <a:srgbClr val="6C6155"/>
                </a:solidFill>
                <a:latin typeface="Rochester" panose="02000504000000020002" pitchFamily="2" charset="0"/>
              </a:rPr>
              <a:t>menyampaikan pernikahan putra-putri kami:</a:t>
            </a:r>
            <a:endParaRPr lang="en-US" sz="1600" dirty="0">
              <a:solidFill>
                <a:srgbClr val="6C6155"/>
              </a:solidFill>
              <a:latin typeface="Rochester" panose="02000504000000020002" pitchFamily="2" charset="0"/>
            </a:endParaRPr>
          </a:p>
        </p:txBody>
      </p:sp>
      <p:sp>
        <p:nvSpPr>
          <p:cNvPr id="28" name="CHANGE TEXT HERE"/>
          <p:cNvSpPr txBox="1"/>
          <p:nvPr/>
        </p:nvSpPr>
        <p:spPr>
          <a:xfrm>
            <a:off x="1971351" y="3292240"/>
            <a:ext cx="19456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73685"/>
            <a:r>
              <a:rPr lang="en-US" sz="4000" b="1" dirty="0">
                <a:solidFill>
                  <a:srgbClr val="6C6155"/>
                </a:solidFill>
                <a:latin typeface="Autography" pitchFamily="50" charset="0"/>
              </a:rPr>
              <a:t>Raihan</a:t>
            </a:r>
          </a:p>
        </p:txBody>
      </p:sp>
      <p:sp>
        <p:nvSpPr>
          <p:cNvPr id="29" name="CHANGE TEXT HERE"/>
          <p:cNvSpPr txBox="1"/>
          <p:nvPr/>
        </p:nvSpPr>
        <p:spPr>
          <a:xfrm>
            <a:off x="1190472" y="3852560"/>
            <a:ext cx="35909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73685"/>
            <a:r>
              <a:rPr lang="en-US" sz="1600" dirty="0">
                <a:solidFill>
                  <a:srgbClr val="6C6155"/>
                </a:solidFill>
                <a:latin typeface="Rochester" panose="02000504000000020002" pitchFamily="2" charset="0"/>
              </a:rPr>
              <a:t>Putra dari Bapak Rahmat dan Ibu Laila</a:t>
            </a:r>
          </a:p>
        </p:txBody>
      </p:sp>
      <p:sp>
        <p:nvSpPr>
          <p:cNvPr id="30" name="CHANGE TEXT HERE"/>
          <p:cNvSpPr txBox="1"/>
          <p:nvPr/>
        </p:nvSpPr>
        <p:spPr>
          <a:xfrm>
            <a:off x="2536212" y="4372930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73685"/>
            <a:r>
              <a:rPr lang="id-ID" sz="2000" dirty="0">
                <a:solidFill>
                  <a:srgbClr val="6C6155"/>
                </a:solidFill>
                <a:latin typeface="Rochester" panose="02000504000000020002" pitchFamily="2" charset="0"/>
              </a:rPr>
              <a:t>dengan</a:t>
            </a:r>
            <a:endParaRPr lang="en-US" sz="2000" dirty="0">
              <a:solidFill>
                <a:srgbClr val="6C6155"/>
              </a:solidFill>
              <a:latin typeface="Rochester" panose="02000504000000020002" pitchFamily="2" charset="0"/>
            </a:endParaRPr>
          </a:p>
        </p:txBody>
      </p:sp>
      <p:sp>
        <p:nvSpPr>
          <p:cNvPr id="31" name="CHANGE TEXT HERE"/>
          <p:cNvSpPr txBox="1"/>
          <p:nvPr/>
        </p:nvSpPr>
        <p:spPr>
          <a:xfrm>
            <a:off x="2207277" y="4981583"/>
            <a:ext cx="14592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73685"/>
            <a:r>
              <a:rPr lang="en-US" sz="4000" b="1" dirty="0">
                <a:solidFill>
                  <a:srgbClr val="6C6155"/>
                </a:solidFill>
                <a:latin typeface="Autography" pitchFamily="50" charset="0"/>
              </a:rPr>
              <a:t>Salsa</a:t>
            </a:r>
          </a:p>
        </p:txBody>
      </p:sp>
      <p:sp>
        <p:nvSpPr>
          <p:cNvPr id="32" name="CHANGE TEXT HERE"/>
          <p:cNvSpPr txBox="1"/>
          <p:nvPr/>
        </p:nvSpPr>
        <p:spPr>
          <a:xfrm>
            <a:off x="1310131" y="5593542"/>
            <a:ext cx="32378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73685"/>
            <a:r>
              <a:rPr lang="id-ID" sz="1600" dirty="0">
                <a:solidFill>
                  <a:srgbClr val="6C6155"/>
                </a:solidFill>
                <a:latin typeface="Rochester" panose="02000504000000020002" pitchFamily="2" charset="0"/>
              </a:rPr>
              <a:t>Putri dari Bapak </a:t>
            </a:r>
            <a:r>
              <a:rPr lang="en-US" altLang="id-ID" sz="1600" dirty="0">
                <a:solidFill>
                  <a:srgbClr val="6C6155"/>
                </a:solidFill>
                <a:latin typeface="Rochester" panose="02000504000000020002" pitchFamily="2" charset="0"/>
              </a:rPr>
              <a:t>tria</a:t>
            </a:r>
            <a:r>
              <a:rPr lang="id-ID" sz="1600" dirty="0">
                <a:solidFill>
                  <a:srgbClr val="6C6155"/>
                </a:solidFill>
                <a:latin typeface="Rochester" panose="02000504000000020002" pitchFamily="2" charset="0"/>
              </a:rPr>
              <a:t> dan Ibu </a:t>
            </a:r>
            <a:r>
              <a:rPr lang="en-US" altLang="id-ID" sz="1600" dirty="0">
                <a:solidFill>
                  <a:srgbClr val="6C6155"/>
                </a:solidFill>
                <a:latin typeface="Rochester" panose="02000504000000020002" pitchFamily="2" charset="0"/>
              </a:rPr>
              <a:t>astrid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83" b="34248"/>
          <a:stretch>
            <a:fillRect/>
          </a:stretch>
        </p:blipFill>
        <p:spPr>
          <a:xfrm>
            <a:off x="1267947" y="914530"/>
            <a:ext cx="3635932" cy="7181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repeatCount="indefinite" accel="25000" autoRev="1" fill="remove" nodeType="withEffect" p14:presetBounceEnd="25000">
                                      <p:stCondLst>
                                        <p:cond delay="0"/>
                                      </p:stCondLst>
                                      <p:childTnLst>
                                        <p:animRot by="420000" p14:bounceEnd="25000">
                                          <p:cBhvr>
                                            <p:cTn id="9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ccel="25000" autoRev="1" fill="remove" nodeType="withEffect" p14:presetBounceEnd="25000">
                                      <p:stCondLst>
                                        <p:cond delay="300"/>
                                      </p:stCondLst>
                                      <p:childTnLst>
                                        <p:animRot by="420000" p14:bounceEnd="25000">
                                          <p:cBhvr>
                                            <p:cTn id="14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1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7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repeatCount="indefinite" accel="25000" autoRev="1" fill="remove" nodeType="withEffect" p14:presetBounceEnd="25000">
                                      <p:stCondLst>
                                        <p:cond delay="700"/>
                                      </p:stCondLst>
                                      <p:childTnLst>
                                        <p:animRot by="420000" p14:bounceEnd="25000">
                                          <p:cBhvr>
                                            <p:cTn id="19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1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accel="25000" autoRev="1" fill="remove" nodeType="withEffect" p14:presetBounceEnd="25000">
                                      <p:stCondLst>
                                        <p:cond delay="1100"/>
                                      </p:stCondLst>
                                      <p:childTnLst>
                                        <p:animRot by="420000" p14:bounceEnd="25000">
                                          <p:cBhvr>
                                            <p:cTn id="24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4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7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8" presetClass="emph" presetSubtype="0" repeatCount="indefinite" accel="25000" autoRev="1" fill="remove" nodeType="withEffect" p14:presetBounceEnd="25000">
                                      <p:stCondLst>
                                        <p:cond delay="1100"/>
                                      </p:stCondLst>
                                      <p:childTnLst>
                                        <p:animRot by="420000" p14:bounceEnd="25000">
                                          <p:cBhvr>
                                            <p:cTn id="29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4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repeatCount="indefinite" accel="25000" autoRev="1" fill="remove" nodeType="withEffect" p14:presetBounceEnd="25000">
                                      <p:stCondLst>
                                        <p:cond delay="1700"/>
                                      </p:stCondLst>
                                      <p:childTnLst>
                                        <p:animRot by="420000" p14:bounceEnd="25000">
                                          <p:cBhvr>
                                            <p:cTn id="34" dur="2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4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8" presetClass="emph" presetSubtype="0" repeatCount="indefinite" accel="25000" autoRev="1" fill="remove" nodeType="withEffect" p14:presetBounceEnd="25000">
                                      <p:stCondLst>
                                        <p:cond delay="2200"/>
                                      </p:stCondLst>
                                      <p:childTnLst>
                                        <p:animRot by="420000" p14:bounceEnd="25000">
                                          <p:cBhvr>
                                            <p:cTn id="39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4" fill="hold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2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8" presetClass="emph" presetSubtype="0" repeatCount="indefinite" accel="25000" autoRev="1" fill="remove" nodeType="withEffect" p14:presetBounceEnd="25000">
                                      <p:stCondLst>
                                        <p:cond delay="2700"/>
                                      </p:stCondLst>
                                      <p:childTnLst>
                                        <p:animRot by="420000" p14:bounceEnd="25000">
                                          <p:cBhvr>
                                            <p:cTn id="4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" presetID="16" presetClass="entr" presetSubtype="37" fill="hold" grpId="0" nodeType="withEffect">
                                      <p:stCondLst>
                                        <p:cond delay="2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7" dur="9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0" dur="2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41" presetClass="entr" presetSubtype="0" fill="hold" grpId="0" nodeType="withEffect">
                                      <p:stCondLst>
                                        <p:cond delay="3100"/>
                                      </p:stCondLst>
                                      <p:iterate type="lt">
                                        <p:tmPct val="12381"/>
                                      </p:iterate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21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21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21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21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2100" tmFilter="0,0; .5, 1; 1, 1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41" presetClass="entr" presetSubtype="0" fill="hold" grpId="0" nodeType="withEffect">
                                      <p:stCondLst>
                                        <p:cond delay="3100"/>
                                      </p:stCondLst>
                                      <p:iterate type="lt">
                                        <p:tmPct val="11255"/>
                                      </p:iterate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21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21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21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21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2100" tmFilter="0,0; .5, 1; 1, 1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decel="100000" fill="hold" grpId="0" nodeType="withEffect">
                                      <p:stCondLst>
                                        <p:cond delay="4300"/>
                                      </p:stCondLst>
                                      <p:iterate type="lt">
                                        <p:tmPct val="3030"/>
                                      </p:iterate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49" presetClass="entr" presetSubtype="0" decel="100000" fill="hold" grpId="1" nodeType="withEffect">
                                      <p:stCondLst>
                                        <p:cond delay="4300"/>
                                      </p:stCondLst>
                                      <p:iterate type="lt">
                                        <p:tmPct val="3030"/>
                                      </p:iterate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4" decel="100000" fill="hold" grpId="0" nodeType="withEffect">
                                      <p:stCondLst>
                                        <p:cond delay="4300"/>
                                      </p:stCondLst>
                                      <p:iterate type="lt">
                                        <p:tmPct val="3030"/>
                                      </p:iterate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49" presetClass="entr" presetSubtype="0" decel="100000" fill="hold" grpId="1" nodeType="withEffect">
                                      <p:stCondLst>
                                        <p:cond delay="4300"/>
                                      </p:stCondLst>
                                      <p:iterate type="lt">
                                        <p:tmPct val="3030"/>
                                      </p:iterate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41" presetClass="entr" presetSubtype="0" fill="hold" grpId="0" nodeType="withEffect">
                                      <p:stCondLst>
                                        <p:cond delay="3700"/>
                                      </p:stCondLst>
                                      <p:iterate type="lt">
                                        <p:tmPct val="7738"/>
                                      </p:iterate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1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1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1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1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1400" tmFilter="0,0; .5, 1; 1, 1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49" presetClass="exit" presetSubtype="0" accel="100000" fill="hold" grpId="2" nodeType="withEffect">
                                      <p:stCondLst>
                                        <p:cond delay="13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93" dur="50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96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8" presetID="49" presetClass="exit" presetSubtype="0" accel="100000" fill="hold" grpId="2" nodeType="withEffect">
                                      <p:stCondLst>
                                        <p:cond delay="13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99" dur="5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02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4" presetID="41" presetClass="exit" presetSubtype="0" fill="hold" grpId="1" nodeType="withEffect">
                                      <p:stCondLst>
                                        <p:cond delay="13000"/>
                                      </p:stCondLst>
                                      <p:iterate type="lt">
                                        <p:tmPct val="14286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105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/1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/1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09" dur="500" tmFilter="0,0; .5, 0; 1, 1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41" presetClass="exit" presetSubtype="0" fill="hold" grpId="1" nodeType="withEffect">
                                      <p:stCondLst>
                                        <p:cond delay="13000"/>
                                      </p:stCondLst>
                                      <p:iterate type="lt">
                                        <p:tmPct val="11111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112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/1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/1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16" dur="500" tmFilter="0,0; .5, 0; 1, 1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8" presetID="41" presetClass="exit" presetSubtype="0" fill="hold" grpId="1" nodeType="withEffect">
                                      <p:stCondLst>
                                        <p:cond delay="13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119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/1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/1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23" dur="500" tmFilter="0,0; .5, 0; 1, 1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5" presetID="22" presetClass="exit" presetSubtype="4" fill="hold" grpId="1" nodeType="withEffect">
                                      <p:stCondLst>
                                        <p:cond delay="13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wipe(down)">
                                          <p:cBhvr>
                                            <p:cTn id="126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8" presetID="16" presetClass="exit" presetSubtype="21" fill="hold" grpId="1" nodeType="withEffect">
                                      <p:stCondLst>
                                        <p:cond delay="13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barn(inVertical)">
                                          <p:cBhvr>
                                            <p:cTn id="1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1" fill="hold">
                          <p:stCondLst>
                            <p:cond delay="indefinite"/>
                          </p:stCondLst>
                          <p:childTnLst>
                            <p:par>
                              <p:cTn id="1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3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7" fill="hold">
                          <p:stCondLst>
                            <p:cond delay="indefinite"/>
                          </p:stCondLst>
                          <p:childTnLst>
                            <p:par>
                              <p:cTn id="1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9" presetID="5" presetClass="exit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checkerboard(across)">
                                          <p:cBhvr>
                                            <p:cTn id="140" dur="500"/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2" presetID="5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checkerboard(across)">
                                          <p:cBhvr>
                                            <p:cTn id="143" dur="500"/>
                                            <p:tgtEl>
                                              <p:spTgt spid="2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5" presetID="5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checkerboard(across)">
                                          <p:cBhvr>
                                            <p:cTn id="146" dur="500"/>
                                            <p:tgtEl>
                                              <p:spTgt spid="2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/>
          <p:bldP spid="26" grpId="1"/>
          <p:bldP spid="27" grpId="0"/>
          <p:bldP spid="27" grpId="1"/>
          <p:bldP spid="28" grpId="0"/>
          <p:bldP spid="28" grpId="1"/>
          <p:bldP spid="29" grpId="0"/>
          <p:bldP spid="29" grpId="1"/>
          <p:bldP spid="29" grpId="2"/>
          <p:bldP spid="30" grpId="0"/>
          <p:bldP spid="30" grpId="1"/>
          <p:bldP spid="31" grpId="0"/>
          <p:bldP spid="31" grpId="1"/>
          <p:bldP spid="32" grpId="0"/>
          <p:bldP spid="32" grpId="1"/>
          <p:bldP spid="32" grpId="2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repeatCount="indefinite" accel="25000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420000">
                                          <p:cBhvr>
                                            <p:cTn id="9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ccel="25000" autoRev="1" fill="remove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420000">
                                          <p:cBhvr>
                                            <p:cTn id="14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1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7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repeatCount="indefinite" accel="25000" autoRev="1" fill="remove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Rot by="420000">
                                          <p:cBhvr>
                                            <p:cTn id="19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1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accel="25000" autoRev="1" fill="remove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Rot by="420000">
                                          <p:cBhvr>
                                            <p:cTn id="24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4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7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8" presetClass="emph" presetSubtype="0" repeatCount="indefinite" accel="25000" autoRev="1" fill="remove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Rot by="420000">
                                          <p:cBhvr>
                                            <p:cTn id="29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4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repeatCount="indefinite" accel="25000" autoRev="1" fill="remove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Rot by="420000">
                                          <p:cBhvr>
                                            <p:cTn id="34" dur="2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4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8" presetClass="emph" presetSubtype="0" repeatCount="indefinite" accel="25000" autoRev="1" fill="remove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Rot by="420000">
                                          <p:cBhvr>
                                            <p:cTn id="39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4" fill="hold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2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8" presetClass="emph" presetSubtype="0" repeatCount="indefinite" accel="25000" autoRev="1" fill="remove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animRot by="420000">
                                          <p:cBhvr>
                                            <p:cTn id="4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" presetID="16" presetClass="entr" presetSubtype="37" fill="hold" grpId="0" nodeType="withEffect">
                                      <p:stCondLst>
                                        <p:cond delay="2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7" dur="9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0" dur="2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41" presetClass="entr" presetSubtype="0" fill="hold" grpId="0" nodeType="withEffect">
                                      <p:stCondLst>
                                        <p:cond delay="3100"/>
                                      </p:stCondLst>
                                      <p:iterate type="lt">
                                        <p:tmPct val="12381"/>
                                      </p:iterate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21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21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21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21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2100" tmFilter="0,0; .5, 1; 1, 1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41" presetClass="entr" presetSubtype="0" fill="hold" grpId="0" nodeType="withEffect">
                                      <p:stCondLst>
                                        <p:cond delay="3100"/>
                                      </p:stCondLst>
                                      <p:iterate type="lt">
                                        <p:tmPct val="11255"/>
                                      </p:iterate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21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21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21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21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2100" tmFilter="0,0; .5, 1; 1, 1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decel="100000" fill="hold" grpId="0" nodeType="withEffect">
                                      <p:stCondLst>
                                        <p:cond delay="4300"/>
                                      </p:stCondLst>
                                      <p:iterate type="lt">
                                        <p:tmPct val="3030"/>
                                      </p:iterate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49" presetClass="entr" presetSubtype="0" decel="100000" fill="hold" grpId="1" nodeType="withEffect">
                                      <p:stCondLst>
                                        <p:cond delay="4300"/>
                                      </p:stCondLst>
                                      <p:iterate type="lt">
                                        <p:tmPct val="3030"/>
                                      </p:iterate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4" decel="100000" fill="hold" grpId="0" nodeType="withEffect">
                                      <p:stCondLst>
                                        <p:cond delay="4300"/>
                                      </p:stCondLst>
                                      <p:iterate type="lt">
                                        <p:tmPct val="3030"/>
                                      </p:iterate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49" presetClass="entr" presetSubtype="0" decel="100000" fill="hold" grpId="1" nodeType="withEffect">
                                      <p:stCondLst>
                                        <p:cond delay="4300"/>
                                      </p:stCondLst>
                                      <p:iterate type="lt">
                                        <p:tmPct val="3030"/>
                                      </p:iterate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41" presetClass="entr" presetSubtype="0" fill="hold" grpId="0" nodeType="withEffect">
                                      <p:stCondLst>
                                        <p:cond delay="3700"/>
                                      </p:stCondLst>
                                      <p:iterate type="lt">
                                        <p:tmPct val="7738"/>
                                      </p:iterate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1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1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1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1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1400" tmFilter="0,0; .5, 1; 1, 1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49" presetClass="exit" presetSubtype="0" accel="100000" fill="hold" grpId="2" nodeType="withEffect">
                                      <p:stCondLst>
                                        <p:cond delay="13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93" dur="50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96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8" presetID="49" presetClass="exit" presetSubtype="0" accel="100000" fill="hold" grpId="2" nodeType="withEffect">
                                      <p:stCondLst>
                                        <p:cond delay="13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99" dur="5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02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4" presetID="41" presetClass="exit" presetSubtype="0" fill="hold" grpId="1" nodeType="withEffect">
                                      <p:stCondLst>
                                        <p:cond delay="13000"/>
                                      </p:stCondLst>
                                      <p:iterate type="lt">
                                        <p:tmPct val="14286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105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/1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/1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09" dur="500" tmFilter="0,0; .5, 0; 1, 1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41" presetClass="exit" presetSubtype="0" fill="hold" grpId="1" nodeType="withEffect">
                                      <p:stCondLst>
                                        <p:cond delay="13000"/>
                                      </p:stCondLst>
                                      <p:iterate type="lt">
                                        <p:tmPct val="11111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112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/1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/1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16" dur="500" tmFilter="0,0; .5, 0; 1, 1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8" presetID="41" presetClass="exit" presetSubtype="0" fill="hold" grpId="1" nodeType="withEffect">
                                      <p:stCondLst>
                                        <p:cond delay="13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119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/1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/1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23" dur="500" tmFilter="0,0; .5, 0; 1, 1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5" presetID="22" presetClass="exit" presetSubtype="4" fill="hold" grpId="1" nodeType="withEffect">
                                      <p:stCondLst>
                                        <p:cond delay="13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wipe(down)">
                                          <p:cBhvr>
                                            <p:cTn id="126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8" presetID="16" presetClass="exit" presetSubtype="21" fill="hold" grpId="1" nodeType="withEffect">
                                      <p:stCondLst>
                                        <p:cond delay="13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barn(inVertical)">
                                          <p:cBhvr>
                                            <p:cTn id="1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1" fill="hold">
                          <p:stCondLst>
                            <p:cond delay="indefinite"/>
                          </p:stCondLst>
                          <p:childTnLst>
                            <p:par>
                              <p:cTn id="1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3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7" fill="hold">
                          <p:stCondLst>
                            <p:cond delay="indefinite"/>
                          </p:stCondLst>
                          <p:childTnLst>
                            <p:par>
                              <p:cTn id="1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9" presetID="5" presetClass="exit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checkerboard(across)">
                                          <p:cBhvr>
                                            <p:cTn id="140" dur="500"/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2" presetID="5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checkerboard(across)">
                                          <p:cBhvr>
                                            <p:cTn id="143" dur="500"/>
                                            <p:tgtEl>
                                              <p:spTgt spid="2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5" presetID="5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checkerboard(across)">
                                          <p:cBhvr>
                                            <p:cTn id="146" dur="500"/>
                                            <p:tgtEl>
                                              <p:spTgt spid="2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/>
          <p:bldP spid="26" grpId="1"/>
          <p:bldP spid="27" grpId="0"/>
          <p:bldP spid="27" grpId="1"/>
          <p:bldP spid="28" grpId="0"/>
          <p:bldP spid="28" grpId="1"/>
          <p:bldP spid="29" grpId="0"/>
          <p:bldP spid="29" grpId="1"/>
          <p:bldP spid="29" grpId="2"/>
          <p:bldP spid="30" grpId="0"/>
          <p:bldP spid="30" grpId="1"/>
          <p:bldP spid="31" grpId="0"/>
          <p:bldP spid="31" grpId="1"/>
          <p:bldP spid="32" grpId="0"/>
          <p:bldP spid="32" grpId="1"/>
          <p:bldP spid="32" grpId="2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884005" y="605713"/>
            <a:ext cx="7639052" cy="58710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4343" y="-233337"/>
            <a:ext cx="2971800" cy="26650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08" flipH="1">
            <a:off x="4801327" y="3865324"/>
            <a:ext cx="1279259" cy="21330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3186"/>
            <a:ext cx="2045761" cy="15827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71" y="-277977"/>
            <a:ext cx="4390733" cy="39100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3064">
            <a:off x="-215819" y="3430147"/>
            <a:ext cx="1030564" cy="178255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15177">
            <a:off x="-80815" y="262257"/>
            <a:ext cx="1187594" cy="214188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25283" y="5865462"/>
            <a:ext cx="2045760" cy="15827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17" t="18938" r="10099" b="47679"/>
          <a:stretch>
            <a:fillRect/>
          </a:stretch>
        </p:blipFill>
        <p:spPr>
          <a:xfrm>
            <a:off x="3722890" y="5592751"/>
            <a:ext cx="940702" cy="130720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07" t="18938" r="42709" b="47679"/>
          <a:stretch>
            <a:fillRect/>
          </a:stretch>
        </p:blipFill>
        <p:spPr>
          <a:xfrm>
            <a:off x="1179400" y="5592751"/>
            <a:ext cx="940702" cy="13072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2" t="18938" r="60224" b="47679"/>
          <a:stretch>
            <a:fillRect/>
          </a:stretch>
        </p:blipFill>
        <p:spPr>
          <a:xfrm>
            <a:off x="2451145" y="5592751"/>
            <a:ext cx="940702" cy="1307202"/>
          </a:xfrm>
          <a:prstGeom prst="rect">
            <a:avLst/>
          </a:prstGeom>
        </p:spPr>
      </p:pic>
      <p:sp>
        <p:nvSpPr>
          <p:cNvPr id="23" name="CHANGE TEXT HERE"/>
          <p:cNvSpPr txBox="1"/>
          <p:nvPr/>
        </p:nvSpPr>
        <p:spPr>
          <a:xfrm>
            <a:off x="1186427" y="5254197"/>
            <a:ext cx="3500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73685"/>
            <a:r>
              <a:rPr lang="id-ID" sz="1600" b="1" dirty="0">
                <a:solidFill>
                  <a:srgbClr val="6C6155"/>
                </a:solidFill>
                <a:latin typeface="Trajan Pro" panose="02020502050506020301" pitchFamily="18" charset="0"/>
              </a:rPr>
              <a:t>Patuhi Protokol Kesehatan:</a:t>
            </a:r>
            <a:endParaRPr lang="en-US" sz="1600" b="1" dirty="0">
              <a:solidFill>
                <a:srgbClr val="6C6155"/>
              </a:solidFill>
              <a:latin typeface="Trajan Pro" panose="02020502050506020301" pitchFamily="18" charset="0"/>
            </a:endParaRPr>
          </a:p>
        </p:txBody>
      </p:sp>
      <p:sp>
        <p:nvSpPr>
          <p:cNvPr id="44" name="Scroll: Horizontal 43"/>
          <p:cNvSpPr/>
          <p:nvPr/>
        </p:nvSpPr>
        <p:spPr>
          <a:xfrm>
            <a:off x="1614494" y="1211596"/>
            <a:ext cx="2746083" cy="835880"/>
          </a:xfrm>
          <a:prstGeom prst="horizontalScroll">
            <a:avLst/>
          </a:prstGeom>
          <a:solidFill>
            <a:srgbClr val="FFB29C"/>
          </a:solidFill>
          <a:ln>
            <a:solidFill>
              <a:srgbClr val="FFB2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CHANGE TEXT HERE"/>
          <p:cNvSpPr txBox="1"/>
          <p:nvPr/>
        </p:nvSpPr>
        <p:spPr>
          <a:xfrm>
            <a:off x="1697818" y="1257698"/>
            <a:ext cx="2564678" cy="556291"/>
          </a:xfrm>
          <a:prstGeom prst="rect">
            <a:avLst/>
          </a:prstGeom>
          <a:noFill/>
        </p:spPr>
        <p:txBody>
          <a:bodyPr wrap="none" rtlCol="0">
            <a:prstTxWarp prst="textCurveUp">
              <a:avLst/>
            </a:prstTxWarp>
            <a:spAutoFit/>
          </a:bodyPr>
          <a:lstStyle/>
          <a:p>
            <a:pPr algn="ctr" defTabSz="273685"/>
            <a:r>
              <a:rPr lang="id-ID" sz="7200" b="1" dirty="0">
                <a:solidFill>
                  <a:schemeClr val="bg1"/>
                </a:solidFill>
                <a:latin typeface="Arizonia" panose="02000507060000020003" pitchFamily="2" charset="0"/>
              </a:rPr>
              <a:t>Save the Date</a:t>
            </a:r>
            <a:endParaRPr lang="en-US" sz="9600" b="1" dirty="0">
              <a:solidFill>
                <a:schemeClr val="bg1"/>
              </a:solidFill>
              <a:latin typeface="Arizonia" panose="02000507060000020003" pitchFamily="2" charset="0"/>
            </a:endParaRPr>
          </a:p>
        </p:txBody>
      </p:sp>
      <p:sp>
        <p:nvSpPr>
          <p:cNvPr id="46" name="CHANGE TEXT HERE"/>
          <p:cNvSpPr txBox="1"/>
          <p:nvPr/>
        </p:nvSpPr>
        <p:spPr>
          <a:xfrm>
            <a:off x="1309782" y="2247090"/>
            <a:ext cx="3466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73685"/>
            <a:r>
              <a:rPr lang="id-ID" sz="1600" b="1" dirty="0">
                <a:solidFill>
                  <a:srgbClr val="6C6155"/>
                </a:solidFill>
                <a:latin typeface="Trajan Pro" panose="02020502050506020301" pitchFamily="18" charset="0"/>
              </a:rPr>
              <a:t>ARE PLEASED TO INVITE YOU</a:t>
            </a:r>
          </a:p>
        </p:txBody>
      </p:sp>
      <p:sp>
        <p:nvSpPr>
          <p:cNvPr id="49" name="CHANGE TEXT HERE"/>
          <p:cNvSpPr txBox="1"/>
          <p:nvPr/>
        </p:nvSpPr>
        <p:spPr>
          <a:xfrm>
            <a:off x="1794481" y="2585644"/>
            <a:ext cx="2562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73685"/>
            <a:r>
              <a:rPr lang="id-ID" sz="1600" b="1" dirty="0">
                <a:solidFill>
                  <a:srgbClr val="6C6155"/>
                </a:solidFill>
                <a:latin typeface="Trajan Pro" panose="02020502050506020301" pitchFamily="18" charset="0"/>
              </a:rPr>
              <a:t>TO THEIR WEDDING</a:t>
            </a:r>
          </a:p>
        </p:txBody>
      </p:sp>
      <p:sp>
        <p:nvSpPr>
          <p:cNvPr id="50" name="CHANGE TEXT HERE"/>
          <p:cNvSpPr txBox="1"/>
          <p:nvPr/>
        </p:nvSpPr>
        <p:spPr>
          <a:xfrm>
            <a:off x="2174889" y="2982303"/>
            <a:ext cx="1777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73685"/>
            <a:r>
              <a:rPr lang="id-ID" sz="1600" b="1" dirty="0">
                <a:solidFill>
                  <a:srgbClr val="6C6155"/>
                </a:solidFill>
                <a:latin typeface="Trajan Pro" panose="02020502050506020301" pitchFamily="18" charset="0"/>
              </a:rPr>
              <a:t>CELEBRATION</a:t>
            </a:r>
          </a:p>
        </p:txBody>
      </p:sp>
      <p:sp>
        <p:nvSpPr>
          <p:cNvPr id="51" name="CHANGE TEXT HERE"/>
          <p:cNvSpPr txBox="1"/>
          <p:nvPr/>
        </p:nvSpPr>
        <p:spPr>
          <a:xfrm>
            <a:off x="2173918" y="4297758"/>
            <a:ext cx="16514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73685"/>
            <a:r>
              <a:rPr lang="id-ID" sz="1600" b="1" dirty="0">
                <a:solidFill>
                  <a:srgbClr val="6C6155"/>
                </a:solidFill>
                <a:latin typeface="Trajan Pro" panose="02020502050506020301" pitchFamily="18" charset="0"/>
              </a:rPr>
              <a:t>YOUT PLACE</a:t>
            </a:r>
            <a:endParaRPr lang="en-US" sz="1600" b="1" dirty="0">
              <a:solidFill>
                <a:srgbClr val="6C6155"/>
              </a:solidFill>
              <a:latin typeface="Trajan Pro" panose="02020502050506020301" pitchFamily="18" charset="0"/>
            </a:endParaRPr>
          </a:p>
        </p:txBody>
      </p:sp>
      <p:sp>
        <p:nvSpPr>
          <p:cNvPr id="52" name="CHANGE TEXT HERE"/>
          <p:cNvSpPr txBox="1"/>
          <p:nvPr/>
        </p:nvSpPr>
        <p:spPr>
          <a:xfrm>
            <a:off x="1543050" y="3576955"/>
            <a:ext cx="12725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73685"/>
            <a:r>
              <a:rPr lang="en-US" altLang="id-ID" sz="1600" b="1" dirty="0">
                <a:solidFill>
                  <a:srgbClr val="6C6155"/>
                </a:solidFill>
                <a:latin typeface="Trajan Pro" panose="02020502050506020301" pitchFamily="18" charset="0"/>
              </a:rPr>
              <a:t>FEBUARI</a:t>
            </a:r>
          </a:p>
        </p:txBody>
      </p:sp>
      <p:sp>
        <p:nvSpPr>
          <p:cNvPr id="53" name="CHANGE TEXT HERE"/>
          <p:cNvSpPr txBox="1"/>
          <p:nvPr/>
        </p:nvSpPr>
        <p:spPr>
          <a:xfrm>
            <a:off x="3092420" y="3587589"/>
            <a:ext cx="1371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73685"/>
            <a:r>
              <a:rPr lang="id-ID" sz="1600" b="1" dirty="0">
                <a:solidFill>
                  <a:srgbClr val="6C6155"/>
                </a:solidFill>
                <a:latin typeface="Trajan Pro" panose="02020502050506020301" pitchFamily="18" charset="0"/>
              </a:rPr>
              <a:t>2022</a:t>
            </a:r>
          </a:p>
        </p:txBody>
      </p:sp>
      <p:sp>
        <p:nvSpPr>
          <p:cNvPr id="54" name="CHANGE TEXT HERE"/>
          <p:cNvSpPr txBox="1"/>
          <p:nvPr/>
        </p:nvSpPr>
        <p:spPr>
          <a:xfrm>
            <a:off x="2755224" y="3455966"/>
            <a:ext cx="6197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73685"/>
            <a:r>
              <a:rPr lang="en-US" altLang="id-ID" sz="1600" b="1" dirty="0">
                <a:solidFill>
                  <a:srgbClr val="6C6155"/>
                </a:solidFill>
                <a:latin typeface="Trajan Pro" panose="02020502050506020301" pitchFamily="18" charset="0"/>
              </a:rPr>
              <a:t>WED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2714909" y="3462747"/>
            <a:ext cx="0" cy="510772"/>
          </a:xfrm>
          <a:prstGeom prst="line">
            <a:avLst/>
          </a:prstGeom>
          <a:ln w="19050">
            <a:solidFill>
              <a:srgbClr val="6C61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HANGE TEXT HERE"/>
          <p:cNvSpPr txBox="1"/>
          <p:nvPr/>
        </p:nvSpPr>
        <p:spPr>
          <a:xfrm>
            <a:off x="2881330" y="3707393"/>
            <a:ext cx="3746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73685"/>
            <a:r>
              <a:rPr lang="en-US" altLang="id-ID" sz="1600" b="1" dirty="0">
                <a:solidFill>
                  <a:srgbClr val="6C6155"/>
                </a:solidFill>
                <a:latin typeface="Trajan Pro" panose="02020502050506020301" pitchFamily="18" charset="0"/>
              </a:rPr>
              <a:t>15</a:t>
            </a:r>
          </a:p>
        </p:txBody>
      </p:sp>
      <p:sp>
        <p:nvSpPr>
          <p:cNvPr id="57" name="CHANGE TEXT HERE"/>
          <p:cNvSpPr txBox="1"/>
          <p:nvPr/>
        </p:nvSpPr>
        <p:spPr>
          <a:xfrm>
            <a:off x="1060832" y="4660679"/>
            <a:ext cx="38366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73685"/>
            <a:r>
              <a:rPr lang="en-US" sz="1600" b="1" dirty="0">
                <a:solidFill>
                  <a:srgbClr val="6C6155"/>
                </a:solidFill>
                <a:latin typeface="Trajan Pro" panose="02020502050506020301" pitchFamily="18" charset="0"/>
              </a:rPr>
              <a:t>LAPANGAN SMK MUHAMADIYAH 1 PLG</a:t>
            </a:r>
          </a:p>
          <a:p>
            <a:pPr algn="ctr" defTabSz="273685"/>
            <a:r>
              <a:rPr lang="en-US" sz="1600" b="1" dirty="0">
                <a:solidFill>
                  <a:srgbClr val="6C6155"/>
                </a:solidFill>
                <a:latin typeface="Trajan Pro" panose="02020502050506020301" pitchFamily="18" charset="0"/>
              </a:rPr>
              <a:t>KOMPLEK BALAYUDHA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3415401" y="3501480"/>
            <a:ext cx="0" cy="510772"/>
          </a:xfrm>
          <a:prstGeom prst="line">
            <a:avLst/>
          </a:prstGeom>
          <a:ln w="19050">
            <a:solidFill>
              <a:srgbClr val="6C61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repeatCount="indefinite" accel="25000" autoRev="1" fill="remove" nodeType="withEffect" p14:presetBounceEnd="25000">
                                      <p:stCondLst>
                                        <p:cond delay="0"/>
                                      </p:stCondLst>
                                      <p:childTnLst>
                                        <p:animRot by="420000" p14:bounceEnd="25000">
                                          <p:cBhvr>
                                            <p:cTn id="9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ccel="25000" autoRev="1" fill="remove" nodeType="withEffect" p14:presetBounceEnd="25000">
                                      <p:stCondLst>
                                        <p:cond delay="300"/>
                                      </p:stCondLst>
                                      <p:childTnLst>
                                        <p:animRot by="420000" p14:bounceEnd="25000">
                                          <p:cBhvr>
                                            <p:cTn id="14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1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7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repeatCount="indefinite" accel="25000" autoRev="1" fill="remove" nodeType="withEffect" p14:presetBounceEnd="25000">
                                      <p:stCondLst>
                                        <p:cond delay="700"/>
                                      </p:stCondLst>
                                      <p:childTnLst>
                                        <p:animRot by="420000" p14:bounceEnd="25000">
                                          <p:cBhvr>
                                            <p:cTn id="19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1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accel="25000" autoRev="1" fill="remove" nodeType="withEffect" p14:presetBounceEnd="25000">
                                      <p:stCondLst>
                                        <p:cond delay="1100"/>
                                      </p:stCondLst>
                                      <p:childTnLst>
                                        <p:animRot by="420000" p14:bounceEnd="25000">
                                          <p:cBhvr>
                                            <p:cTn id="24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4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7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8" presetClass="emph" presetSubtype="0" repeatCount="indefinite" accel="25000" autoRev="1" fill="remove" nodeType="withEffect" p14:presetBounceEnd="25000">
                                      <p:stCondLst>
                                        <p:cond delay="1100"/>
                                      </p:stCondLst>
                                      <p:childTnLst>
                                        <p:animRot by="420000" p14:bounceEnd="25000">
                                          <p:cBhvr>
                                            <p:cTn id="29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4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repeatCount="indefinite" accel="25000" autoRev="1" fill="remove" nodeType="withEffect" p14:presetBounceEnd="25000">
                                      <p:stCondLst>
                                        <p:cond delay="1700"/>
                                      </p:stCondLst>
                                      <p:childTnLst>
                                        <p:animRot by="420000" p14:bounceEnd="25000">
                                          <p:cBhvr>
                                            <p:cTn id="34" dur="2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4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8" presetClass="emph" presetSubtype="0" repeatCount="indefinite" accel="25000" autoRev="1" fill="remove" nodeType="withEffect" p14:presetBounceEnd="25000">
                                      <p:stCondLst>
                                        <p:cond delay="2200"/>
                                      </p:stCondLst>
                                      <p:childTnLst>
                                        <p:animRot by="420000" p14:bounceEnd="25000">
                                          <p:cBhvr>
                                            <p:cTn id="39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4" fill="hold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2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8" presetClass="emph" presetSubtype="0" repeatCount="indefinite" accel="25000" autoRev="1" fill="remove" nodeType="withEffect" p14:presetBounceEnd="25000">
                                      <p:stCondLst>
                                        <p:cond delay="2700"/>
                                      </p:stCondLst>
                                      <p:childTnLst>
                                        <p:animRot by="420000" p14:bounceEnd="25000">
                                          <p:cBhvr>
                                            <p:cTn id="4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4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55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2" presetClass="entr" presetSubtype="8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2" presetClass="entr" presetSubtype="2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xit" presetSubtype="1" fill="hold" grpId="1" nodeType="withEffect">
                                      <p:stCondLst>
                                        <p:cond delay="130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6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4" presetID="53" presetClass="exit" presetSubtype="32" fill="hold" nodeType="withEffect">
                                      <p:stCondLst>
                                        <p:cond delay="13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65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6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12" presetClass="exit" presetSubtype="8" fill="hold" nodeType="withEffect">
                                      <p:stCondLst>
                                        <p:cond delay="13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wipe(left)">
                                          <p:cBhvr>
                                            <p:cTn id="7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2" presetClass="exit" presetSubtype="2" fill="hold" nodeType="withEffect">
                                      <p:stCondLst>
                                        <p:cond delay="13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wipe(right)">
                                          <p:cBhvr>
                                            <p:cTn id="7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" presetID="16" presetClass="entr" presetSubtype="37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79" dur="9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41" presetClass="entr" presetSubtype="0" fill="hold" grpId="1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8000"/>
                                      </p:iterate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 tmFilter="0,0; .5, 1; 1, 1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16" presetClass="exit" presetSubtype="21" fill="hold" grpId="2" nodeType="withEffect">
                                      <p:stCondLst>
                                        <p:cond delay="13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barn(inVertical)">
                                          <p:cBhvr>
                                            <p:cTn id="88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0" presetID="41" presetClass="exit" presetSubtype="0" fill="hold" grpId="3" nodeType="withEffect">
                                      <p:stCondLst>
                                        <p:cond delay="13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91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/1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/1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95" dur="500" tmFilter="0,0; .5, 0; 1, 1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7" presetID="2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22" presetClass="exit" presetSubtype="2" fill="hold" grpId="1" nodeType="withEffect">
                                      <p:stCondLst>
                                        <p:cond delay="130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0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19" presetClass="entr" presetSubtype="10" fill="hold" grpId="0" nodeType="withEffect">
                                      <p:stCondLst>
                                        <p:cond delay="2900"/>
                                      </p:stCondLst>
                                      <p:iterate type="lt">
                                        <p:tmPct val="4895"/>
                                      </p:iterate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11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11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19" presetClass="exit" presetSubtype="10" fill="hold" grpId="1" nodeType="withEffect">
                                      <p:stCondLst>
                                        <p:cond delay="13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108" dur="13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13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12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19" presetClass="entr" presetSubtype="10" fill="hold" grpId="0" nodeType="withEffect">
                                      <p:stCondLst>
                                        <p:cond delay="3900"/>
                                      </p:stCondLst>
                                      <p:iterate type="lt">
                                        <p:tmPct val="4895"/>
                                      </p:iterate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11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11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19" presetClass="exit" presetSubtype="10" fill="hold" grpId="1" nodeType="withEffect">
                                      <p:stCondLst>
                                        <p:cond delay="13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116" dur="13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13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129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9" presetID="19" presetClass="entr" presetSubtype="10" fill="hold" grpId="0" nodeType="withEffect">
                                      <p:stCondLst>
                                        <p:cond delay="4500"/>
                                      </p:stCondLst>
                                      <p:iterate type="lt">
                                        <p:tmPct val="4895"/>
                                      </p:iterate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11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11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19" presetClass="exit" presetSubtype="10" fill="hold" grpId="1" nodeType="withEffect">
                                      <p:stCondLst>
                                        <p:cond delay="13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124" dur="13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13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12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7" presetID="19" presetClass="entr" presetSubtype="10" fill="hold" grpId="0" nodeType="withEffect">
                                      <p:stCondLst>
                                        <p:cond delay="4000"/>
                                      </p:stCondLst>
                                      <p:iterate type="lt">
                                        <p:tmPct val="4895"/>
                                      </p:iterate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11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11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19" presetClass="exit" presetSubtype="10" fill="hold" grpId="1" nodeType="withEffect">
                                      <p:stCondLst>
                                        <p:cond delay="13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132" dur="13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13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12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5" presetID="19" presetClass="entr" presetSubtype="10" fill="hold" grpId="0" nodeType="withEffect">
                                      <p:stCondLst>
                                        <p:cond delay="5000"/>
                                      </p:stCondLst>
                                      <p:iterate type="lt">
                                        <p:tmPct val="4895"/>
                                      </p:iterate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11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11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19" presetClass="exit" presetSubtype="10" fill="hold" grpId="1" nodeType="withEffect">
                                      <p:stCondLst>
                                        <p:cond delay="13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140" dur="130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130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1299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3" presetID="19" presetClass="entr" presetSubtype="10" fill="hold" grpId="0" nodeType="withEffect">
                                      <p:stCondLst>
                                        <p:cond delay="5300"/>
                                      </p:stCondLst>
                                      <p:iterate type="lt">
                                        <p:tmPct val="4895"/>
                                      </p:iterate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11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11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19" presetClass="exit" presetSubtype="10" fill="hold" grpId="1" nodeType="withEffect">
                                      <p:stCondLst>
                                        <p:cond delay="13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148" dur="13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13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1299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1" presetID="19" presetClass="entr" presetSubtype="10" fill="hold" grpId="0" nodeType="withEffect">
                                      <p:stCondLst>
                                        <p:cond delay="4800"/>
                                      </p:stCondLst>
                                      <p:iterate type="lt">
                                        <p:tmPct val="4895"/>
                                      </p:iterate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11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11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19" presetClass="exit" presetSubtype="10" fill="hold" grpId="1" nodeType="withEffect">
                                      <p:stCondLst>
                                        <p:cond delay="13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156" dur="13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13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129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19" presetClass="entr" presetSubtype="10" fill="hold" grpId="0" nodeType="withEffect">
                                      <p:stCondLst>
                                        <p:cond delay="5700"/>
                                      </p:stCondLst>
                                      <p:iterate type="lt">
                                        <p:tmPct val="4895"/>
                                      </p:iterate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11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11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19" presetClass="exit" presetSubtype="10" fill="hold" grpId="1" nodeType="withEffect">
                                      <p:stCondLst>
                                        <p:cond delay="13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164" dur="13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13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1299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7" presetID="19" presetClass="entr" presetSubtype="10" fill="hold" grpId="0" nodeType="withEffect">
                                      <p:stCondLst>
                                        <p:cond delay="5600"/>
                                      </p:stCondLst>
                                      <p:iterate type="lt">
                                        <p:tmPct val="4895"/>
                                      </p:iterate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11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11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1" presetID="19" presetClass="exit" presetSubtype="10" fill="hold" grpId="1" nodeType="withEffect">
                                      <p:stCondLst>
                                        <p:cond delay="13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172" dur="13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13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129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5" presetID="22" presetClass="entr" presetSubtype="4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7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22" presetClass="exit" presetSubtype="1" fill="hold" nodeType="withEffect">
                                      <p:stCondLst>
                                        <p:cond delay="130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179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1" presetID="22" presetClass="entr" presetSubtype="4" fill="hold" nodeType="withEffect">
                                      <p:stCondLst>
                                        <p:cond delay="540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3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22" presetClass="exit" presetSubtype="1" fill="hold" nodeType="withEffect">
                                      <p:stCondLst>
                                        <p:cond delay="130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185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23" grpId="1"/>
          <p:bldP spid="44" grpId="0" animBg="1"/>
          <p:bldP spid="44" grpId="1" animBg="1"/>
          <p:bldP spid="45" grpId="0"/>
          <p:bldP spid="45" grpId="1"/>
          <p:bldP spid="45" grpId="2"/>
          <p:bldP spid="45" grpId="3"/>
          <p:bldP spid="46" grpId="0"/>
          <p:bldP spid="46" grpId="1"/>
          <p:bldP spid="49" grpId="0"/>
          <p:bldP spid="49" grpId="1"/>
          <p:bldP spid="50" grpId="0"/>
          <p:bldP spid="50" grpId="1"/>
          <p:bldP spid="51" grpId="0"/>
          <p:bldP spid="51" grpId="1"/>
          <p:bldP spid="52" grpId="0"/>
          <p:bldP spid="52" grpId="1"/>
          <p:bldP spid="53" grpId="0"/>
          <p:bldP spid="53" grpId="1"/>
          <p:bldP spid="54" grpId="0"/>
          <p:bldP spid="54" grpId="1"/>
          <p:bldP spid="56" grpId="0"/>
          <p:bldP spid="56" grpId="1"/>
          <p:bldP spid="57" grpId="0"/>
          <p:bldP spid="57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repeatCount="indefinite" accel="25000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420000">
                                          <p:cBhvr>
                                            <p:cTn id="9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ccel="25000" autoRev="1" fill="remove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420000">
                                          <p:cBhvr>
                                            <p:cTn id="14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1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7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repeatCount="indefinite" accel="25000" autoRev="1" fill="remove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Rot by="420000">
                                          <p:cBhvr>
                                            <p:cTn id="19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1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accel="25000" autoRev="1" fill="remove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Rot by="420000">
                                          <p:cBhvr>
                                            <p:cTn id="24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4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7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8" presetClass="emph" presetSubtype="0" repeatCount="indefinite" accel="25000" autoRev="1" fill="remove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Rot by="420000">
                                          <p:cBhvr>
                                            <p:cTn id="29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4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repeatCount="indefinite" accel="25000" autoRev="1" fill="remove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Rot by="420000">
                                          <p:cBhvr>
                                            <p:cTn id="34" dur="2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4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8" presetClass="emph" presetSubtype="0" repeatCount="indefinite" accel="25000" autoRev="1" fill="remove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Rot by="420000">
                                          <p:cBhvr>
                                            <p:cTn id="39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4" fill="hold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2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8" presetClass="emph" presetSubtype="0" repeatCount="indefinite" accel="25000" autoRev="1" fill="remove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animRot by="420000">
                                          <p:cBhvr>
                                            <p:cTn id="4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4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55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2" presetClass="entr" presetSubtype="8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2" presetClass="entr" presetSubtype="2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xit" presetSubtype="1" fill="hold" grpId="1" nodeType="withEffect">
                                      <p:stCondLst>
                                        <p:cond delay="130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6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4" presetID="53" presetClass="exit" presetSubtype="32" fill="hold" nodeType="withEffect">
                                      <p:stCondLst>
                                        <p:cond delay="13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65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6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12" presetClass="exit" presetSubtype="8" fill="hold" nodeType="withEffect">
                                      <p:stCondLst>
                                        <p:cond delay="13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wipe(left)">
                                          <p:cBhvr>
                                            <p:cTn id="7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2" presetClass="exit" presetSubtype="2" fill="hold" nodeType="withEffect">
                                      <p:stCondLst>
                                        <p:cond delay="13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wipe(right)">
                                          <p:cBhvr>
                                            <p:cTn id="7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" presetID="16" presetClass="entr" presetSubtype="37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79" dur="9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41" presetClass="entr" presetSubtype="0" fill="hold" grpId="1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8000"/>
                                      </p:iterate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 tmFilter="0,0; .5, 1; 1, 1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16" presetClass="exit" presetSubtype="21" fill="hold" grpId="2" nodeType="withEffect">
                                      <p:stCondLst>
                                        <p:cond delay="13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barn(inVertical)">
                                          <p:cBhvr>
                                            <p:cTn id="88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0" presetID="41" presetClass="exit" presetSubtype="0" fill="hold" grpId="3" nodeType="withEffect">
                                      <p:stCondLst>
                                        <p:cond delay="13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91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/1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/1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95" dur="500" tmFilter="0,0; .5, 0; 1, 1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7" presetID="2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22" presetClass="exit" presetSubtype="2" fill="hold" grpId="1" nodeType="withEffect">
                                      <p:stCondLst>
                                        <p:cond delay="130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0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19" presetClass="entr" presetSubtype="10" fill="hold" grpId="0" nodeType="withEffect">
                                      <p:stCondLst>
                                        <p:cond delay="2900"/>
                                      </p:stCondLst>
                                      <p:iterate type="lt">
                                        <p:tmPct val="4895"/>
                                      </p:iterate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11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11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19" presetClass="exit" presetSubtype="10" fill="hold" grpId="1" nodeType="withEffect">
                                      <p:stCondLst>
                                        <p:cond delay="13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108" dur="13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13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12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19" presetClass="entr" presetSubtype="10" fill="hold" grpId="0" nodeType="withEffect">
                                      <p:stCondLst>
                                        <p:cond delay="3900"/>
                                      </p:stCondLst>
                                      <p:iterate type="lt">
                                        <p:tmPct val="4895"/>
                                      </p:iterate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11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11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19" presetClass="exit" presetSubtype="10" fill="hold" grpId="1" nodeType="withEffect">
                                      <p:stCondLst>
                                        <p:cond delay="13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116" dur="13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13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129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9" presetID="19" presetClass="entr" presetSubtype="10" fill="hold" grpId="0" nodeType="withEffect">
                                      <p:stCondLst>
                                        <p:cond delay="4500"/>
                                      </p:stCondLst>
                                      <p:iterate type="lt">
                                        <p:tmPct val="4895"/>
                                      </p:iterate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11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11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19" presetClass="exit" presetSubtype="10" fill="hold" grpId="1" nodeType="withEffect">
                                      <p:stCondLst>
                                        <p:cond delay="13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124" dur="13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13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12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7" presetID="19" presetClass="entr" presetSubtype="10" fill="hold" grpId="0" nodeType="withEffect">
                                      <p:stCondLst>
                                        <p:cond delay="4000"/>
                                      </p:stCondLst>
                                      <p:iterate type="lt">
                                        <p:tmPct val="4895"/>
                                      </p:iterate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11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11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19" presetClass="exit" presetSubtype="10" fill="hold" grpId="1" nodeType="withEffect">
                                      <p:stCondLst>
                                        <p:cond delay="13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132" dur="13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13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12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5" presetID="19" presetClass="entr" presetSubtype="10" fill="hold" grpId="0" nodeType="withEffect">
                                      <p:stCondLst>
                                        <p:cond delay="5000"/>
                                      </p:stCondLst>
                                      <p:iterate type="lt">
                                        <p:tmPct val="4895"/>
                                      </p:iterate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11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11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19" presetClass="exit" presetSubtype="10" fill="hold" grpId="1" nodeType="withEffect">
                                      <p:stCondLst>
                                        <p:cond delay="13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140" dur="130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130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1299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3" presetID="19" presetClass="entr" presetSubtype="10" fill="hold" grpId="0" nodeType="withEffect">
                                      <p:stCondLst>
                                        <p:cond delay="5300"/>
                                      </p:stCondLst>
                                      <p:iterate type="lt">
                                        <p:tmPct val="4895"/>
                                      </p:iterate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11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11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19" presetClass="exit" presetSubtype="10" fill="hold" grpId="1" nodeType="withEffect">
                                      <p:stCondLst>
                                        <p:cond delay="13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148" dur="13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13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1299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1" presetID="19" presetClass="entr" presetSubtype="10" fill="hold" grpId="0" nodeType="withEffect">
                                      <p:stCondLst>
                                        <p:cond delay="4800"/>
                                      </p:stCondLst>
                                      <p:iterate type="lt">
                                        <p:tmPct val="4895"/>
                                      </p:iterate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11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11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19" presetClass="exit" presetSubtype="10" fill="hold" grpId="1" nodeType="withEffect">
                                      <p:stCondLst>
                                        <p:cond delay="13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156" dur="13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13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129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19" presetClass="entr" presetSubtype="10" fill="hold" grpId="0" nodeType="withEffect">
                                      <p:stCondLst>
                                        <p:cond delay="5700"/>
                                      </p:stCondLst>
                                      <p:iterate type="lt">
                                        <p:tmPct val="4895"/>
                                      </p:iterate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11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11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19" presetClass="exit" presetSubtype="10" fill="hold" grpId="1" nodeType="withEffect">
                                      <p:stCondLst>
                                        <p:cond delay="13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164" dur="13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13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1299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7" presetID="19" presetClass="entr" presetSubtype="10" fill="hold" grpId="0" nodeType="withEffect">
                                      <p:stCondLst>
                                        <p:cond delay="5600"/>
                                      </p:stCondLst>
                                      <p:iterate type="lt">
                                        <p:tmPct val="4895"/>
                                      </p:iterate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11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11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1" presetID="19" presetClass="exit" presetSubtype="10" fill="hold" grpId="1" nodeType="withEffect">
                                      <p:stCondLst>
                                        <p:cond delay="13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172" dur="13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13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129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5" presetID="22" presetClass="entr" presetSubtype="4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7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22" presetClass="exit" presetSubtype="1" fill="hold" nodeType="withEffect">
                                      <p:stCondLst>
                                        <p:cond delay="130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179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1" presetID="22" presetClass="entr" presetSubtype="4" fill="hold" nodeType="withEffect">
                                      <p:stCondLst>
                                        <p:cond delay="540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3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22" presetClass="exit" presetSubtype="1" fill="hold" nodeType="withEffect">
                                      <p:stCondLst>
                                        <p:cond delay="130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185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23" grpId="1"/>
          <p:bldP spid="44" grpId="0" animBg="1"/>
          <p:bldP spid="44" grpId="1" animBg="1"/>
          <p:bldP spid="45" grpId="0"/>
          <p:bldP spid="45" grpId="1"/>
          <p:bldP spid="45" grpId="2"/>
          <p:bldP spid="45" grpId="3"/>
          <p:bldP spid="46" grpId="0"/>
          <p:bldP spid="46" grpId="1"/>
          <p:bldP spid="49" grpId="0"/>
          <p:bldP spid="49" grpId="1"/>
          <p:bldP spid="50" grpId="0"/>
          <p:bldP spid="50" grpId="1"/>
          <p:bldP spid="51" grpId="0"/>
          <p:bldP spid="51" grpId="1"/>
          <p:bldP spid="52" grpId="0"/>
          <p:bldP spid="52" grpId="1"/>
          <p:bldP spid="53" grpId="0"/>
          <p:bldP spid="53" grpId="1"/>
          <p:bldP spid="54" grpId="0"/>
          <p:bldP spid="54" grpId="1"/>
          <p:bldP spid="56" grpId="0"/>
          <p:bldP spid="56" grpId="1"/>
          <p:bldP spid="57" grpId="0"/>
          <p:bldP spid="57" grpId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884005" y="664133"/>
            <a:ext cx="7639052" cy="58710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4343" y="-233337"/>
            <a:ext cx="2971800" cy="26650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08" flipH="1">
            <a:off x="4801327" y="3865324"/>
            <a:ext cx="1279259" cy="21330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3186"/>
            <a:ext cx="2045761" cy="15827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71" y="-277977"/>
            <a:ext cx="4390733" cy="39100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3064">
            <a:off x="-215819" y="3430147"/>
            <a:ext cx="1030564" cy="178255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15177">
            <a:off x="-80815" y="262257"/>
            <a:ext cx="1187594" cy="214188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25283" y="5865462"/>
            <a:ext cx="2045760" cy="1582772"/>
          </a:xfrm>
          <a:prstGeom prst="rect">
            <a:avLst/>
          </a:prstGeom>
        </p:spPr>
      </p:pic>
      <p:sp>
        <p:nvSpPr>
          <p:cNvPr id="27" name="CHANGE TEXT HERE"/>
          <p:cNvSpPr txBox="1"/>
          <p:nvPr/>
        </p:nvSpPr>
        <p:spPr>
          <a:xfrm>
            <a:off x="1888469" y="1453800"/>
            <a:ext cx="2156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73685"/>
            <a:r>
              <a:rPr lang="id-ID" sz="2400" b="1" dirty="0">
                <a:solidFill>
                  <a:srgbClr val="6C6155"/>
                </a:solidFill>
                <a:latin typeface="Bellania" pitchFamily="50" charset="0"/>
              </a:rPr>
              <a:t>Qs. Ar Rum : 21</a:t>
            </a:r>
            <a:endParaRPr lang="en-US" sz="2400" b="1" dirty="0">
              <a:solidFill>
                <a:srgbClr val="6C6155"/>
              </a:solidFill>
              <a:latin typeface="Bellania" pitchFamily="50" charset="0"/>
            </a:endParaRPr>
          </a:p>
        </p:txBody>
      </p:sp>
      <p:sp>
        <p:nvSpPr>
          <p:cNvPr id="28" name="CHANGE TEXT HERE"/>
          <p:cNvSpPr txBox="1"/>
          <p:nvPr/>
        </p:nvSpPr>
        <p:spPr>
          <a:xfrm>
            <a:off x="1063725" y="2111854"/>
            <a:ext cx="3805850" cy="4360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73685">
              <a:lnSpc>
                <a:spcPts val="2800"/>
              </a:lnSpc>
            </a:pPr>
            <a:r>
              <a:rPr lang="id-ID" sz="1600" spc="300" dirty="0">
                <a:solidFill>
                  <a:srgbClr val="6C6155"/>
                </a:solidFill>
                <a:latin typeface="Rochester" panose="02000504000000020002" pitchFamily="2" charset="0"/>
              </a:rPr>
              <a:t>“Dan di antara tanda-tanda</a:t>
            </a:r>
            <a:r>
              <a:rPr lang="en-US" sz="1600" spc="300" dirty="0">
                <a:solidFill>
                  <a:srgbClr val="6C6155"/>
                </a:solidFill>
                <a:latin typeface="Rochester" panose="02000504000000020002" pitchFamily="2" charset="0"/>
              </a:rPr>
              <a:t> </a:t>
            </a:r>
            <a:r>
              <a:rPr lang="id-ID" sz="1600" spc="300" dirty="0">
                <a:solidFill>
                  <a:srgbClr val="6C6155"/>
                </a:solidFill>
                <a:latin typeface="Rochester" panose="02000504000000020002" pitchFamily="2" charset="0"/>
              </a:rPr>
              <a:t>kekuasan-Nya</a:t>
            </a:r>
            <a:r>
              <a:rPr lang="en-US" sz="1600" spc="300" dirty="0">
                <a:solidFill>
                  <a:srgbClr val="6C6155"/>
                </a:solidFill>
                <a:latin typeface="Rochester" panose="02000504000000020002" pitchFamily="2" charset="0"/>
              </a:rPr>
              <a:t> </a:t>
            </a:r>
            <a:r>
              <a:rPr lang="id-ID" sz="1600" spc="300" dirty="0">
                <a:solidFill>
                  <a:srgbClr val="6C6155"/>
                </a:solidFill>
                <a:latin typeface="Rochester" panose="02000504000000020002" pitchFamily="2" charset="0"/>
              </a:rPr>
              <a:t>ialah Dia yang</a:t>
            </a:r>
            <a:r>
              <a:rPr lang="en-US" sz="1600" spc="300" dirty="0">
                <a:solidFill>
                  <a:srgbClr val="6C6155"/>
                </a:solidFill>
                <a:latin typeface="Rochester" panose="02000504000000020002" pitchFamily="2" charset="0"/>
              </a:rPr>
              <a:t> </a:t>
            </a:r>
            <a:r>
              <a:rPr lang="id-ID" sz="1600" spc="300" dirty="0">
                <a:solidFill>
                  <a:srgbClr val="6C6155"/>
                </a:solidFill>
                <a:latin typeface="Rochester" panose="02000504000000020002" pitchFamily="2" charset="0"/>
              </a:rPr>
              <a:t>menciptakan untukmu</a:t>
            </a:r>
            <a:r>
              <a:rPr lang="en-US" sz="1600" spc="300" dirty="0">
                <a:solidFill>
                  <a:srgbClr val="6C6155"/>
                </a:solidFill>
                <a:latin typeface="Rochester" panose="02000504000000020002" pitchFamily="2" charset="0"/>
              </a:rPr>
              <a:t> </a:t>
            </a:r>
            <a:r>
              <a:rPr lang="id-ID" sz="1600" spc="300" dirty="0">
                <a:solidFill>
                  <a:srgbClr val="6C6155"/>
                </a:solidFill>
                <a:latin typeface="Rochester" panose="02000504000000020002" pitchFamily="2" charset="0"/>
              </a:rPr>
              <a:t>pasangan-pasangan dari</a:t>
            </a:r>
            <a:r>
              <a:rPr lang="en-US" sz="1600" spc="300" dirty="0">
                <a:solidFill>
                  <a:srgbClr val="6C6155"/>
                </a:solidFill>
                <a:latin typeface="Rochester" panose="02000504000000020002" pitchFamily="2" charset="0"/>
              </a:rPr>
              <a:t> </a:t>
            </a:r>
            <a:r>
              <a:rPr lang="id-ID" sz="1600" spc="300" dirty="0">
                <a:solidFill>
                  <a:srgbClr val="6C6155"/>
                </a:solidFill>
                <a:latin typeface="Rochester" panose="02000504000000020002" pitchFamily="2" charset="0"/>
              </a:rPr>
              <a:t>jenismu sendiri</a:t>
            </a:r>
          </a:p>
          <a:p>
            <a:pPr algn="ctr" defTabSz="273685">
              <a:lnSpc>
                <a:spcPts val="2800"/>
              </a:lnSpc>
            </a:pPr>
            <a:r>
              <a:rPr lang="id-ID" sz="1600" spc="300" dirty="0">
                <a:solidFill>
                  <a:srgbClr val="6C6155"/>
                </a:solidFill>
                <a:latin typeface="Rochester" panose="02000504000000020002" pitchFamily="2" charset="0"/>
              </a:rPr>
              <a:t>supaya kamu cenderung dan </a:t>
            </a:r>
          </a:p>
          <a:p>
            <a:pPr algn="ctr" defTabSz="273685">
              <a:lnSpc>
                <a:spcPts val="2800"/>
              </a:lnSpc>
            </a:pPr>
            <a:r>
              <a:rPr lang="id-ID" sz="1600" spc="300" dirty="0">
                <a:solidFill>
                  <a:srgbClr val="6C6155"/>
                </a:solidFill>
                <a:latin typeface="Rochester" panose="02000504000000020002" pitchFamily="2" charset="0"/>
              </a:rPr>
              <a:t>merasa tenteram kepadanya.</a:t>
            </a:r>
            <a:r>
              <a:rPr lang="en-US" sz="1600" spc="300" dirty="0">
                <a:solidFill>
                  <a:srgbClr val="6C6155"/>
                </a:solidFill>
                <a:latin typeface="Rochester" panose="02000504000000020002" pitchFamily="2" charset="0"/>
              </a:rPr>
              <a:t> </a:t>
            </a:r>
            <a:r>
              <a:rPr lang="id-ID" sz="1600" spc="300" dirty="0">
                <a:solidFill>
                  <a:srgbClr val="6C6155"/>
                </a:solidFill>
                <a:latin typeface="Rochester" panose="02000504000000020002" pitchFamily="2" charset="0"/>
              </a:rPr>
              <a:t>dan dijadikan-Nya</a:t>
            </a:r>
            <a:r>
              <a:rPr lang="en-US" sz="1600" spc="300" dirty="0">
                <a:solidFill>
                  <a:srgbClr val="6C6155"/>
                </a:solidFill>
                <a:latin typeface="Rochester" panose="02000504000000020002" pitchFamily="2" charset="0"/>
              </a:rPr>
              <a:t> </a:t>
            </a:r>
            <a:r>
              <a:rPr lang="id-ID" sz="1600" spc="300" dirty="0">
                <a:solidFill>
                  <a:srgbClr val="6C6155"/>
                </a:solidFill>
                <a:latin typeface="Rochester" panose="02000504000000020002" pitchFamily="2" charset="0"/>
              </a:rPr>
              <a:t>di antaramu rasa kasih dan sayang.</a:t>
            </a:r>
            <a:r>
              <a:rPr lang="en-US" sz="1600" spc="300" dirty="0">
                <a:solidFill>
                  <a:srgbClr val="6C6155"/>
                </a:solidFill>
                <a:latin typeface="Rochester" panose="02000504000000020002" pitchFamily="2" charset="0"/>
              </a:rPr>
              <a:t> </a:t>
            </a:r>
            <a:r>
              <a:rPr lang="id-ID" sz="1600" spc="300" dirty="0">
                <a:solidFill>
                  <a:srgbClr val="6C6155"/>
                </a:solidFill>
                <a:latin typeface="Rochester" panose="02000504000000020002" pitchFamily="2" charset="0"/>
              </a:rPr>
              <a:t>Sesungguhnya pada yang</a:t>
            </a:r>
            <a:r>
              <a:rPr lang="en-US" sz="1600" spc="300" dirty="0">
                <a:solidFill>
                  <a:srgbClr val="6C6155"/>
                </a:solidFill>
                <a:latin typeface="Rochester" panose="02000504000000020002" pitchFamily="2" charset="0"/>
              </a:rPr>
              <a:t> </a:t>
            </a:r>
            <a:r>
              <a:rPr lang="id-ID" sz="1600" spc="300" dirty="0">
                <a:solidFill>
                  <a:srgbClr val="6C6155"/>
                </a:solidFill>
                <a:latin typeface="Rochester" panose="02000504000000020002" pitchFamily="2" charset="0"/>
              </a:rPr>
              <a:t>demikian itu</a:t>
            </a:r>
            <a:r>
              <a:rPr lang="en-US" sz="1600" spc="300" dirty="0">
                <a:solidFill>
                  <a:srgbClr val="6C6155"/>
                </a:solidFill>
                <a:latin typeface="Rochester" panose="02000504000000020002" pitchFamily="2" charset="0"/>
              </a:rPr>
              <a:t> </a:t>
            </a:r>
            <a:r>
              <a:rPr lang="id-ID" sz="1600" spc="300" dirty="0">
                <a:solidFill>
                  <a:srgbClr val="6C6155"/>
                </a:solidFill>
                <a:latin typeface="Rochester" panose="02000504000000020002" pitchFamily="2" charset="0"/>
              </a:rPr>
              <a:t>benar-benar</a:t>
            </a:r>
            <a:r>
              <a:rPr lang="en-US" sz="1600" spc="300" dirty="0">
                <a:solidFill>
                  <a:srgbClr val="6C6155"/>
                </a:solidFill>
                <a:latin typeface="Rochester" panose="02000504000000020002" pitchFamily="2" charset="0"/>
              </a:rPr>
              <a:t> </a:t>
            </a:r>
            <a:r>
              <a:rPr lang="id-ID" sz="1600" spc="300" dirty="0">
                <a:solidFill>
                  <a:srgbClr val="6C6155"/>
                </a:solidFill>
                <a:latin typeface="Rochester" panose="02000504000000020002" pitchFamily="2" charset="0"/>
              </a:rPr>
              <a:t>terdapat tanda-tanda</a:t>
            </a:r>
            <a:endParaRPr lang="en-US" sz="1600" spc="300" dirty="0">
              <a:solidFill>
                <a:srgbClr val="6C6155"/>
              </a:solidFill>
              <a:latin typeface="Rochester" panose="02000504000000020002" pitchFamily="2" charset="0"/>
            </a:endParaRPr>
          </a:p>
          <a:p>
            <a:pPr algn="ctr" defTabSz="273685">
              <a:lnSpc>
                <a:spcPts val="2800"/>
              </a:lnSpc>
            </a:pPr>
            <a:r>
              <a:rPr lang="id-ID" sz="1600" spc="300" dirty="0">
                <a:solidFill>
                  <a:srgbClr val="6C6155"/>
                </a:solidFill>
                <a:latin typeface="Rochester" panose="02000504000000020002" pitchFamily="2" charset="0"/>
              </a:rPr>
              <a:t>(kebesaran Allah)</a:t>
            </a:r>
          </a:p>
          <a:p>
            <a:pPr algn="ctr" defTabSz="273685">
              <a:lnSpc>
                <a:spcPts val="2800"/>
              </a:lnSpc>
            </a:pPr>
            <a:r>
              <a:rPr lang="id-ID" sz="1600" spc="300" dirty="0">
                <a:solidFill>
                  <a:srgbClr val="6C6155"/>
                </a:solidFill>
                <a:latin typeface="Rochester" panose="02000504000000020002" pitchFamily="2" charset="0"/>
              </a:rPr>
              <a:t>bagi kaum yang berfikir.”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repeatCount="indefinite" accel="25000" autoRev="1" fill="remove" nodeType="withEffect" p14:presetBounceEnd="25000">
                                      <p:stCondLst>
                                        <p:cond delay="0"/>
                                      </p:stCondLst>
                                      <p:childTnLst>
                                        <p:animRot by="420000" p14:bounceEnd="25000">
                                          <p:cBhvr>
                                            <p:cTn id="9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ccel="25000" autoRev="1" fill="remove" nodeType="withEffect" p14:presetBounceEnd="25000">
                                      <p:stCondLst>
                                        <p:cond delay="300"/>
                                      </p:stCondLst>
                                      <p:childTnLst>
                                        <p:animRot by="420000" p14:bounceEnd="25000">
                                          <p:cBhvr>
                                            <p:cTn id="14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1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7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repeatCount="indefinite" accel="25000" autoRev="1" fill="remove" nodeType="withEffect" p14:presetBounceEnd="25000">
                                      <p:stCondLst>
                                        <p:cond delay="700"/>
                                      </p:stCondLst>
                                      <p:childTnLst>
                                        <p:animRot by="420000" p14:bounceEnd="25000">
                                          <p:cBhvr>
                                            <p:cTn id="19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1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accel="25000" autoRev="1" fill="remove" nodeType="withEffect" p14:presetBounceEnd="25000">
                                      <p:stCondLst>
                                        <p:cond delay="1100"/>
                                      </p:stCondLst>
                                      <p:childTnLst>
                                        <p:animRot by="420000" p14:bounceEnd="25000">
                                          <p:cBhvr>
                                            <p:cTn id="24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4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7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8" presetClass="emph" presetSubtype="0" repeatCount="indefinite" accel="25000" autoRev="1" fill="remove" nodeType="withEffect" p14:presetBounceEnd="25000">
                                      <p:stCondLst>
                                        <p:cond delay="1100"/>
                                      </p:stCondLst>
                                      <p:childTnLst>
                                        <p:animRot by="420000" p14:bounceEnd="25000">
                                          <p:cBhvr>
                                            <p:cTn id="29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4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repeatCount="indefinite" accel="25000" autoRev="1" fill="remove" nodeType="withEffect" p14:presetBounceEnd="25000">
                                      <p:stCondLst>
                                        <p:cond delay="1700"/>
                                      </p:stCondLst>
                                      <p:childTnLst>
                                        <p:animRot by="420000" p14:bounceEnd="25000">
                                          <p:cBhvr>
                                            <p:cTn id="34" dur="2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4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8" presetClass="emph" presetSubtype="0" repeatCount="indefinite" accel="25000" autoRev="1" fill="remove" nodeType="withEffect" p14:presetBounceEnd="25000">
                                      <p:stCondLst>
                                        <p:cond delay="2200"/>
                                      </p:stCondLst>
                                      <p:childTnLst>
                                        <p:animRot by="420000" p14:bounceEnd="25000">
                                          <p:cBhvr>
                                            <p:cTn id="39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4" fill="hold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2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8" presetClass="emph" presetSubtype="0" repeatCount="indefinite" accel="25000" autoRev="1" fill="remove" nodeType="withEffect" p14:presetBounceEnd="25000">
                                      <p:stCondLst>
                                        <p:cond delay="2700"/>
                                      </p:stCondLst>
                                      <p:childTnLst>
                                        <p:animRot by="420000" p14:bounceEnd="25000">
                                          <p:cBhvr>
                                            <p:cTn id="4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" presetID="16" presetClass="entr" presetSubtype="37" fill="hold" grpId="0" nodeType="withEffect">
                                      <p:stCondLst>
                                        <p:cond delay="2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7" dur="9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41" presetClass="entr" presetSubtype="0" fill="hold" grpId="1" nodeType="withEffect">
                                      <p:stCondLst>
                                        <p:cond delay="2000"/>
                                      </p:stCondLst>
                                      <p:iterate type="lt">
                                        <p:tmPct val="18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 tmFilter="0,0; .5, 1; 1, 1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7" dur="2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xit" presetSubtype="4" fill="hold" grpId="1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59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" presetID="16" presetClass="exit" presetSubtype="21" fill="hold" grpId="2" nodeType="withEffect">
                                      <p:stCondLst>
                                        <p:cond delay="65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barn(inVertical)">
                                          <p:cBhvr>
                                            <p:cTn id="62" dur="8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7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  <p:bldP spid="27" grpId="1"/>
          <p:bldP spid="27" grpId="2"/>
          <p:bldP spid="28" grpId="0"/>
          <p:bldP spid="28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repeatCount="indefinite" accel="25000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420000">
                                          <p:cBhvr>
                                            <p:cTn id="9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ccel="25000" autoRev="1" fill="remove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420000">
                                          <p:cBhvr>
                                            <p:cTn id="14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1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7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repeatCount="indefinite" accel="25000" autoRev="1" fill="remove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Rot by="420000">
                                          <p:cBhvr>
                                            <p:cTn id="19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1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accel="25000" autoRev="1" fill="remove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Rot by="420000">
                                          <p:cBhvr>
                                            <p:cTn id="24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4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7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8" presetClass="emph" presetSubtype="0" repeatCount="indefinite" accel="25000" autoRev="1" fill="remove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Rot by="420000">
                                          <p:cBhvr>
                                            <p:cTn id="29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4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repeatCount="indefinite" accel="25000" autoRev="1" fill="remove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Rot by="420000">
                                          <p:cBhvr>
                                            <p:cTn id="34" dur="2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4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8" presetClass="emph" presetSubtype="0" repeatCount="indefinite" accel="25000" autoRev="1" fill="remove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Rot by="420000">
                                          <p:cBhvr>
                                            <p:cTn id="39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4" fill="hold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2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8" presetClass="emph" presetSubtype="0" repeatCount="indefinite" accel="25000" autoRev="1" fill="remove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animRot by="420000">
                                          <p:cBhvr>
                                            <p:cTn id="4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" presetID="16" presetClass="entr" presetSubtype="37" fill="hold" grpId="0" nodeType="withEffect">
                                      <p:stCondLst>
                                        <p:cond delay="2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7" dur="9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41" presetClass="entr" presetSubtype="0" fill="hold" grpId="1" nodeType="withEffect">
                                      <p:stCondLst>
                                        <p:cond delay="2000"/>
                                      </p:stCondLst>
                                      <p:iterate type="lt">
                                        <p:tmPct val="18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 tmFilter="0,0; .5, 1; 1, 1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7" dur="2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xit" presetSubtype="4" fill="hold" grpId="1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59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" presetID="16" presetClass="exit" presetSubtype="21" fill="hold" grpId="2" nodeType="withEffect">
                                      <p:stCondLst>
                                        <p:cond delay="65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barn(inVertical)">
                                          <p:cBhvr>
                                            <p:cTn id="62" dur="8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7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  <p:bldP spid="27" grpId="1"/>
          <p:bldP spid="27" grpId="2"/>
          <p:bldP spid="28" grpId="0"/>
          <p:bldP spid="28" grpId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884005" y="664133"/>
            <a:ext cx="7639052" cy="58710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4343" y="-233337"/>
            <a:ext cx="2971800" cy="26650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08" flipH="1">
            <a:off x="4801327" y="3865324"/>
            <a:ext cx="1279259" cy="21330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3186"/>
            <a:ext cx="2045761" cy="15827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71" y="-277977"/>
            <a:ext cx="4390733" cy="39100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3064">
            <a:off x="-215819" y="3430147"/>
            <a:ext cx="1030564" cy="178255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15177">
            <a:off x="-80815" y="262257"/>
            <a:ext cx="1187594" cy="214188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25283" y="5865462"/>
            <a:ext cx="2045760" cy="1582772"/>
          </a:xfrm>
          <a:prstGeom prst="rect">
            <a:avLst/>
          </a:prstGeom>
        </p:spPr>
      </p:pic>
      <p:sp>
        <p:nvSpPr>
          <p:cNvPr id="13" name="CHANGE TEXT HERE"/>
          <p:cNvSpPr txBox="1"/>
          <p:nvPr/>
        </p:nvSpPr>
        <p:spPr>
          <a:xfrm>
            <a:off x="877383" y="4144794"/>
            <a:ext cx="3951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73685"/>
            <a:r>
              <a:rPr lang="id-ID" dirty="0">
                <a:solidFill>
                  <a:srgbClr val="6C6155"/>
                </a:solidFill>
                <a:latin typeface="Rochester" panose="02000504000000020002" pitchFamily="2" charset="0"/>
              </a:rPr>
              <a:t>Merupakan suatu keberkahan da kebahagiaan</a:t>
            </a:r>
          </a:p>
          <a:p>
            <a:pPr algn="ctr" defTabSz="273685"/>
            <a:r>
              <a:rPr lang="id-ID" dirty="0">
                <a:solidFill>
                  <a:srgbClr val="6C6155"/>
                </a:solidFill>
                <a:latin typeface="Rochester" panose="02000504000000020002" pitchFamily="2" charset="0"/>
              </a:rPr>
              <a:t>bagi kami apabila Bapak/Ibu/Saudara/i</a:t>
            </a:r>
          </a:p>
          <a:p>
            <a:pPr algn="ctr" defTabSz="273685"/>
            <a:r>
              <a:rPr lang="id-ID" dirty="0">
                <a:solidFill>
                  <a:srgbClr val="6C6155"/>
                </a:solidFill>
                <a:latin typeface="Rochester" panose="02000504000000020002" pitchFamily="2" charset="0"/>
              </a:rPr>
              <a:t>berkenan hadir memberikan doa restu</a:t>
            </a:r>
          </a:p>
          <a:p>
            <a:pPr algn="ctr" defTabSz="273685"/>
            <a:r>
              <a:rPr lang="id-ID" dirty="0">
                <a:solidFill>
                  <a:srgbClr val="6C6155"/>
                </a:solidFill>
                <a:latin typeface="Rochester" panose="02000504000000020002" pitchFamily="2" charset="0"/>
              </a:rPr>
              <a:t>kepada putra-putri kami.</a:t>
            </a:r>
          </a:p>
        </p:txBody>
      </p:sp>
      <p:sp>
        <p:nvSpPr>
          <p:cNvPr id="16" name="CHANGE TEXT HERE"/>
          <p:cNvSpPr txBox="1"/>
          <p:nvPr/>
        </p:nvSpPr>
        <p:spPr>
          <a:xfrm>
            <a:off x="868367" y="5594098"/>
            <a:ext cx="421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73685"/>
            <a:r>
              <a:rPr lang="id-ID" dirty="0">
                <a:solidFill>
                  <a:srgbClr val="6C6155"/>
                </a:solidFill>
                <a:latin typeface="Rochester" panose="02000504000000020002" pitchFamily="2" charset="0"/>
              </a:rPr>
              <a:t>Wassalamualaikum Warahmatullahi Wabarakatuh</a:t>
            </a:r>
            <a:endParaRPr lang="en-US" sz="2800" dirty="0">
              <a:solidFill>
                <a:srgbClr val="6C6155"/>
              </a:solidFill>
              <a:latin typeface="Rochester" panose="02000504000000020002" pitchFamily="2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3" t="10958" r="18378" b="5578"/>
          <a:stretch>
            <a:fillRect/>
          </a:stretch>
        </p:blipFill>
        <p:spPr>
          <a:xfrm>
            <a:off x="1788139" y="1158588"/>
            <a:ext cx="2233818" cy="27630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repeatCount="indefinite" accel="25000" autoRev="1" fill="remove" nodeType="withEffect" p14:presetBounceEnd="25000">
                                      <p:stCondLst>
                                        <p:cond delay="0"/>
                                      </p:stCondLst>
                                      <p:childTnLst>
                                        <p:animRot by="420000" p14:bounceEnd="25000">
                                          <p:cBhvr>
                                            <p:cTn id="9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ccel="25000" autoRev="1" fill="remove" nodeType="withEffect" p14:presetBounceEnd="25000">
                                      <p:stCondLst>
                                        <p:cond delay="300"/>
                                      </p:stCondLst>
                                      <p:childTnLst>
                                        <p:animRot by="420000" p14:bounceEnd="25000">
                                          <p:cBhvr>
                                            <p:cTn id="14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1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7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repeatCount="indefinite" accel="25000" autoRev="1" fill="remove" nodeType="withEffect" p14:presetBounceEnd="25000">
                                      <p:stCondLst>
                                        <p:cond delay="700"/>
                                      </p:stCondLst>
                                      <p:childTnLst>
                                        <p:animRot by="420000" p14:bounceEnd="25000">
                                          <p:cBhvr>
                                            <p:cTn id="19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1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accel="25000" autoRev="1" fill="remove" nodeType="withEffect" p14:presetBounceEnd="25000">
                                      <p:stCondLst>
                                        <p:cond delay="1100"/>
                                      </p:stCondLst>
                                      <p:childTnLst>
                                        <p:animRot by="420000" p14:bounceEnd="25000">
                                          <p:cBhvr>
                                            <p:cTn id="24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4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7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8" presetClass="emph" presetSubtype="0" repeatCount="indefinite" accel="25000" autoRev="1" fill="remove" nodeType="withEffect" p14:presetBounceEnd="25000">
                                      <p:stCondLst>
                                        <p:cond delay="1100"/>
                                      </p:stCondLst>
                                      <p:childTnLst>
                                        <p:animRot by="420000" p14:bounceEnd="25000">
                                          <p:cBhvr>
                                            <p:cTn id="29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4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repeatCount="indefinite" accel="25000" autoRev="1" fill="remove" nodeType="withEffect" p14:presetBounceEnd="25000">
                                      <p:stCondLst>
                                        <p:cond delay="1700"/>
                                      </p:stCondLst>
                                      <p:childTnLst>
                                        <p:animRot by="420000" p14:bounceEnd="25000">
                                          <p:cBhvr>
                                            <p:cTn id="34" dur="2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4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8" presetClass="emph" presetSubtype="0" repeatCount="indefinite" accel="25000" autoRev="1" fill="remove" nodeType="withEffect" p14:presetBounceEnd="25000">
                                      <p:stCondLst>
                                        <p:cond delay="2200"/>
                                      </p:stCondLst>
                                      <p:childTnLst>
                                        <p:animRot by="420000" p14:bounceEnd="25000">
                                          <p:cBhvr>
                                            <p:cTn id="39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4" fill="hold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2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8" presetClass="emph" presetSubtype="0" repeatCount="indefinite" accel="25000" autoRev="1" fill="remove" nodeType="withEffect" p14:presetBounceEnd="25000">
                                      <p:stCondLst>
                                        <p:cond delay="2700"/>
                                      </p:stCondLst>
                                      <p:childTnLst>
                                        <p:animRot by="420000" p14:bounceEnd="25000">
                                          <p:cBhvr>
                                            <p:cTn id="4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7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6" presetClass="entr" presetSubtype="37" fill="hold" grpId="0" nodeType="withEffect">
                                      <p:stCondLst>
                                        <p:cond delay="35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0" dur="9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xit" presetSubtype="1" fill="hold" grpId="1" nodeType="withEffect">
                                      <p:stCondLst>
                                        <p:cond delay="70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5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" presetID="16" presetClass="exit" presetSubtype="21" fill="hold" grpId="1" nodeType="withEffect">
                                      <p:stCondLst>
                                        <p:cond delay="7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barn(inVertical)">
                                          <p:cBhvr>
                                            <p:cTn id="5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7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  <p:bldP spid="16" grpId="0"/>
          <p:bldP spid="16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repeatCount="indefinite" accel="25000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420000">
                                          <p:cBhvr>
                                            <p:cTn id="9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ccel="25000" autoRev="1" fill="remove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420000">
                                          <p:cBhvr>
                                            <p:cTn id="14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1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7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repeatCount="indefinite" accel="25000" autoRev="1" fill="remove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Rot by="420000">
                                          <p:cBhvr>
                                            <p:cTn id="19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1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accel="25000" autoRev="1" fill="remove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Rot by="420000">
                                          <p:cBhvr>
                                            <p:cTn id="24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4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7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8" presetClass="emph" presetSubtype="0" repeatCount="indefinite" accel="25000" autoRev="1" fill="remove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Rot by="420000">
                                          <p:cBhvr>
                                            <p:cTn id="29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4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repeatCount="indefinite" accel="25000" autoRev="1" fill="remove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Rot by="420000">
                                          <p:cBhvr>
                                            <p:cTn id="34" dur="2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4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8" presetClass="emph" presetSubtype="0" repeatCount="indefinite" accel="25000" autoRev="1" fill="remove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Rot by="420000">
                                          <p:cBhvr>
                                            <p:cTn id="39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4" fill="hold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2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8" presetClass="emph" presetSubtype="0" repeatCount="indefinite" accel="25000" autoRev="1" fill="remove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animRot by="420000">
                                          <p:cBhvr>
                                            <p:cTn id="4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7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6" presetClass="entr" presetSubtype="37" fill="hold" grpId="0" nodeType="withEffect">
                                      <p:stCondLst>
                                        <p:cond delay="35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0" dur="9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xit" presetSubtype="1" fill="hold" grpId="1" nodeType="withEffect">
                                      <p:stCondLst>
                                        <p:cond delay="70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5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" presetID="16" presetClass="exit" presetSubtype="21" fill="hold" grpId="1" nodeType="withEffect">
                                      <p:stCondLst>
                                        <p:cond delay="7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barn(inVertical)">
                                          <p:cBhvr>
                                            <p:cTn id="5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7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  <p:bldP spid="16" grpId="0"/>
          <p:bldP spid="16" grpId="1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148</Words>
  <Application>Microsoft Office PowerPoint</Application>
  <PresentationFormat>Custom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Arizonia</vt:lpstr>
      <vt:lpstr>Autography</vt:lpstr>
      <vt:lpstr>Bellania</vt:lpstr>
      <vt:lpstr>Calibri</vt:lpstr>
      <vt:lpstr>Calibri Light</vt:lpstr>
      <vt:lpstr>Islamic_</vt:lpstr>
      <vt:lpstr>Rochester</vt:lpstr>
      <vt:lpstr>Trajan Pro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Shapry Lukman</dc:creator>
  <cp:lastModifiedBy>yamabuki27@hotmail.com</cp:lastModifiedBy>
  <cp:revision>12</cp:revision>
  <dcterms:created xsi:type="dcterms:W3CDTF">2021-11-10T00:51:00Z</dcterms:created>
  <dcterms:modified xsi:type="dcterms:W3CDTF">2023-02-09T08:31:41Z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A78727C7177147CBB56789644DE5AD92</vt:lpwstr>
  </property>
  <property fmtid="{D5CDD505-2E9C-101B-9397-08002B2CF9AE}" pid="3" name="KSOProductBuildVer">
    <vt:lpwstr>1033-11.2.0.11440</vt:lpwstr>
  </property>
</Properties>
</file>