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8E1EC-B70E-4133-8BD3-AD2CD688DA41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9E466-9E30-40CC-A72B-BF6640BD8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91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9E466-9E30-40CC-A72B-BF6640BD88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18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152A7B6-049A-40C8-A10E-FEC314A9542D}" type="datetime1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Prepared By : Muhammad Hadi Saeeed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D6D1-0443-410A-A8DA-79374E3E7D47}" type="datetime1">
              <a:rPr lang="en-US" smtClean="0"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Muhammad Hadi Saeeed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8CD5-9824-40B3-A464-A8C52702B8F1}" type="datetime1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Muhammad Hadi Saeeed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B874-8FCB-443B-A4BD-47094EDB6F36}" type="datetime1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Muhammad Hadi Saeeed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B73D-D9C4-4954-8370-A2E1D1EEA178}" type="datetime1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Muhammad Hadi Saeeed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90B4-5D2F-4EB1-BD08-AAEF09631722}" type="datetime1">
              <a:rPr lang="en-US" smtClean="0"/>
              <a:t>4/3/2016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Muhammad Hadi Saeeed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D0BA-876D-47C2-BE8E-13C55D3C05D2}" type="datetime1">
              <a:rPr lang="en-US" smtClean="0"/>
              <a:t>4/3/2016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Prepared By : Muhammad Hadi Saeeed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574BF18-20D0-42AD-B64F-90E043FDAFAB}" type="datetime1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Muhammad Hadi Saeeed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8C97856-D0D2-46D6-8F75-A1FA21B94266}" type="datetime1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Muhammad Hadi Saeeed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A704-8215-436F-B724-EBA33E1D9A01}" type="datetime1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Muhammad Hadi Saeeed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CE5A-19DE-4973-BA44-306CE1F8203D}" type="datetime1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Muhammad Hadi Saeeed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F44F-2CAD-4F7C-8B26-65F2CB7C55CB}" type="datetime1">
              <a:rPr lang="en-US" smtClean="0"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Muhammad Hadi Saeeed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86BB-B817-4EE5-9BC6-B08B00EF994F}" type="datetime1">
              <a:rPr lang="en-US" smtClean="0"/>
              <a:t>4/3/2016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Muhammad Hadi Saeeed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ABCC-53C0-498B-9CB1-9B96296ACCD4}" type="datetime1">
              <a:rPr lang="en-US" smtClean="0"/>
              <a:t>4/3/2016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Muhammad Hadi Saeeed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1D59-D589-42C3-BD10-2A3FF35AF242}" type="datetime1">
              <a:rPr lang="en-US" smtClean="0"/>
              <a:t>4/3/2016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Muhammad Hadi Saeeed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6B06-6475-44A0-A033-651479B19F93}" type="datetime1">
              <a:rPr lang="en-US" smtClean="0"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Muhammad Hadi Saeeed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1B8E-865F-4A9C-82ED-F13BD2E7CE2D}" type="datetime1">
              <a:rPr lang="en-US" smtClean="0"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Muhammad Hadi Saeeed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2E8285C-247A-4790-876B-2657D50AEC6E}" type="datetime1">
              <a:rPr lang="en-US" smtClean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Prepared By : Muhammad Hadi Saeeed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034" y="1082302"/>
            <a:ext cx="11011435" cy="2677648"/>
          </a:xfrm>
        </p:spPr>
        <p:txBody>
          <a:bodyPr/>
          <a:lstStyle/>
          <a:p>
            <a:pPr algn="ctr"/>
            <a:r>
              <a:rPr lang="en-US" sz="4800" dirty="0" smtClean="0"/>
              <a:t>INTRODUCTION TO BACKBONE.JS</a:t>
            </a:r>
            <a:endParaRPr lang="en-US" sz="4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Muhammad Hadi Saeeed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8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992042" cy="1600200"/>
          </a:xfrm>
        </p:spPr>
        <p:txBody>
          <a:bodyPr/>
          <a:lstStyle/>
          <a:p>
            <a:r>
              <a:rPr lang="en-US" dirty="0" smtClean="0"/>
              <a:t>Backbone Solution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5" y="2112135"/>
            <a:ext cx="5113852" cy="3206840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2992043" cy="2895599"/>
          </a:xfrm>
        </p:spPr>
        <p:txBody>
          <a:bodyPr/>
          <a:lstStyle/>
          <a:p>
            <a:r>
              <a:rPr lang="en-US" dirty="0" smtClean="0"/>
              <a:t>Backbone Provides a set of tools for introducing structure to your client-side application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Muhammad Hadi Saeeed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6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Dependencies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UnderScore.js</a:t>
            </a:r>
          </a:p>
          <a:p>
            <a:pPr marL="0" indent="0">
              <a:buNone/>
            </a:pPr>
            <a:r>
              <a:rPr lang="en-US" dirty="0" smtClean="0"/>
              <a:t>Function Programming Support for JAVASCRIPT.</a:t>
            </a:r>
          </a:p>
          <a:p>
            <a:r>
              <a:rPr lang="en-US" dirty="0" smtClean="0"/>
              <a:t>JQUERY/ZEPTO</a:t>
            </a:r>
          </a:p>
          <a:p>
            <a:pPr marL="0" indent="0">
              <a:buNone/>
            </a:pPr>
            <a:r>
              <a:rPr lang="en-US" dirty="0" smtClean="0"/>
              <a:t>DOM manipulation and AJAX.</a:t>
            </a:r>
          </a:p>
          <a:p>
            <a:pPr marL="0" indent="0">
              <a:buNone/>
            </a:pPr>
            <a:r>
              <a:rPr lang="en-US" dirty="0" smtClean="0"/>
              <a:t>ZEPTO is only for modern Browsers.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Muhammad Hadi Saeeed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48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 rot="19628565">
            <a:off x="1384956" y="1661854"/>
            <a:ext cx="8339902" cy="267764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</a:t>
            </a:r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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Muhammad Hadi Saeeed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Backbone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javascript</a:t>
            </a:r>
            <a:r>
              <a:rPr lang="en-US" dirty="0" smtClean="0"/>
              <a:t> library that provides helpful types for building and organizing rich </a:t>
            </a:r>
            <a:r>
              <a:rPr lang="en-US" dirty="0" err="1" smtClean="0"/>
              <a:t>javascript</a:t>
            </a:r>
            <a:r>
              <a:rPr lang="en-US" dirty="0" smtClean="0"/>
              <a:t> interfaces.</a:t>
            </a:r>
          </a:p>
          <a:p>
            <a:r>
              <a:rPr lang="en-US" dirty="0" smtClean="0"/>
              <a:t>Not a framework.</a:t>
            </a:r>
          </a:p>
          <a:p>
            <a:r>
              <a:rPr lang="en-US" dirty="0" smtClean="0"/>
              <a:t>Not MVC.</a:t>
            </a:r>
          </a:p>
          <a:p>
            <a:r>
              <a:rPr lang="en-US" dirty="0" smtClean="0"/>
              <a:t>A library of tools that help build a richer web.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Muhammad Hadi Saeeed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63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Backbone gives structure to the web applications by providing models with key-values binding and custom events, collections with a rich API of enumerable functions, views with declaratives events handling and connects it all to your existing API over a RESTFULL JSON interfaces.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Muhammad Hadi Saeeed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2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175" y="2781837"/>
            <a:ext cx="4417453" cy="3296991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Muhammad Hadi Saeeed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5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</a:t>
            </a:r>
          </a:p>
          <a:p>
            <a:r>
              <a:rPr lang="en-US" dirty="0" smtClean="0"/>
              <a:t>Highly interactive</a:t>
            </a:r>
          </a:p>
          <a:p>
            <a:r>
              <a:rPr lang="en-US" dirty="0" smtClean="0"/>
              <a:t>Scalable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Muhammad Hadi Saeeed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not indexed by search Engine (Without Extra Work).</a:t>
            </a:r>
          </a:p>
          <a:p>
            <a:r>
              <a:rPr lang="en-US" dirty="0" smtClean="0"/>
              <a:t>Difficult to test.</a:t>
            </a:r>
          </a:p>
          <a:p>
            <a:r>
              <a:rPr lang="en-US" dirty="0" smtClean="0"/>
              <a:t>Security Issues.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Muhammad Hadi Saeeed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4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SPAS are called Single page application.</a:t>
            </a:r>
          </a:p>
          <a:p>
            <a:r>
              <a:rPr lang="en-US" dirty="0" smtClean="0"/>
              <a:t>Improved User Experience.</a:t>
            </a:r>
          </a:p>
          <a:p>
            <a:pPr marL="0" indent="0">
              <a:buNone/>
            </a:pPr>
            <a:r>
              <a:rPr lang="en-US" dirty="0" smtClean="0"/>
              <a:t>Examples</a:t>
            </a:r>
          </a:p>
          <a:p>
            <a:r>
              <a:rPr lang="en-US" dirty="0" smtClean="0"/>
              <a:t>Gmail</a:t>
            </a:r>
          </a:p>
          <a:p>
            <a:r>
              <a:rPr lang="en-US" dirty="0" smtClean="0"/>
              <a:t>Facebook</a:t>
            </a:r>
          </a:p>
          <a:p>
            <a:r>
              <a:rPr lang="en-US" dirty="0" smtClean="0"/>
              <a:t>Twitter</a:t>
            </a:r>
          </a:p>
          <a:p>
            <a:r>
              <a:rPr lang="en-US" dirty="0" err="1" smtClean="0"/>
              <a:t>Trello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Muhammad Hadi Saeeed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2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SPAs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Tooling and Experience.</a:t>
            </a:r>
          </a:p>
          <a:p>
            <a:r>
              <a:rPr lang="en-US" dirty="0" smtClean="0"/>
              <a:t>Search Engine Optimization.</a:t>
            </a:r>
          </a:p>
          <a:p>
            <a:r>
              <a:rPr lang="en-US" dirty="0" smtClean="0"/>
              <a:t>Working with Different Browsers.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Muhammad Hadi Saeeed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74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Backbone.js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54954" y="2286000"/>
            <a:ext cx="9045114" cy="4572000"/>
          </a:xfrm>
        </p:spPr>
        <p:txBody>
          <a:bodyPr/>
          <a:lstStyle/>
          <a:p>
            <a:r>
              <a:rPr lang="en-US" dirty="0" smtClean="0"/>
              <a:t>Developing a coherent , readable, structured, testable and maintainable client side application is not easy.</a:t>
            </a:r>
          </a:p>
          <a:p>
            <a:r>
              <a:rPr lang="en-US" dirty="0" smtClean="0"/>
              <a:t>Backbone contain Tools and codified knowledge that minimize Difficulties.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Muhammad Hadi Saeeed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8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</TotalTime>
  <Words>292</Words>
  <Application>Microsoft Office PowerPoint</Application>
  <PresentationFormat>Widescreen</PresentationFormat>
  <Paragraphs>53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Wingdings 3</vt:lpstr>
      <vt:lpstr>Ion Boardroom</vt:lpstr>
      <vt:lpstr>INTRODUCTION TO BACKBONE.JS</vt:lpstr>
      <vt:lpstr>What is Backbone</vt:lpstr>
      <vt:lpstr>Definition:</vt:lpstr>
      <vt:lpstr>PowerPoint Presentation</vt:lpstr>
      <vt:lpstr>Pros</vt:lpstr>
      <vt:lpstr>Cons</vt:lpstr>
      <vt:lpstr>SPAs</vt:lpstr>
      <vt:lpstr>SPAs Challenges</vt:lpstr>
      <vt:lpstr>Why Do We Need Backbone.js</vt:lpstr>
      <vt:lpstr>Backbone Solution</vt:lpstr>
      <vt:lpstr>Required Dependencies</vt:lpstr>
      <vt:lpstr> Thank YOU 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BACKBONE.JS</dc:title>
  <dc:creator>hadi</dc:creator>
  <cp:lastModifiedBy>hadi</cp:lastModifiedBy>
  <cp:revision>5</cp:revision>
  <dcterms:created xsi:type="dcterms:W3CDTF">2016-04-03T18:16:26Z</dcterms:created>
  <dcterms:modified xsi:type="dcterms:W3CDTF">2016-04-03T18:57:33Z</dcterms:modified>
</cp:coreProperties>
</file>