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-158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1C703CF-445B-41DC-B623-5928B1EAFD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04D8F7-A9B2-43C4-89AA-2906EC6E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2135607"/>
            <a:ext cx="9966960" cy="1553254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Installation</a:t>
            </a:r>
            <a:endParaRPr lang="en-US" cap="none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694" y="3248074"/>
            <a:ext cx="7891272" cy="106984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   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Terminology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678" y="217977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: 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programmed unit of work to be done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 : A single task from a module, executed on a host or set of hosts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Play-Book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A set of plays built in specific order sequence to produce an expected outcome or outcomes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Inventory : List of hosts or Hosts groups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Config File : Default Ansible Configuration file.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09" y="1449219"/>
            <a:ext cx="8864855" cy="400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4" y="1538700"/>
            <a:ext cx="9105500" cy="35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9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45" y="1382106"/>
            <a:ext cx="10613070" cy="456149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communicates with remote machines over SSH.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default,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try to use native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OpenSSH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remote communication when possible. This enables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Persist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 performance feature), Kerberos, and options in ~/.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However, when using Enterprise Linux 6 operating systems as the control machine (Red Hat Enterprise Linux and derivatives such as CentOS), the version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OpenSSH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may be too old to support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ControlPersist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On these operating systems,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fallback into using a high-quality Python implementation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OpenSSH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called 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paramiko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’. If you wish to use features like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Kerberized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SSH and more, consider using Fedora, OS X, or Ubuntu as your control machine until a newer version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OpenSSH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available for your platform.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speaking with remote machines,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default assumes you are using SSH keys. SSH keys are encouraged but password authentication can also be used where needed by supplying the option --ask-pass. If using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features and when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requires a password, also supply --ask-become-pass (previously --ask-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-pass which has been deprecated).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48" y="125124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What version ???</a:t>
            </a:r>
            <a:endParaRPr lang="en-US" sz="4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65" y="2420061"/>
            <a:ext cx="10058400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715" y="1521140"/>
            <a:ext cx="11018195" cy="497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Ansible’s  release cycles are usually about four months long. Due to this short release cycle, minor bugs will generally be fixed in the next release versus maintaining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backports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 the stable branch. Major bugs will still have maintenance releases when needed, though these are infrequent.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you are wishing to run the latest released version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you are running Red Hat Enterprise Linux (TM), CentOS, Fedora,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Debian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or Ubuntu, it is recommend to use the OS package manager.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other installation options, it is  recommend installing via “pip”, which is the Python package manager, though other options are also available.</a:t>
            </a:r>
          </a:p>
        </p:txBody>
      </p:sp>
    </p:spTree>
    <p:extLst>
      <p:ext uri="{BB962C8B-B14F-4D97-AF65-F5344CB8AC3E}">
        <p14:creationId xmlns:p14="http://schemas.microsoft.com/office/powerpoint/2010/main" val="40335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393" y="2267323"/>
            <a:ext cx="748076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996" y="1828801"/>
            <a:ext cx="3007739" cy="38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8" y="957499"/>
            <a:ext cx="8242910" cy="384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87" y="1045237"/>
            <a:ext cx="8722353" cy="47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6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9419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using Packages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22" y="1596114"/>
            <a:ext cx="10058400" cy="196420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Ubuntu :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apt-get update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apt-get install software-properties-common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apt-add-repository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ppa:ansible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apt-get update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apt-get install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719" y="3915316"/>
            <a:ext cx="10058400" cy="1964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Redhat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Linux </a:t>
            </a:r>
            <a:r>
              <a:rPr lang="en-US" sz="1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yum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yum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wget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wget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https://dl.fedoraproject.org/pub/epel/epel-release-latest-7.noarch.rpm</a:t>
            </a: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yum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 ./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-release-latest-*.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noarch.rpm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yum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Using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PIP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yum update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easy_install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pip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RPM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251"/>
            <a:ext cx="10058400" cy="455254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will also have RPMs/YUM-repo available.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http://releases.ansible.com/ansible/rpm/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version 2.4 can manage earlier operating systems that contain Python 2.6 or higher.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also build an RPM yourself. From the root of a checkout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use the make rpm command to build an RPM you can distribute and install.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clone https://github.com/ansible/ansible.git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$ cd ./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$ make rpm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rpm 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./rpm-build/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-*.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noarch.rpm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Dev Version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you are looking for the latest development version: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git+https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github.com/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ansible.git@devel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10" y="0"/>
            <a:ext cx="10058400" cy="1609344"/>
          </a:xfrm>
        </p:spPr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10" y="1471862"/>
            <a:ext cx="7580009" cy="470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546698" y="4007796"/>
            <a:ext cx="1147865" cy="408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Config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831</TotalTime>
  <Words>359</Words>
  <Application>Microsoft Office PowerPoint</Application>
  <PresentationFormat>Custom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Installation</vt:lpstr>
      <vt:lpstr> What version ???</vt:lpstr>
      <vt:lpstr> </vt:lpstr>
      <vt:lpstr> </vt:lpstr>
      <vt:lpstr>Install using Packages</vt:lpstr>
      <vt:lpstr>Install Using PIP</vt:lpstr>
      <vt:lpstr>RPM</vt:lpstr>
      <vt:lpstr>Dev Version</vt:lpstr>
      <vt:lpstr>Workflow</vt:lpstr>
      <vt:lpstr>Terminology</vt:lpstr>
      <vt:lpstr> </vt:lpstr>
      <vt:lpstr> </vt:lpstr>
      <vt:lpstr> </vt:lpstr>
    </vt:vector>
  </TitlesOfParts>
  <Company>Automatic Data Processing, LLP.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Mangenapudi, Ravindranath (ES)</dc:creator>
  <cp:lastModifiedBy>Divya</cp:lastModifiedBy>
  <cp:revision>38</cp:revision>
  <dcterms:created xsi:type="dcterms:W3CDTF">2018-03-29T11:10:50Z</dcterms:created>
  <dcterms:modified xsi:type="dcterms:W3CDTF">2018-11-21T18:17:46Z</dcterms:modified>
</cp:coreProperties>
</file>