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340" r:id="rId2"/>
    <p:sldId id="337" r:id="rId3"/>
    <p:sldId id="341" r:id="rId4"/>
    <p:sldId id="347" r:id="rId5"/>
    <p:sldId id="346" r:id="rId6"/>
    <p:sldId id="345" r:id="rId7"/>
    <p:sldId id="344" r:id="rId8"/>
    <p:sldId id="3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0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09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08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7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6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7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98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16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2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72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38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26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boender/ansible-cmdb/rele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1376999"/>
            <a:ext cx="8989764" cy="1609344"/>
          </a:xfrm>
        </p:spPr>
        <p:txBody>
          <a:bodyPr/>
          <a:lstStyle/>
          <a:p>
            <a:r>
              <a:rPr lang="en-US" dirty="0"/>
              <a:t>Ansible </a:t>
            </a:r>
            <a:r>
              <a:rPr lang="en-US" dirty="0" smtClean="0"/>
              <a:t>CMDB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5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617" y="378804"/>
            <a:ext cx="25298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Trebuchet MS"/>
              </a:rPr>
              <a:t>Contents 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3547" y="1299990"/>
            <a:ext cx="85711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0840" indent="-358140">
              <a:spcBef>
                <a:spcPts val="1260"/>
              </a:spcBef>
              <a:buClr>
                <a:srgbClr val="E38312"/>
              </a:buClr>
              <a:buFont typeface="Wingdings"/>
              <a:buChar char=""/>
              <a:tabLst>
                <a:tab pos="370840" algn="l"/>
                <a:tab pos="371475" algn="l"/>
              </a:tabLst>
            </a:pPr>
            <a:r>
              <a:rPr lang="en-US" spc="-95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Configuration Management Database ?</a:t>
            </a:r>
            <a:endParaRPr lang="en-US" spc="-95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840" indent="-358140"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370840" algn="l"/>
                <a:tab pos="371475" algn="l"/>
              </a:tabLst>
            </a:pPr>
            <a:r>
              <a:rPr lang="en-US" spc="-5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</a:t>
            </a:r>
            <a:endParaRPr lang="en-US" spc="-9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840" indent="-358140">
              <a:spcBef>
                <a:spcPts val="1155"/>
              </a:spcBef>
              <a:buClr>
                <a:srgbClr val="E38312"/>
              </a:buClr>
              <a:buFont typeface="Wingdings"/>
              <a:buChar char=""/>
              <a:tabLst>
                <a:tab pos="370840" algn="l"/>
                <a:tab pos="371475" algn="l"/>
              </a:tabLst>
            </a:pPr>
            <a:r>
              <a:rPr lang="en-US" spc="-9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CMDB templates &amp; usage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572" y="235584"/>
            <a:ext cx="2561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Trebuchet MS"/>
              </a:rPr>
              <a:t>Ansible </a:t>
            </a:r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Trebuchet MS"/>
              </a:rPr>
              <a:t>CMDB ?</a:t>
            </a:r>
            <a:endParaRPr lang="en-US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046" y="1113943"/>
            <a:ext cx="10333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all know ansible gathers lot of data from the remote hosts while we run the plays, nothing but facts we call.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facts has the information about each remote host such as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hardware, ram,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mounts etc. and this data is in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format.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 we use this data to populate a nice html or any human understandable format ? Yes we can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write a wrapper/script to pull the necessary values from facts generated by ansible &amp; convert them into the format which we want.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Does ansible provide any solution for this ?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Yes, there is a solution from Ansible, which is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ANSIBLE-CMDB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181" y="1189822"/>
            <a:ext cx="10223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So, 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Ansible-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takes the output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Ansible's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fact gathering and converts it into a static HTML overview page (and other things) containing system configuration information.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supports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formats such as html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csv,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etc.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extending information gathered by Ansible with custom data. For each host it also shows the groups, host variables, custom variables and machine-local facts.</a:t>
            </a:r>
          </a:p>
          <a:p>
            <a:pPr algn="just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get into it.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56" y="301685"/>
            <a:ext cx="2561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Trebuchet MS"/>
              </a:rPr>
              <a:t>Ansible </a:t>
            </a:r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Trebuchet MS"/>
              </a:rPr>
              <a:t>CMDB ?</a:t>
            </a:r>
            <a:endParaRPr lang="en-US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Trebuchet M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1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896" y="301685"/>
            <a:ext cx="25234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Trebuchet MS"/>
              </a:rPr>
              <a:t>How to install ?</a:t>
            </a:r>
            <a:endParaRPr lang="en-US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281" y="1222873"/>
            <a:ext cx="10278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 Req </a:t>
            </a:r>
          </a:p>
          <a:p>
            <a:pPr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Ansible-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requires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Python v2.7+ / 3.0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theory, it should work on any system that can run Python, including BSD, Linux, Windows, Solaris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In practice, ansible-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developed on Ubuntu 16.04 and tested on the latest stable versions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Debian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Ubuntu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Centos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Ansible-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installed using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Python package manager. There are also stand-alone packages for various Linux distributions. Alternatively,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use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brew or plain old make install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56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114" y="1013552"/>
            <a:ext cx="99812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Ansible-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through Pip:</a:t>
            </a: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ansible-</a:t>
            </a:r>
            <a:r>
              <a:rPr lang="en-US" sz="16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endParaRPr lang="en-US" sz="16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Through distribution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packages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Debian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/ Ubuntu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systems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dpkg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ansible-</a:t>
            </a:r>
            <a:r>
              <a:rPr lang="en-US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</a:t>
            </a:r>
          </a:p>
          <a:p>
            <a:pPr algn="just"/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Support for all other package managers (RPM,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has been dropped.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need to use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pip method instead, or install from tar.gz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brew install 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ansible-</a:t>
            </a:r>
            <a:r>
              <a:rPr lang="en-US" sz="16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endParaRPr lang="en-US" sz="16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systems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en-US" sz="16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Download the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ansible-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-&lt;version&gt;.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tar.gz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github.com/fboender/ansible-cmdb/releases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endParaRPr lang="en-US" sz="16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vxzf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ansible-cmdb*.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tar.gz ; cd ansible-</a:t>
            </a:r>
            <a:r>
              <a:rPr lang="en-US" sz="16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; </a:t>
            </a:r>
            <a:r>
              <a:rPr lang="en-US" sz="16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install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761" y="268635"/>
            <a:ext cx="25234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Trebuchet MS"/>
              </a:rPr>
              <a:t>How to install ?</a:t>
            </a:r>
            <a:endParaRPr lang="en-US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Trebuchet M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33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54" y="301685"/>
            <a:ext cx="5227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Trebuchet MS"/>
              </a:rPr>
              <a:t>Ansible </a:t>
            </a:r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Trebuchet MS"/>
              </a:rPr>
              <a:t>CMDB templates &amp; usage</a:t>
            </a:r>
            <a:endParaRPr lang="en-US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Trebuchet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8851" y="1055077"/>
          <a:ext cx="8637684" cy="5155809"/>
        </p:xfrm>
        <a:graphic>
          <a:graphicData uri="http://schemas.openxmlformats.org/presentationml/2006/ole">
            <p:oleObj spid="_x0000_s3084" name="Acrobat Document" r:id="rId3" imgW="5819048" imgH="7535327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210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2201" y="2614795"/>
            <a:ext cx="4076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2010</TotalTime>
  <Words>219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Wood Type</vt:lpstr>
      <vt:lpstr>Adobe Acrobat Document</vt:lpstr>
      <vt:lpstr>Ansible CMDB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Automatic Data Processing, LLP.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 Nareshwar Reddy (ES)</dc:creator>
  <cp:lastModifiedBy>Nareshwar</cp:lastModifiedBy>
  <cp:revision>133</cp:revision>
  <dcterms:created xsi:type="dcterms:W3CDTF">2018-02-04T04:18:34Z</dcterms:created>
  <dcterms:modified xsi:type="dcterms:W3CDTF">2019-01-02T03:34:22Z</dcterms:modified>
</cp:coreProperties>
</file>