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1" d="100"/>
          <a:sy n="41" d="100"/>
        </p:scale>
        <p:origin x="251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191" y="0"/>
            <a:ext cx="6859191" cy="12196974"/>
            <a:chOff x="-1588" y="0"/>
            <a:chExt cx="9145588" cy="686079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9831" y="3958229"/>
            <a:ext cx="4438259" cy="4534892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9831" y="8493120"/>
            <a:ext cx="4438259" cy="1531413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5114503" y="3368706"/>
            <a:ext cx="1761065" cy="171494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94E73E26-8853-41D1-96B8-0454177868D1}" type="datetimeFigureOut">
              <a:rPr lang="en-US" smtClean="0"/>
              <a:t>11/1/2017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2693651" y="5920898"/>
            <a:ext cx="6861858" cy="171495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809233" y="0"/>
            <a:ext cx="514350" cy="19545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758962" y="525743"/>
            <a:ext cx="593481" cy="1364777"/>
          </a:xfrm>
          <a:prstGeom prst="rect">
            <a:avLst/>
          </a:prstGeom>
        </p:spPr>
        <p:txBody>
          <a:bodyPr anchor="b"/>
          <a:lstStyle>
            <a:lvl1pPr algn="ctr">
              <a:defRPr sz="2100"/>
            </a:lvl1pPr>
          </a:lstStyle>
          <a:p>
            <a:fld id="{C4A7909A-8DED-42C1-9F3D-ECAFB62AB7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190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191" y="0"/>
            <a:ext cx="6859191" cy="12196974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Rectangle 15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831" y="8820363"/>
            <a:ext cx="4816503" cy="100753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49831" y="1219200"/>
            <a:ext cx="4816503" cy="6096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649830" y="9827897"/>
            <a:ext cx="4816503" cy="877710"/>
          </a:xfrm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73E26-8853-41D1-96B8-0454177868D1}" type="datetimeFigureOut">
              <a:rPr lang="en-US" smtClean="0"/>
              <a:t>11/1/2017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809233" y="0"/>
            <a:ext cx="514350" cy="19545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758962" y="525743"/>
            <a:ext cx="593481" cy="1364777"/>
          </a:xfrm>
          <a:prstGeom prst="rect">
            <a:avLst/>
          </a:prstGeom>
        </p:spPr>
        <p:txBody>
          <a:bodyPr/>
          <a:lstStyle>
            <a:lvl1pPr algn="ctr">
              <a:defRPr sz="2100"/>
            </a:lvl1pPr>
          </a:lstStyle>
          <a:p>
            <a:fld id="{C4A7909A-8DED-42C1-9F3D-ECAFB62AB7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603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191" y="0"/>
            <a:ext cx="6859191" cy="12196974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830" y="1648178"/>
            <a:ext cx="4816504" cy="3009280"/>
          </a:xfrm>
        </p:spPr>
        <p:txBody>
          <a:bodyPr/>
          <a:lstStyle>
            <a:lvl1pPr>
              <a:defRPr sz="27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649830" y="6200931"/>
            <a:ext cx="4816504" cy="4509968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73E26-8853-41D1-96B8-0454177868D1}" type="datetimeFigureOut">
              <a:rPr lang="en-US" smtClean="0"/>
              <a:t>11/1/2017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809233" y="0"/>
            <a:ext cx="514350" cy="19545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758962" y="525743"/>
            <a:ext cx="593481" cy="1364777"/>
          </a:xfrm>
          <a:prstGeom prst="rect">
            <a:avLst/>
          </a:prstGeom>
        </p:spPr>
        <p:txBody>
          <a:bodyPr/>
          <a:lstStyle>
            <a:lvl1pPr algn="ctr">
              <a:defRPr sz="2100"/>
            </a:lvl1pPr>
          </a:lstStyle>
          <a:p>
            <a:fld id="{C4A7909A-8DED-42C1-9F3D-ECAFB62AB7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8863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191" y="0"/>
            <a:ext cx="6859191" cy="12196974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3" name="TextBox 22"/>
          <p:cNvSpPr txBox="1"/>
          <p:nvPr/>
        </p:nvSpPr>
        <p:spPr bwMode="gray">
          <a:xfrm>
            <a:off x="485573" y="1158561"/>
            <a:ext cx="45119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5302064" y="5156076"/>
            <a:ext cx="46429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6045" y="1648177"/>
            <a:ext cx="4620289" cy="5123874"/>
          </a:xfrm>
        </p:spPr>
        <p:txBody>
          <a:bodyPr anchor="ctr"/>
          <a:lstStyle>
            <a:lvl1pPr>
              <a:defRPr sz="27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040459" y="6772051"/>
            <a:ext cx="4234607" cy="592201"/>
          </a:xfrm>
        </p:spPr>
        <p:txBody>
          <a:bodyPr>
            <a:normAutofit/>
          </a:bodyPr>
          <a:lstStyle>
            <a:lvl1pPr marL="0" indent="0">
              <a:buNone/>
              <a:defRPr lang="en-US" sz="105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649830" y="8890340"/>
            <a:ext cx="4757755" cy="1796656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73E26-8853-41D1-96B8-0454177868D1}" type="datetimeFigureOut">
              <a:rPr lang="en-US" smtClean="0"/>
              <a:t>11/1/2017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809233" y="0"/>
            <a:ext cx="514350" cy="19545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758962" y="525743"/>
            <a:ext cx="593481" cy="1364777"/>
          </a:xfrm>
          <a:prstGeom prst="rect">
            <a:avLst/>
          </a:prstGeom>
        </p:spPr>
        <p:txBody>
          <a:bodyPr/>
          <a:lstStyle>
            <a:lvl1pPr algn="ctr">
              <a:defRPr sz="2100"/>
            </a:lvl1pPr>
          </a:lstStyle>
          <a:p>
            <a:fld id="{C4A7909A-8DED-42C1-9F3D-ECAFB62AB7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50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191" y="0"/>
            <a:ext cx="6859191" cy="12196974"/>
            <a:chOff x="-1588" y="0"/>
            <a:chExt cx="9145588" cy="686079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830" y="3657600"/>
            <a:ext cx="4816504" cy="3725333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9831" y="8933171"/>
            <a:ext cx="4816503" cy="1768695"/>
          </a:xfrm>
        </p:spPr>
        <p:txBody>
          <a:bodyPr anchor="t"/>
          <a:lstStyle>
            <a:lvl1pPr marL="0" indent="0" algn="l">
              <a:buNone/>
              <a:defRPr sz="15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73E26-8853-41D1-96B8-0454177868D1}" type="datetimeFigureOut">
              <a:rPr lang="en-US" smtClean="0"/>
              <a:t>11/1/2017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809233" y="0"/>
            <a:ext cx="514350" cy="19545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758962" y="525743"/>
            <a:ext cx="593481" cy="1364777"/>
          </a:xfrm>
          <a:prstGeom prst="rect">
            <a:avLst/>
          </a:prstGeom>
        </p:spPr>
        <p:txBody>
          <a:bodyPr/>
          <a:lstStyle>
            <a:lvl1pPr algn="ctr">
              <a:defRPr sz="2100"/>
            </a:lvl1pPr>
          </a:lstStyle>
          <a:p>
            <a:fld id="{C4A7909A-8DED-42C1-9F3D-ECAFB62AB7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240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830" y="1648178"/>
            <a:ext cx="4817695" cy="1261980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9830" y="4425245"/>
            <a:ext cx="1735074" cy="1169710"/>
          </a:xfrm>
        </p:spPr>
        <p:txBody>
          <a:bodyPr anchor="b">
            <a:noAutofit/>
          </a:bodyPr>
          <a:lstStyle>
            <a:lvl1pPr marL="0" indent="0">
              <a:buNone/>
              <a:defRPr sz="15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649830" y="5594958"/>
            <a:ext cx="1735074" cy="5134873"/>
          </a:xfrm>
        </p:spPr>
        <p:txBody>
          <a:bodyPr anchor="t"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54210" y="4425245"/>
            <a:ext cx="1739189" cy="1169710"/>
          </a:xfrm>
        </p:spPr>
        <p:txBody>
          <a:bodyPr anchor="b">
            <a:noAutofit/>
          </a:bodyPr>
          <a:lstStyle>
            <a:lvl1pPr marL="0" indent="0">
              <a:buNone/>
              <a:defRPr sz="15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2556353" y="5594958"/>
            <a:ext cx="1739189" cy="5134873"/>
          </a:xfrm>
        </p:spPr>
        <p:txBody>
          <a:bodyPr anchor="t"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468981" y="4425245"/>
            <a:ext cx="1739189" cy="1169710"/>
          </a:xfrm>
        </p:spPr>
        <p:txBody>
          <a:bodyPr anchor="b">
            <a:noAutofit/>
          </a:bodyPr>
          <a:lstStyle>
            <a:lvl1pPr marL="0" indent="0">
              <a:buNone/>
              <a:defRPr sz="15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4470702" y="5594958"/>
            <a:ext cx="1737469" cy="5134873"/>
          </a:xfrm>
        </p:spPr>
        <p:txBody>
          <a:bodyPr anchor="t"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470898" y="4425246"/>
            <a:ext cx="0" cy="6304583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387141" y="4425246"/>
            <a:ext cx="0" cy="6304583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73E26-8853-41D1-96B8-0454177868D1}" type="datetimeFigureOut">
              <a:rPr lang="en-US" smtClean="0"/>
              <a:t>11/1/2017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5758962" y="525743"/>
            <a:ext cx="593481" cy="1364777"/>
          </a:xfrm>
          <a:prstGeom prst="rect">
            <a:avLst/>
          </a:prstGeom>
        </p:spPr>
        <p:txBody>
          <a:bodyPr/>
          <a:lstStyle>
            <a:lvl1pPr algn="ctr">
              <a:defRPr sz="2100"/>
            </a:lvl1pPr>
          </a:lstStyle>
          <a:p>
            <a:fld id="{C4A7909A-8DED-42C1-9F3D-ECAFB62AB7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6095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830" y="1648178"/>
            <a:ext cx="4758945" cy="1261980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9830" y="7430393"/>
            <a:ext cx="1735074" cy="1169710"/>
          </a:xfrm>
        </p:spPr>
        <p:txBody>
          <a:bodyPr anchor="b">
            <a:noAutofit/>
          </a:bodyPr>
          <a:lstStyle>
            <a:lvl1pPr marL="0" indent="0">
              <a:buNone/>
              <a:defRPr sz="15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764291" y="4425245"/>
            <a:ext cx="1511358" cy="257305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649829" y="8600104"/>
            <a:ext cx="1735074" cy="2110793"/>
          </a:xfrm>
        </p:spPr>
        <p:txBody>
          <a:bodyPr anchor="t"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58344" y="7430391"/>
            <a:ext cx="1739189" cy="1169710"/>
          </a:xfrm>
        </p:spPr>
        <p:txBody>
          <a:bodyPr anchor="b">
            <a:noAutofit/>
          </a:bodyPr>
          <a:lstStyle>
            <a:lvl1pPr marL="0" indent="0">
              <a:buNone/>
              <a:defRPr sz="15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664892" y="4425245"/>
            <a:ext cx="1511358" cy="257305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2558344" y="8619037"/>
            <a:ext cx="1739189" cy="2110793"/>
          </a:xfrm>
        </p:spPr>
        <p:txBody>
          <a:bodyPr anchor="t"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468981" y="7430393"/>
            <a:ext cx="1739189" cy="1169710"/>
          </a:xfrm>
        </p:spPr>
        <p:txBody>
          <a:bodyPr anchor="b">
            <a:noAutofit/>
          </a:bodyPr>
          <a:lstStyle>
            <a:lvl1pPr marL="0" indent="0">
              <a:buNone/>
              <a:defRPr sz="15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4581481" y="4425245"/>
            <a:ext cx="1511358" cy="257305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4468981" y="8600104"/>
            <a:ext cx="1739189" cy="2110793"/>
          </a:xfrm>
        </p:spPr>
        <p:txBody>
          <a:bodyPr anchor="t"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2467514" y="4425246"/>
            <a:ext cx="0" cy="6304583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4387141" y="4425246"/>
            <a:ext cx="0" cy="6304583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73E26-8853-41D1-96B8-0454177868D1}" type="datetimeFigureOut">
              <a:rPr lang="en-US" smtClean="0"/>
              <a:t>11/1/2017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5758962" y="525743"/>
            <a:ext cx="593481" cy="1364777"/>
          </a:xfrm>
          <a:prstGeom prst="rect">
            <a:avLst/>
          </a:prstGeom>
        </p:spPr>
        <p:txBody>
          <a:bodyPr/>
          <a:lstStyle>
            <a:lvl1pPr algn="ctr">
              <a:defRPr sz="2100"/>
            </a:lvl1pPr>
          </a:lstStyle>
          <a:p>
            <a:fld id="{C4A7909A-8DED-42C1-9F3D-ECAFB62AB7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2466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73E26-8853-41D1-96B8-0454177868D1}" type="datetimeFigureOut">
              <a:rPr lang="en-US" smtClean="0"/>
              <a:t>11/1/2017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758962" y="525743"/>
            <a:ext cx="593481" cy="1364777"/>
          </a:xfrm>
          <a:prstGeom prst="rect">
            <a:avLst/>
          </a:prstGeom>
        </p:spPr>
        <p:txBody>
          <a:bodyPr/>
          <a:lstStyle>
            <a:lvl1pPr algn="ctr">
              <a:defRPr sz="2100"/>
            </a:lvl1pPr>
          </a:lstStyle>
          <a:p>
            <a:fld id="{C4A7909A-8DED-42C1-9F3D-ECAFB62AB7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0000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191" y="0"/>
            <a:ext cx="6840315" cy="12196974"/>
            <a:chOff x="-1588" y="0"/>
            <a:chExt cx="9120420" cy="686079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/>
          <p:nvPr/>
        </p:nvSpPr>
        <p:spPr>
          <a:xfrm>
            <a:off x="311151" y="714960"/>
            <a:ext cx="3457924" cy="1076208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 bwMode="gray">
          <a:xfrm rot="5400000">
            <a:off x="-2106792" y="4848448"/>
            <a:ext cx="10659543" cy="2495107"/>
          </a:xfrm>
          <a:custGeom>
            <a:avLst/>
            <a:gdLst/>
            <a:ahLst/>
            <a:cxnLst/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/>
          <p:cNvSpPr>
            <a:spLocks noEditPoints="1"/>
          </p:cNvSpPr>
          <p:nvPr/>
        </p:nvSpPr>
        <p:spPr bwMode="gray">
          <a:xfrm>
            <a:off x="0" y="0"/>
            <a:ext cx="6858000" cy="12192000"/>
          </a:xfrm>
          <a:custGeom>
            <a:avLst/>
            <a:gdLst/>
            <a:ahLst/>
            <a:cxnLst/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631196" y="2573866"/>
            <a:ext cx="835137" cy="8128002"/>
          </a:xfrm>
        </p:spPr>
        <p:txBody>
          <a:bodyPr vert="eaVert" anchor="ctr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054" y="2573866"/>
            <a:ext cx="3312702" cy="812800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73E26-8853-41D1-96B8-0454177868D1}" type="datetimeFigureOut">
              <a:rPr lang="en-US" smtClean="0"/>
              <a:t>11/1/2017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809233" y="0"/>
            <a:ext cx="514350" cy="19545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758962" y="525743"/>
            <a:ext cx="593481" cy="1364777"/>
          </a:xfrm>
          <a:prstGeom prst="rect">
            <a:avLst/>
          </a:prstGeom>
        </p:spPr>
        <p:txBody>
          <a:bodyPr/>
          <a:lstStyle>
            <a:lvl1pPr algn="ctr">
              <a:defRPr sz="2100"/>
            </a:lvl1pPr>
          </a:lstStyle>
          <a:p>
            <a:fld id="{C4A7909A-8DED-42C1-9F3D-ECAFB62AB7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258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478" y="1648175"/>
            <a:ext cx="4757754" cy="1261982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73E26-8853-41D1-96B8-0454177868D1}" type="datetimeFigureOut">
              <a:rPr lang="en-US" smtClean="0"/>
              <a:t>11/1/2017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758962" y="525743"/>
            <a:ext cx="593481" cy="1364777"/>
          </a:xfrm>
          <a:prstGeom prst="rect">
            <a:avLst/>
          </a:prstGeom>
        </p:spPr>
        <p:txBody>
          <a:bodyPr anchor="b"/>
          <a:lstStyle>
            <a:lvl1pPr algn="ctr">
              <a:defRPr sz="2100"/>
            </a:lvl1pPr>
          </a:lstStyle>
          <a:p>
            <a:fld id="{C4A7909A-8DED-42C1-9F3D-ECAFB62AB7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183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191" y="0"/>
            <a:ext cx="6859191" cy="12196974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151" y="4013490"/>
            <a:ext cx="2318004" cy="5369500"/>
          </a:xfrm>
        </p:spPr>
        <p:txBody>
          <a:bodyPr anchor="ctr"/>
          <a:lstStyle>
            <a:lvl1pPr algn="l">
              <a:defRPr sz="2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39446" y="4013490"/>
            <a:ext cx="2311887" cy="5369500"/>
          </a:xfrm>
        </p:spPr>
        <p:txBody>
          <a:bodyPr anchor="ctr"/>
          <a:lstStyle>
            <a:lvl1pPr marL="0" indent="0" algn="l">
              <a:buNone/>
              <a:defRPr sz="15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73E26-8853-41D1-96B8-0454177868D1}" type="datetimeFigureOut">
              <a:rPr lang="en-US" smtClean="0"/>
              <a:t>11/1/2017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809233" y="0"/>
            <a:ext cx="514350" cy="19545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758962" y="525743"/>
            <a:ext cx="593481" cy="1364777"/>
          </a:xfrm>
          <a:prstGeom prst="rect">
            <a:avLst/>
          </a:prstGeom>
        </p:spPr>
        <p:txBody>
          <a:bodyPr anchor="b"/>
          <a:lstStyle>
            <a:lvl1pPr algn="ctr">
              <a:defRPr sz="2100"/>
            </a:lvl1pPr>
          </a:lstStyle>
          <a:p>
            <a:fld id="{C4A7909A-8DED-42C1-9F3D-ECAFB62AB7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325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9830" y="4425245"/>
            <a:ext cx="2727735" cy="62766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0436" y="4425250"/>
            <a:ext cx="2727735" cy="6276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73E26-8853-41D1-96B8-0454177868D1}" type="datetimeFigureOut">
              <a:rPr lang="en-US" smtClean="0"/>
              <a:t>11/1/2017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758962" y="525743"/>
            <a:ext cx="593481" cy="1364777"/>
          </a:xfrm>
          <a:prstGeom prst="rect">
            <a:avLst/>
          </a:prstGeom>
        </p:spPr>
        <p:txBody>
          <a:bodyPr anchor="b"/>
          <a:lstStyle>
            <a:lvl1pPr algn="ctr">
              <a:defRPr sz="2100"/>
            </a:lvl1pPr>
          </a:lstStyle>
          <a:p>
            <a:fld id="{C4A7909A-8DED-42C1-9F3D-ECAFB62AB7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953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38" y="4425244"/>
            <a:ext cx="2725127" cy="1349849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9830" y="5775094"/>
            <a:ext cx="2727735" cy="4926775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0436" y="4425245"/>
            <a:ext cx="2727734" cy="1345129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0436" y="5770374"/>
            <a:ext cx="2727735" cy="493149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73E26-8853-41D1-96B8-0454177868D1}" type="datetimeFigureOut">
              <a:rPr lang="en-US" smtClean="0"/>
              <a:t>11/1/2017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5758962" y="525743"/>
            <a:ext cx="593481" cy="1364777"/>
          </a:xfrm>
          <a:prstGeom prst="rect">
            <a:avLst/>
          </a:prstGeom>
        </p:spPr>
        <p:txBody>
          <a:bodyPr anchor="b"/>
          <a:lstStyle>
            <a:lvl1pPr algn="ctr">
              <a:defRPr sz="2100"/>
            </a:lvl1pPr>
          </a:lstStyle>
          <a:p>
            <a:fld id="{C4A7909A-8DED-42C1-9F3D-ECAFB62AB7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252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73E26-8853-41D1-96B8-0454177868D1}" type="datetimeFigureOut">
              <a:rPr lang="en-US" smtClean="0"/>
              <a:t>11/1/2017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5758962" y="525743"/>
            <a:ext cx="593481" cy="1364777"/>
          </a:xfrm>
          <a:prstGeom prst="rect">
            <a:avLst/>
          </a:prstGeom>
        </p:spPr>
        <p:txBody>
          <a:bodyPr anchor="b"/>
          <a:lstStyle>
            <a:lvl1pPr algn="ctr">
              <a:defRPr sz="2100"/>
            </a:lvl1pPr>
          </a:lstStyle>
          <a:p>
            <a:fld id="{C4A7909A-8DED-42C1-9F3D-ECAFB62AB7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192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809233" y="0"/>
            <a:ext cx="514350" cy="19545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73E26-8853-41D1-96B8-0454177868D1}" type="datetimeFigureOut">
              <a:rPr lang="en-US" smtClean="0"/>
              <a:t>11/1/2017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758962" y="525743"/>
            <a:ext cx="593481" cy="1364777"/>
          </a:xfrm>
          <a:prstGeom prst="rect">
            <a:avLst/>
          </a:prstGeom>
        </p:spPr>
        <p:txBody>
          <a:bodyPr/>
          <a:lstStyle>
            <a:lvl1pPr algn="ctr">
              <a:defRPr sz="2100"/>
            </a:lvl1pPr>
          </a:lstStyle>
          <a:p>
            <a:fld id="{C4A7909A-8DED-42C1-9F3D-ECAFB62AB7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629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191" y="0"/>
            <a:ext cx="6859191" cy="12196974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830" y="2573867"/>
            <a:ext cx="2034443" cy="2658823"/>
          </a:xfrm>
        </p:spPr>
        <p:txBody>
          <a:bodyPr anchor="b"/>
          <a:lstStyle>
            <a:lvl1pPr algn="l">
              <a:defRPr sz="1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6695" y="2573867"/>
            <a:ext cx="2724638" cy="8128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649831" y="5487726"/>
            <a:ext cx="2034442" cy="5215468"/>
          </a:xfrm>
        </p:spPr>
        <p:txBody>
          <a:bodyPr/>
          <a:lstStyle>
            <a:lvl1pPr marL="0" indent="0">
              <a:buNone/>
              <a:defRPr sz="105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73E26-8853-41D1-96B8-0454177868D1}" type="datetimeFigureOut">
              <a:rPr lang="en-US" smtClean="0"/>
              <a:t>11/1/2017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809233" y="0"/>
            <a:ext cx="514350" cy="19545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758962" y="525743"/>
            <a:ext cx="593481" cy="1364777"/>
          </a:xfrm>
          <a:prstGeom prst="rect">
            <a:avLst/>
          </a:prstGeom>
        </p:spPr>
        <p:txBody>
          <a:bodyPr/>
          <a:lstStyle>
            <a:lvl1pPr algn="ctr">
              <a:defRPr sz="2100"/>
            </a:lvl1pPr>
          </a:lstStyle>
          <a:p>
            <a:fld id="{C4A7909A-8DED-42C1-9F3D-ECAFB62AB7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6994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191" y="0"/>
            <a:ext cx="6859191" cy="12196974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830" y="2455804"/>
            <a:ext cx="2240317" cy="2799659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42182" y="2348089"/>
            <a:ext cx="2093327" cy="749582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9830" y="5486400"/>
            <a:ext cx="2240317" cy="4357511"/>
          </a:xfrm>
        </p:spPr>
        <p:txBody>
          <a:bodyPr>
            <a:normAutofit/>
          </a:bodyPr>
          <a:lstStyle>
            <a:lvl1pPr marL="0" indent="0">
              <a:buNone/>
              <a:defRPr sz="105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73E26-8853-41D1-96B8-0454177868D1}" type="datetimeFigureOut">
              <a:rPr lang="en-US" smtClean="0"/>
              <a:t>11/1/2017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809233" y="0"/>
            <a:ext cx="514350" cy="19545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758962" y="525743"/>
            <a:ext cx="593481" cy="1364777"/>
          </a:xfrm>
          <a:prstGeom prst="rect">
            <a:avLst/>
          </a:prstGeom>
        </p:spPr>
        <p:txBody>
          <a:bodyPr/>
          <a:lstStyle>
            <a:lvl1pPr algn="ctr">
              <a:defRPr sz="2100"/>
            </a:lvl1pPr>
          </a:lstStyle>
          <a:p>
            <a:fld id="{C4A7909A-8DED-42C1-9F3D-ECAFB62AB7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874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191" y="0"/>
            <a:ext cx="6859191" cy="12196974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4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649830" y="1648177"/>
            <a:ext cx="4758945" cy="12619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8287" y="4425245"/>
            <a:ext cx="4758945" cy="6276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80833" y="11316442"/>
            <a:ext cx="742949" cy="4065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675" b="1" i="0">
                <a:solidFill>
                  <a:schemeClr val="accent1"/>
                </a:solidFill>
              </a:defRPr>
            </a:lvl1pPr>
          </a:lstStyle>
          <a:p>
            <a:fld id="{94E73E26-8853-41D1-96B8-0454177868D1}" type="datetimeFigureOut">
              <a:rPr lang="en-US" smtClean="0"/>
              <a:t>11/1/2017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3133" y="11316439"/>
            <a:ext cx="2894846" cy="40650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675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5809233" y="0"/>
            <a:ext cx="514350" cy="19545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758962" y="525743"/>
            <a:ext cx="593481" cy="1364777"/>
          </a:xfrm>
          <a:prstGeom prst="rect">
            <a:avLst/>
          </a:prstGeom>
        </p:spPr>
        <p:txBody>
          <a:bodyPr anchor="b"/>
          <a:lstStyle>
            <a:lvl1pPr algn="ctr">
              <a:defRPr sz="2100">
                <a:solidFill>
                  <a:schemeClr val="bg1"/>
                </a:solidFill>
              </a:defRPr>
            </a:lvl1pPr>
          </a:lstStyle>
          <a:p>
            <a:fld id="{C4A7909A-8DED-42C1-9F3D-ECAFB62AB7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410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l" defTabSz="342900" rtl="0" eaLnBrk="1" latinLnBrk="0" hangingPunct="1">
        <a:spcBef>
          <a:spcPct val="0"/>
        </a:spcBef>
        <a:buNone/>
        <a:defRPr sz="24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14350" indent="-212598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72009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92583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13157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360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553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694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86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62262" y="1027460"/>
            <a:ext cx="5985430" cy="4224478"/>
          </a:xfrm>
        </p:spPr>
        <p:txBody>
          <a:bodyPr/>
          <a:lstStyle/>
          <a:p>
            <a:r>
              <a:rPr lang="en-US" sz="2000" dirty="0" smtClean="0"/>
              <a:t>Assignment</a:t>
            </a:r>
            <a:br>
              <a:rPr lang="en-US" sz="2000" dirty="0" smtClean="0"/>
            </a:br>
            <a:r>
              <a:rPr lang="en-US" sz="2000" dirty="0" smtClean="0"/>
              <a:t>Course : CSE 2208</a:t>
            </a:r>
            <a:br>
              <a:rPr lang="en-US" sz="2000" dirty="0" smtClean="0"/>
            </a:br>
            <a:r>
              <a:rPr lang="en-US" sz="2000" dirty="0" smtClean="0"/>
              <a:t>Course Title : Assembly Language </a:t>
            </a:r>
            <a:r>
              <a:rPr lang="en-US" sz="2000" dirty="0" smtClean="0"/>
              <a:t>Laborotatory</a:t>
            </a:r>
            <a:r>
              <a:rPr lang="en-US" sz="2000" dirty="0" smtClean="0"/>
              <a:t>  </a:t>
            </a:r>
            <a:br>
              <a:rPr lang="en-US" sz="2000" dirty="0" smtClean="0"/>
            </a:br>
            <a:r>
              <a:rPr lang="en-US" sz="2000" dirty="0" smtClean="0"/>
              <a:t>Type: Changing UVA solve to Assembly</a:t>
            </a:r>
            <a:br>
              <a:rPr lang="en-US" sz="2000" dirty="0" smtClean="0"/>
            </a:br>
            <a:endParaRPr lang="en-US" sz="20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71812" y="6723185"/>
            <a:ext cx="3366788" cy="2063261"/>
          </a:xfrm>
        </p:spPr>
        <p:txBody>
          <a:bodyPr/>
          <a:lstStyle/>
          <a:p>
            <a:r>
              <a:rPr lang="en-US" cap="none" dirty="0" smtClean="0">
                <a:solidFill>
                  <a:schemeClr val="bg1"/>
                </a:solidFill>
              </a:rPr>
              <a:t>SUBBMITTED TO:</a:t>
            </a:r>
          </a:p>
          <a:p>
            <a:r>
              <a:rPr lang="en-US" cap="none" dirty="0" smtClean="0">
                <a:solidFill>
                  <a:schemeClr val="bg1"/>
                </a:solidFill>
              </a:rPr>
              <a:t>Srafaraz</a:t>
            </a:r>
            <a:r>
              <a:rPr lang="en-US" cap="none" dirty="0" smtClean="0">
                <a:solidFill>
                  <a:schemeClr val="bg1"/>
                </a:solidFill>
              </a:rPr>
              <a:t> </a:t>
            </a:r>
            <a:r>
              <a:rPr lang="en-US" cap="none" dirty="0" smtClean="0">
                <a:solidFill>
                  <a:schemeClr val="bg1"/>
                </a:solidFill>
              </a:rPr>
              <a:t>Newaz</a:t>
            </a:r>
            <a:endParaRPr lang="en-US" cap="none" dirty="0" smtClean="0">
              <a:solidFill>
                <a:schemeClr val="bg1"/>
              </a:solidFill>
            </a:endParaRPr>
          </a:p>
          <a:p>
            <a:r>
              <a:rPr lang="en-US" cap="none" dirty="0" smtClean="0">
                <a:solidFill>
                  <a:schemeClr val="bg1"/>
                </a:solidFill>
              </a:rPr>
              <a:t>Lecturer,</a:t>
            </a:r>
          </a:p>
          <a:p>
            <a:r>
              <a:rPr lang="en-US" cap="none" dirty="0" smtClean="0">
                <a:solidFill>
                  <a:schemeClr val="bg1"/>
                </a:solidFill>
              </a:rPr>
              <a:t>CSE Discipline,</a:t>
            </a:r>
          </a:p>
          <a:p>
            <a:r>
              <a:rPr lang="en-US" cap="none" dirty="0" smtClean="0">
                <a:solidFill>
                  <a:schemeClr val="bg1"/>
                </a:solidFill>
              </a:rPr>
              <a:t>Khulna </a:t>
            </a:r>
            <a:r>
              <a:rPr lang="en-US" cap="none" dirty="0" smtClean="0">
                <a:solidFill>
                  <a:schemeClr val="bg1"/>
                </a:solidFill>
              </a:rPr>
              <a:t>University,Khulna</a:t>
            </a:r>
            <a:endParaRPr lang="en-US" cap="none" dirty="0" smtClean="0">
              <a:solidFill>
                <a:schemeClr val="bg1"/>
              </a:solidFill>
            </a:endParaRPr>
          </a:p>
          <a:p>
            <a:endParaRPr lang="en-US" cap="none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44008" y="9027204"/>
            <a:ext cx="3513992" cy="1546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 smtClean="0">
                <a:solidFill>
                  <a:schemeClr val="bg1"/>
                </a:solidFill>
              </a:rPr>
              <a:t>SUBMITTED BY:</a:t>
            </a:r>
          </a:p>
          <a:p>
            <a:r>
              <a:rPr lang="en-US" sz="1350" dirty="0" smtClean="0">
                <a:solidFill>
                  <a:schemeClr val="bg1"/>
                </a:solidFill>
              </a:rPr>
              <a:t>Md. </a:t>
            </a:r>
            <a:r>
              <a:rPr lang="en-US" sz="1350" dirty="0" smtClean="0">
                <a:solidFill>
                  <a:schemeClr val="bg1"/>
                </a:solidFill>
              </a:rPr>
              <a:t>Hadiuzzaman</a:t>
            </a:r>
            <a:r>
              <a:rPr lang="en-US" sz="1350" dirty="0" smtClean="0">
                <a:solidFill>
                  <a:schemeClr val="bg1"/>
                </a:solidFill>
              </a:rPr>
              <a:t> Bappy</a:t>
            </a:r>
          </a:p>
          <a:p>
            <a:r>
              <a:rPr lang="en-US" sz="1350" dirty="0" smtClean="0">
                <a:solidFill>
                  <a:schemeClr val="bg1"/>
                </a:solidFill>
              </a:rPr>
              <a:t>STUDENT ID : 160219</a:t>
            </a:r>
          </a:p>
          <a:p>
            <a:r>
              <a:rPr lang="en-US" sz="1350" dirty="0" smtClean="0">
                <a:solidFill>
                  <a:schemeClr val="bg1"/>
                </a:solidFill>
              </a:rPr>
              <a:t>UVA ID </a:t>
            </a:r>
            <a:r>
              <a:rPr lang="en-US" sz="1350" smtClean="0">
                <a:solidFill>
                  <a:schemeClr val="bg1"/>
                </a:solidFill>
              </a:rPr>
              <a:t>:   ku_cse160219</a:t>
            </a:r>
            <a:endParaRPr lang="en-US" sz="1350" dirty="0" smtClean="0">
              <a:solidFill>
                <a:schemeClr val="bg1"/>
              </a:solidFill>
            </a:endParaRPr>
          </a:p>
          <a:p>
            <a:r>
              <a:rPr lang="en-US" sz="1350" dirty="0" smtClean="0">
                <a:solidFill>
                  <a:schemeClr val="bg1"/>
                </a:solidFill>
              </a:rPr>
              <a:t>TERM :  II  	        YEAR : 2</a:t>
            </a:r>
            <a:r>
              <a:rPr lang="en-US" sz="1350" baseline="30000" dirty="0" smtClean="0">
                <a:solidFill>
                  <a:schemeClr val="bg1"/>
                </a:solidFill>
              </a:rPr>
              <a:t>nd</a:t>
            </a:r>
          </a:p>
          <a:p>
            <a:r>
              <a:rPr lang="en-US" sz="1350" dirty="0" smtClean="0">
                <a:solidFill>
                  <a:schemeClr val="bg1"/>
                </a:solidFill>
              </a:rPr>
              <a:t>DISCIPLINE; ; CSE</a:t>
            </a:r>
          </a:p>
          <a:p>
            <a:r>
              <a:rPr lang="en-US" sz="1350" dirty="0" smtClean="0">
                <a:solidFill>
                  <a:schemeClr val="bg1"/>
                </a:solidFill>
              </a:rPr>
              <a:t> </a:t>
            </a:r>
            <a:endParaRPr lang="en-US" sz="13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7380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25</TotalTime>
  <Words>31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Wingdings 3</vt:lpstr>
      <vt:lpstr>Ion Boardroom</vt:lpstr>
      <vt:lpstr>Assignment Course : CSE 2208 Course Title : Assembly Language Laborotatory   Type: Changing UVA solve to Assembly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Course : CSE 2208 Course Title : Assembly Language Laborotatory Type: Changin</dc:title>
  <dc:creator>Baby Bappy</dc:creator>
  <cp:lastModifiedBy>Baby Bappy</cp:lastModifiedBy>
  <cp:revision>3</cp:revision>
  <dcterms:created xsi:type="dcterms:W3CDTF">2017-11-01T03:28:50Z</dcterms:created>
  <dcterms:modified xsi:type="dcterms:W3CDTF">2017-11-01T03:54:07Z</dcterms:modified>
</cp:coreProperties>
</file>