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CB52C-2F86-6543-8943-BA199EEC38C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71321-02A1-5347-8DE7-399B0157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1321-02A1-5347-8DE7-399B0157ED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1321-02A1-5347-8DE7-399B0157E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1321-02A1-5347-8DE7-399B0157E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1321-02A1-5347-8DE7-399B0157ED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9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hortonworks.com/HDPDocuments/Ambari-2.4.2.0/bk_ambari-installation/content/ambari_repositori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-repo-1.hortonworks.com/ambari/centos6/2.x/updates/2.1.0/ambari.repo" TargetMode="External"/><Relationship Id="rId4" Type="http://schemas.openxmlformats.org/officeDocument/2006/relationships/hyperlink" Target="http://public-repo-1.hortonworks.com/ambari/centos6/ambari-2.1.0-centos6.tar.gz" TargetMode="External"/><Relationship Id="rId5" Type="http://schemas.openxmlformats.org/officeDocument/2006/relationships/hyperlink" Target="http://public-repo-1.hortonworks.com/HDP/centos6/2.x/updates/2.3.0.0/hdp.repo" TargetMode="External"/><Relationship Id="rId6" Type="http://schemas.openxmlformats.org/officeDocument/2006/relationships/hyperlink" Target="http://public-repo-1.hortonworks.com/HDP/centos6/2.x/updates/2.3.0.0/HDP-2.3.0.0-centos6-rpm.tar.gz" TargetMode="External"/><Relationship Id="rId7" Type="http://schemas.openxmlformats.org/officeDocument/2006/relationships/hyperlink" Target="http://public-repo-1.hortonworks.com/HDP-UTILS-1.1.0.20/repos/centos6/HDP-UTILS-1.1.0.20-centos6.tar.gz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11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latin typeface="Georgia" charset="0"/>
                <a:ea typeface="Georgia" charset="0"/>
                <a:cs typeface="Georgia" charset="0"/>
              </a:rPr>
              <a:t>HDP Cluster Set Up </a:t>
            </a:r>
            <a:endParaRPr lang="en-US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														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A.N.R KALLAm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2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378"/>
            <a:ext cx="10385659" cy="6790622"/>
          </a:xfrm>
        </p:spPr>
        <p:txBody>
          <a:bodyPr/>
          <a:lstStyle/>
          <a:p>
            <a:r>
              <a:rPr lang="en-US" b="1" u="sng" dirty="0" smtClean="0"/>
              <a:t>Disk Partitioning In AWS </a:t>
            </a:r>
            <a:r>
              <a:rPr lang="mr-IN" b="1" u="sng" dirty="0" smtClean="0"/>
              <a:t>–</a:t>
            </a:r>
            <a:r>
              <a:rPr lang="en-US" b="1" u="sng" dirty="0" smtClean="0"/>
              <a:t> Logical Partitioning :- </a:t>
            </a:r>
            <a:br>
              <a:rPr lang="en-US" b="1" u="sng" dirty="0" smtClean="0"/>
            </a:b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a simple </a:t>
            </a:r>
            <a:r>
              <a:rPr lang="en-US" dirty="0" smtClean="0"/>
              <a:t>how to </a:t>
            </a:r>
            <a:r>
              <a:rPr lang="en-US" dirty="0"/>
              <a:t>designed to show you the basics of adding a new hard disk to an existing system using </a:t>
            </a:r>
            <a:r>
              <a:rPr lang="en-US" dirty="0" err="1"/>
              <a:t>fdisk</a:t>
            </a:r>
            <a:r>
              <a:rPr lang="en-US" dirty="0"/>
              <a:t> and </a:t>
            </a:r>
            <a:r>
              <a:rPr lang="en-US" dirty="0" err="1"/>
              <a:t>mkfs</a:t>
            </a:r>
            <a:r>
              <a:rPr lang="en-US" dirty="0" smtClean="0"/>
              <a:t>.</a:t>
            </a:r>
          </a:p>
          <a:p>
            <a:r>
              <a:rPr lang="en-US" dirty="0"/>
              <a:t>df </a:t>
            </a:r>
            <a:r>
              <a:rPr lang="mr-IN" dirty="0" smtClean="0"/>
              <a:t>–</a:t>
            </a:r>
            <a:r>
              <a:rPr lang="en-US" dirty="0" smtClean="0"/>
              <a:t>h (1);  </a:t>
            </a:r>
            <a:r>
              <a:rPr lang="en-US" dirty="0" err="1"/>
              <a:t>fdisk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l  (2)  ;  </a:t>
            </a:r>
            <a:r>
              <a:rPr lang="en-US" dirty="0" err="1"/>
              <a:t>fdisk</a:t>
            </a:r>
            <a:r>
              <a:rPr lang="en-US" dirty="0"/>
              <a:t> /</a:t>
            </a:r>
            <a:r>
              <a:rPr lang="en-US" dirty="0" smtClean="0"/>
              <a:t>dev/</a:t>
            </a:r>
            <a:r>
              <a:rPr lang="en-US" dirty="0" err="1" smtClean="0"/>
              <a:t>xvda</a:t>
            </a:r>
            <a:r>
              <a:rPr lang="en-US" dirty="0" smtClean="0"/>
              <a:t> (3) ; </a:t>
            </a:r>
            <a:r>
              <a:rPr lang="en-US" dirty="0"/>
              <a:t>Command (m for help): u </a:t>
            </a:r>
            <a:r>
              <a:rPr lang="en-US" dirty="0" smtClean="0"/>
              <a:t> (4)</a:t>
            </a:r>
          </a:p>
          <a:p>
            <a:r>
              <a:rPr lang="en-US" dirty="0"/>
              <a:t>Command (m for help): p </a:t>
            </a:r>
            <a:r>
              <a:rPr lang="en-US" dirty="0" smtClean="0"/>
              <a:t>(5)</a:t>
            </a:r>
          </a:p>
          <a:p>
            <a:r>
              <a:rPr lang="en-US" dirty="0"/>
              <a:t>Command (m for help): </a:t>
            </a:r>
            <a:r>
              <a:rPr lang="en-US" dirty="0" smtClean="0"/>
              <a:t>d (6)</a:t>
            </a:r>
          </a:p>
          <a:p>
            <a:r>
              <a:rPr lang="en-US" dirty="0"/>
              <a:t>Command (m for help</a:t>
            </a:r>
            <a:r>
              <a:rPr lang="en-US"/>
              <a:t>): </a:t>
            </a:r>
            <a:r>
              <a:rPr lang="en-US" smtClean="0"/>
              <a:t>n (7)</a:t>
            </a:r>
            <a:endParaRPr lang="en-US" dirty="0" smtClean="0"/>
          </a:p>
          <a:p>
            <a:r>
              <a:rPr lang="mr-IN" dirty="0" err="1"/>
              <a:t>p</a:t>
            </a:r>
            <a:r>
              <a:rPr lang="mr-IN" dirty="0"/>
              <a:t> &lt;&lt;8</a:t>
            </a:r>
            <a:r>
              <a:rPr lang="mr-IN" dirty="0" smtClean="0"/>
              <a:t>&gt;&gt;</a:t>
            </a:r>
            <a:r>
              <a:rPr lang="en-GB" dirty="0" smtClean="0"/>
              <a:t> ; </a:t>
            </a:r>
            <a:r>
              <a:rPr lang="en-US" dirty="0"/>
              <a:t>Partition number (1-4): 1 &lt;&lt;9</a:t>
            </a:r>
            <a:r>
              <a:rPr lang="en-US" dirty="0" smtClean="0"/>
              <a:t>&gt;&gt; ; </a:t>
            </a:r>
            <a:r>
              <a:rPr lang="en-US" dirty="0"/>
              <a:t>First sector (17-41943039, default 17): 2048 &lt;&lt;10</a:t>
            </a:r>
            <a:r>
              <a:rPr lang="en-US" dirty="0" smtClean="0"/>
              <a:t>&gt;&gt;</a:t>
            </a:r>
          </a:p>
          <a:p>
            <a:r>
              <a:rPr lang="en-US" dirty="0"/>
              <a:t>Last sector, +sectors or +size{K,M,G} (2048-41943039, default 41943039): &lt;&lt;11</a:t>
            </a:r>
            <a:r>
              <a:rPr lang="en-US" dirty="0" smtClean="0"/>
              <a:t>&gt;&gt;</a:t>
            </a:r>
          </a:p>
          <a:p>
            <a:r>
              <a:rPr lang="en-US" dirty="0" smtClean="0"/>
              <a:t>Command </a:t>
            </a:r>
            <a:r>
              <a:rPr lang="en-US" dirty="0"/>
              <a:t>(m for help): p &lt;&lt;12</a:t>
            </a:r>
            <a:r>
              <a:rPr lang="en-US" dirty="0" smtClean="0"/>
              <a:t>&gt;&gt; ; Command </a:t>
            </a:r>
            <a:r>
              <a:rPr lang="en-US" dirty="0"/>
              <a:t>(m for help): a &lt;&lt;13</a:t>
            </a:r>
            <a:r>
              <a:rPr lang="en-US" dirty="0" smtClean="0"/>
              <a:t>&gt;&gt;</a:t>
            </a:r>
          </a:p>
          <a:p>
            <a:r>
              <a:rPr lang="en-US" dirty="0"/>
              <a:t>Command (m for help): w &lt;&lt;15</a:t>
            </a:r>
            <a:r>
              <a:rPr lang="en-US" dirty="0" smtClean="0"/>
              <a:t>&gt;&gt; ; </a:t>
            </a:r>
            <a:r>
              <a:rPr lang="mr-IN" dirty="0" smtClean="0"/>
              <a:t># </a:t>
            </a:r>
            <a:r>
              <a:rPr lang="mr-IN" dirty="0" err="1"/>
              <a:t>reboot</a:t>
            </a:r>
            <a:r>
              <a:rPr lang="mr-IN" dirty="0"/>
              <a:t> &lt;&lt;16</a:t>
            </a:r>
            <a:r>
              <a:rPr lang="mr-IN" dirty="0" smtClean="0"/>
              <a:t>&gt;&gt;</a:t>
            </a:r>
            <a:endParaRPr lang="en-GB" dirty="0" smtClean="0"/>
          </a:p>
          <a:p>
            <a:r>
              <a:rPr lang="mr-IN" dirty="0"/>
              <a:t>df -</a:t>
            </a:r>
            <a:r>
              <a:rPr lang="mr-IN" dirty="0" err="1"/>
              <a:t>h</a:t>
            </a:r>
            <a:r>
              <a:rPr lang="mr-IN" dirty="0"/>
              <a:t> &lt;&lt;17</a:t>
            </a:r>
            <a:r>
              <a:rPr lang="mr-IN" dirty="0" smtClean="0"/>
              <a:t>&gt;&gt;</a:t>
            </a:r>
            <a:r>
              <a:rPr lang="en-GB" dirty="0" smtClean="0"/>
              <a:t> ; </a:t>
            </a:r>
            <a:endParaRPr lang="en-US" dirty="0" smtClean="0"/>
          </a:p>
          <a:p>
            <a:r>
              <a:rPr lang="en-US" dirty="0"/>
              <a:t>resize2fs /dev/xvda1 &lt;&lt;18&gt;&gt;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80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9025"/>
            <a:ext cx="11926957" cy="601913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sz="36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Char char="Ø"/>
            </a:pPr>
            <a:endParaRPr lang="en-US" sz="3600" dirty="0" smtClean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Char char="Ø"/>
            </a:pPr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075" y="159025"/>
            <a:ext cx="10265134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Georgia" charset="0"/>
                <a:ea typeface="Georgia" charset="0"/>
                <a:cs typeface="Georgia" charset="0"/>
              </a:rPr>
              <a:t>Creating YUM Repositories :-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Yum repository configuration requires HTTPD Service.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Setting up Yum repository on one of the node and all other nodes will be clients.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All  the binaries and libraries required to set up HDP must be ready (HDP repo’s &amp; Ambari repo’s).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Difference between public repositories and Yum repositories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u="sng" dirty="0" smtClean="0"/>
              <a:t>Yum is local and public is Internet world.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Setting up repository server in one of the node.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First thing you need to before starting to set up yum is :- </a:t>
            </a:r>
            <a:r>
              <a:rPr lang="en-US" u="sng" dirty="0" smtClean="0"/>
              <a:t>Check TELNET is available or not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telnet localhost 80 (if command not found) -&gt; </a:t>
            </a:r>
            <a:r>
              <a:rPr lang="en-US" b="1" u="sng" dirty="0" smtClean="0"/>
              <a:t>sudo yum </a:t>
            </a:r>
            <a:r>
              <a:rPr lang="mr-IN" b="1" u="sng" dirty="0" smtClean="0"/>
              <a:t>–</a:t>
            </a:r>
            <a:r>
              <a:rPr lang="en-US" b="1" u="sng" dirty="0" smtClean="0"/>
              <a:t>y install telnet </a:t>
            </a:r>
          </a:p>
          <a:p>
            <a:pPr lvl="6"/>
            <a:r>
              <a:rPr lang="en-US" dirty="0" smtClean="0"/>
              <a:t>[</a:t>
            </a:r>
            <a:r>
              <a:rPr lang="en-US" dirty="0"/>
              <a:t>root@ip-172-31-29-93 ~]# telnet localhost 80</a:t>
            </a:r>
          </a:p>
          <a:p>
            <a:pPr lvl="6"/>
            <a:r>
              <a:rPr lang="en-US" dirty="0"/>
              <a:t>Trying ::1...</a:t>
            </a:r>
          </a:p>
          <a:p>
            <a:pPr lvl="6"/>
            <a:r>
              <a:rPr lang="en-US" dirty="0"/>
              <a:t>telnet: connect to address ::1: Connection refused</a:t>
            </a:r>
          </a:p>
          <a:p>
            <a:pPr lvl="6"/>
            <a:r>
              <a:rPr lang="en-US" dirty="0"/>
              <a:t>Trying 127.0.0.1...</a:t>
            </a:r>
          </a:p>
          <a:p>
            <a:pPr lvl="6"/>
            <a:r>
              <a:rPr lang="en-US" dirty="0"/>
              <a:t>telnet: connect to address 127.0.0.1: Connection refused</a:t>
            </a:r>
          </a:p>
          <a:p>
            <a:pPr lvl="6"/>
            <a:r>
              <a:rPr lang="en-US" dirty="0"/>
              <a:t>[root@ip-172-31-29-93 </a:t>
            </a:r>
            <a:r>
              <a:rPr lang="en-US" dirty="0" smtClean="0"/>
              <a:t>~]#</a:t>
            </a:r>
          </a:p>
          <a:p>
            <a:pPr marL="285750" lvl="6" indent="-285750">
              <a:buFont typeface="Wingdings" charset="2"/>
              <a:buChar char="Ø"/>
            </a:pPr>
            <a:endParaRPr lang="en-US" dirty="0"/>
          </a:p>
          <a:p>
            <a:pPr marL="285750" lvl="6" indent="-285750">
              <a:buFont typeface="Wingdings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you also need to check if httpd is installed , if not then &amp; </a:t>
            </a:r>
            <a:r>
              <a:rPr lang="en-US" b="1" u="sng" dirty="0"/>
              <a:t>yum list httpd;yum -y install httpd</a:t>
            </a:r>
          </a:p>
          <a:p>
            <a:pPr marL="285750" lvl="6" indent="-285750">
              <a:buFont typeface="Wingdings" charset="2"/>
              <a:buChar char="Ø"/>
            </a:pPr>
            <a:r>
              <a:rPr lang="en-US" dirty="0"/>
              <a:t>vi  /</a:t>
            </a:r>
            <a:r>
              <a:rPr lang="en-US" dirty="0" smtClean="0"/>
              <a:t>etc/httpd/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httpd.conf</a:t>
            </a:r>
            <a:r>
              <a:rPr lang="en-US" dirty="0" smtClean="0"/>
              <a:t> -&gt; </a:t>
            </a:r>
          </a:p>
          <a:p>
            <a:pPr marL="1200150" lvl="8" indent="-285750">
              <a:buFont typeface="Wingdings" charset="2"/>
              <a:buChar char="Ø"/>
            </a:pPr>
            <a:r>
              <a:rPr lang="en-US" dirty="0" smtClean="0"/>
              <a:t>ServerName </a:t>
            </a:r>
            <a:r>
              <a:rPr lang="en-US" b="1" u="sng" dirty="0"/>
              <a:t>hdp.thoughtworks.com:80</a:t>
            </a:r>
            <a:r>
              <a:rPr lang="en-US" dirty="0" smtClean="0"/>
              <a:t> &amp;</a:t>
            </a:r>
          </a:p>
          <a:p>
            <a:pPr marL="1200150" lvl="8" indent="-285750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NameVirtualHost</a:t>
            </a:r>
            <a:r>
              <a:rPr lang="en-US" dirty="0"/>
              <a:t> </a:t>
            </a:r>
            <a:r>
              <a:rPr lang="en-US" b="1" u="sng" dirty="0"/>
              <a:t>hdp.thoughtworks.com:80</a:t>
            </a:r>
          </a:p>
          <a:p>
            <a:pPr marL="1200150" lvl="8" indent="-285750">
              <a:buFont typeface="Wingdings" charset="2"/>
              <a:buChar char="Ø"/>
            </a:pPr>
            <a:r>
              <a:rPr lang="en-US" dirty="0"/>
              <a:t>&lt;</a:t>
            </a:r>
            <a:r>
              <a:rPr lang="en-US" dirty="0" err="1"/>
              <a:t>VirtualHost</a:t>
            </a:r>
            <a:r>
              <a:rPr lang="en-US" dirty="0"/>
              <a:t> </a:t>
            </a:r>
            <a:r>
              <a:rPr lang="en-US" b="1" u="sng" dirty="0"/>
              <a:t>hdp.thoughtworks.com:80&gt; * Uncomment everything below</a:t>
            </a:r>
          </a:p>
          <a:p>
            <a:pPr marL="285750" lvl="6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8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9025"/>
            <a:ext cx="11926957" cy="601913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sz="36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Char char="Ø"/>
            </a:pPr>
            <a:endParaRPr lang="en-US" sz="3600" dirty="0" smtClean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Char char="Ø"/>
            </a:pPr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075" y="230587"/>
            <a:ext cx="1026513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6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Configuring HTTPD  at  /</a:t>
            </a:r>
            <a:r>
              <a:rPr lang="en-US" b="1" u="sng" dirty="0"/>
              <a:t>etc/httpd/</a:t>
            </a:r>
            <a:r>
              <a:rPr lang="en-US" b="1" u="sng" dirty="0" err="1"/>
              <a:t>conf</a:t>
            </a:r>
            <a:r>
              <a:rPr lang="en-US" b="1" u="sng" dirty="0"/>
              <a:t>/</a:t>
            </a:r>
            <a:r>
              <a:rPr lang="en-US" b="1" u="sng" dirty="0" err="1"/>
              <a:t>httpd.conf</a:t>
            </a:r>
            <a:r>
              <a:rPr lang="en-US" b="1" u="sng" dirty="0"/>
              <a:t> </a:t>
            </a:r>
            <a:r>
              <a:rPr lang="en-US" dirty="0" smtClean="0"/>
              <a:t>(use any of  your editor tool </a:t>
            </a:r>
            <a:r>
              <a:rPr lang="en-US" dirty="0" err="1"/>
              <a:t>v</a:t>
            </a:r>
            <a:r>
              <a:rPr lang="en-US" dirty="0" err="1" smtClean="0"/>
              <a:t>i,nano</a:t>
            </a:r>
            <a:r>
              <a:rPr lang="en-US" dirty="0" smtClean="0"/>
              <a:t> etc)</a:t>
            </a:r>
          </a:p>
          <a:p>
            <a:pPr marL="285750" marR="0" lvl="6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Also replace the dummy host </a:t>
            </a:r>
            <a:r>
              <a:rPr lang="en-US" b="1" u="sng" dirty="0"/>
              <a:t>(:%s/dummy-</a:t>
            </a:r>
            <a:r>
              <a:rPr lang="en-US" b="1" u="sng" dirty="0" err="1"/>
              <a:t>host.example.com</a:t>
            </a:r>
            <a:r>
              <a:rPr lang="en-US" b="1" u="sng" dirty="0"/>
              <a:t>/</a:t>
            </a:r>
            <a:r>
              <a:rPr lang="en-US" b="1" u="sng" dirty="0" err="1"/>
              <a:t>hdp.hadoopthoughtworks.com</a:t>
            </a:r>
            <a:r>
              <a:rPr lang="en-US" dirty="0" smtClean="0"/>
              <a:t>)  with your intended hostname throughout the configuration file.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Document root under Virtual Host is also very considerate for the change to /var/www/docs/</a:t>
            </a:r>
            <a:r>
              <a:rPr lang="en-US" dirty="0" err="1" smtClean="0"/>
              <a:t>hdp.hadoopthoughtworks.com</a:t>
            </a:r>
            <a:r>
              <a:rPr lang="en-US" dirty="0"/>
              <a:t> </a:t>
            </a:r>
            <a:r>
              <a:rPr lang="en-US" dirty="0" smtClean="0"/>
              <a:t>so that yum repositories set up wont fail. 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Make the directory with </a:t>
            </a:r>
            <a:r>
              <a:rPr lang="en-US" b="1" u="sng" dirty="0"/>
              <a:t>mkdir </a:t>
            </a:r>
            <a:r>
              <a:rPr lang="mr-IN" b="1" u="sng" dirty="0"/>
              <a:t>–</a:t>
            </a:r>
            <a:r>
              <a:rPr lang="en-US" b="1" u="sng" dirty="0"/>
              <a:t>p /var/www/docs/</a:t>
            </a:r>
            <a:r>
              <a:rPr lang="en-US" b="1" u="sng" dirty="0" err="1"/>
              <a:t>hdp.hadoopthoughtworks.com</a:t>
            </a:r>
            <a:endParaRPr lang="en-US" b="1" u="sng" dirty="0"/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Check if httpd service is up and running ; if not start it  :- </a:t>
            </a:r>
            <a:r>
              <a:rPr lang="en-US" b="1" u="sng" dirty="0"/>
              <a:t>service httpd start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Enable and let httpd service is running even after a restart :- </a:t>
            </a:r>
            <a:r>
              <a:rPr lang="en-US" b="1" u="sng" dirty="0" smtClean="0"/>
              <a:t>chkconfig httpd on 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Check the telnet if you are able to connect :- telnet localhost 80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cd to </a:t>
            </a:r>
            <a:r>
              <a:rPr lang="en-US" b="1" u="sng" dirty="0" smtClean="0"/>
              <a:t>/var/www/docs/</a:t>
            </a:r>
            <a:r>
              <a:rPr lang="en-US" b="1" u="sng" dirty="0" err="1" smtClean="0"/>
              <a:t>hdp.hadoopthoughtworks.com</a:t>
            </a:r>
            <a:r>
              <a:rPr lang="en-US" b="1" u="sng" dirty="0" smtClean="0"/>
              <a:t> </a:t>
            </a:r>
            <a:r>
              <a:rPr lang="en-US" dirty="0" smtClean="0"/>
              <a:t>and then </a:t>
            </a:r>
            <a:r>
              <a:rPr lang="en-US" b="1" u="sng" dirty="0"/>
              <a:t>mkdir </a:t>
            </a:r>
            <a:r>
              <a:rPr lang="en-US" b="1" u="sng" dirty="0" smtClean="0"/>
              <a:t>yum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Setting up YUM repositories involves 2 things :- downloading the binary files and then updating the repo files  for each yum instance to that matter (in yum directory only).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This is standard process for setting up local repository with out having to connect to public internet.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/>
              <a:t>KB Article :- </a:t>
            </a:r>
            <a:r>
              <a:rPr lang="en-US" b="1" u="sng" dirty="0">
                <a:hlinkClick r:id="rId3"/>
              </a:rPr>
              <a:t>https://</a:t>
            </a:r>
            <a:r>
              <a:rPr lang="en-US" b="1" u="sng" dirty="0" smtClean="0">
                <a:hlinkClick r:id="rId3"/>
              </a:rPr>
              <a:t>docs.hortonworks.com/HDPDocuments/Ambari-2.4.2.0/bk_ambari-installation/content/ambari_repositories.html</a:t>
            </a:r>
            <a:endParaRPr lang="en-US" b="1" u="sng" dirty="0" smtClean="0"/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please make sure you download both repo files and tar balls related to Ambari &amp; HDP.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Ambari Stack repositories &amp; HDP stack repositories are interdependent to each other.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For HDP, you need to install 2 repositories :- HDP &amp; HDP Utils</a:t>
            </a:r>
            <a:r>
              <a:rPr lang="en-US" dirty="0"/>
              <a:t> </a:t>
            </a:r>
            <a:r>
              <a:rPr lang="en-US" dirty="0" smtClean="0"/>
              <a:t>( 3 repos &amp; 2 config files)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The configuration file HDP repo will cover both HDP &amp; HDP </a:t>
            </a:r>
            <a:r>
              <a:rPr lang="en-US" dirty="0" err="1" smtClean="0"/>
              <a:t>utils</a:t>
            </a:r>
            <a:r>
              <a:rPr lang="en-US" dirty="0" smtClean="0"/>
              <a:t>.</a:t>
            </a:r>
          </a:p>
          <a:p>
            <a:pPr marL="285750" lvl="6" indent="-285750" defTabSz="914400">
              <a:buFont typeface="Wingdings" charset="2"/>
              <a:buChar char="Ø"/>
            </a:pPr>
            <a:endParaRPr lang="en-US" dirty="0" smtClean="0"/>
          </a:p>
          <a:p>
            <a:pPr marL="285750" marR="0" lvl="6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9025"/>
            <a:ext cx="11926957" cy="601913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sz="36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Char char="Ø"/>
            </a:pPr>
            <a:endParaRPr lang="en-US" sz="3600" dirty="0" smtClean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Char char="Ø"/>
            </a:pPr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075" y="230587"/>
            <a:ext cx="1026513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All the downloaded tar files  must be extracted first and then make changes in the repo files.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Once you have all the repositories and then binaries , you need to make changes at /etc/yum/</a:t>
            </a:r>
            <a:r>
              <a:rPr lang="en-US" dirty="0" err="1" smtClean="0"/>
              <a:t>repos.d</a:t>
            </a:r>
            <a:r>
              <a:rPr lang="en-US" dirty="0" smtClean="0"/>
              <a:t>/ =&gt; cat hdp.repo =&gt; change the baseurl to local repository.</a:t>
            </a:r>
          </a:p>
          <a:p>
            <a:endParaRPr lang="en-US" dirty="0"/>
          </a:p>
          <a:p>
            <a:r>
              <a:rPr lang="en-US" dirty="0"/>
              <a:t>baseurl=http://</a:t>
            </a:r>
            <a:r>
              <a:rPr lang="en-US" dirty="0" err="1"/>
              <a:t>hdp.hadoopthoughtworks.com</a:t>
            </a:r>
            <a:r>
              <a:rPr lang="en-US" dirty="0"/>
              <a:t>/yum/HDP/centos6/2.x/updates/2.5.3.0</a:t>
            </a:r>
          </a:p>
          <a:p>
            <a:r>
              <a:rPr lang="en-US" dirty="0" err="1"/>
              <a:t>gpgcheck</a:t>
            </a:r>
            <a:r>
              <a:rPr lang="en-US" dirty="0"/>
              <a:t>=1</a:t>
            </a:r>
          </a:p>
          <a:p>
            <a:r>
              <a:rPr lang="en-US" dirty="0" err="1"/>
              <a:t>gpgkey</a:t>
            </a:r>
            <a:r>
              <a:rPr lang="en-US" dirty="0"/>
              <a:t>=http://</a:t>
            </a:r>
            <a:r>
              <a:rPr lang="en-US" dirty="0" err="1"/>
              <a:t>hdp.hadoopthoughtworks.com</a:t>
            </a:r>
            <a:r>
              <a:rPr lang="en-US" dirty="0"/>
              <a:t>/yum/HDP/centos6/2.x/updates/2.5.3.0/RPM-GPG-KEY/RPM-GPG-KEY-Jenkins</a:t>
            </a:r>
          </a:p>
          <a:p>
            <a:r>
              <a:rPr lang="en-US" dirty="0"/>
              <a:t>enabled=1</a:t>
            </a:r>
          </a:p>
          <a:p>
            <a:r>
              <a:rPr lang="en-US" dirty="0"/>
              <a:t>priority=1</a:t>
            </a:r>
          </a:p>
          <a:p>
            <a:r>
              <a:rPr lang="en-US" dirty="0" smtClean="0"/>
              <a:t>[</a:t>
            </a:r>
            <a:r>
              <a:rPr lang="en-US" dirty="0"/>
              <a:t>HDP-UTILS-1.1.0.21]</a:t>
            </a:r>
          </a:p>
          <a:p>
            <a:r>
              <a:rPr lang="en-US" dirty="0"/>
              <a:t>name=HDP-UTILS Version - HDP-UTILS-1.1.0.21</a:t>
            </a:r>
          </a:p>
          <a:p>
            <a:r>
              <a:rPr lang="en-US" dirty="0"/>
              <a:t>baseurl=http://</a:t>
            </a:r>
            <a:r>
              <a:rPr lang="en-US" dirty="0" err="1"/>
              <a:t>hdp.hadoopthoughtworks.com</a:t>
            </a:r>
            <a:r>
              <a:rPr lang="en-US" dirty="0"/>
              <a:t>/yum/HDP-UTILS-1.1.0.21/repos/centos6</a:t>
            </a:r>
          </a:p>
          <a:p>
            <a:r>
              <a:rPr lang="en-US" dirty="0" err="1"/>
              <a:t>gpgcheck</a:t>
            </a:r>
            <a:r>
              <a:rPr lang="en-US" dirty="0"/>
              <a:t>=1</a:t>
            </a:r>
          </a:p>
          <a:p>
            <a:r>
              <a:rPr lang="en-US" dirty="0" err="1"/>
              <a:t>gpgkey</a:t>
            </a:r>
            <a:r>
              <a:rPr lang="en-US" dirty="0"/>
              <a:t>=http://</a:t>
            </a:r>
            <a:r>
              <a:rPr lang="en-US" dirty="0" err="1"/>
              <a:t>hdp.hadoopthoughtworks.com</a:t>
            </a:r>
            <a:r>
              <a:rPr lang="en-US" dirty="0"/>
              <a:t>/yum/HDP/centos6/2.x/updates/2.5.3.0/RPM-GPG-KEY/RPM-GPG-KEY-Jenkins</a:t>
            </a:r>
          </a:p>
          <a:p>
            <a:r>
              <a:rPr lang="en-US" dirty="0"/>
              <a:t>enabled=1</a:t>
            </a:r>
          </a:p>
          <a:p>
            <a:r>
              <a:rPr lang="en-US" dirty="0"/>
              <a:t>priority=1</a:t>
            </a:r>
          </a:p>
          <a:p>
            <a:r>
              <a:rPr lang="en-US" dirty="0"/>
              <a:t>[root@ip-172-31-29-93 yum.repos.d</a:t>
            </a:r>
            <a:r>
              <a:rPr lang="en-US" dirty="0" smtClean="0"/>
              <a:t>]#</a:t>
            </a:r>
          </a:p>
          <a:p>
            <a:endParaRPr lang="en-US" dirty="0"/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/>
              <a:t>Change the same things in ambari.repo as well </a:t>
            </a:r>
          </a:p>
          <a:p>
            <a:pPr marL="285750" lvl="6" indent="-285750" defTabSz="914400">
              <a:buFont typeface="Wingdings" charset="2"/>
              <a:buChar char="Ø"/>
            </a:pPr>
            <a:endParaRPr lang="en-US" dirty="0" smtClean="0"/>
          </a:p>
          <a:p>
            <a:pPr marL="285750" lvl="6" indent="-285750" defTabSz="914400">
              <a:buFont typeface="Wingdings" charset="2"/>
              <a:buChar char="Ø"/>
            </a:pPr>
            <a:endParaRPr lang="en-US" dirty="0" smtClean="0"/>
          </a:p>
          <a:p>
            <a:pPr marL="285750" marR="0" lvl="6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0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0587"/>
            <a:ext cx="11926957" cy="601913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sz="36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Char char="Ø"/>
            </a:pPr>
            <a:endParaRPr lang="en-US" sz="3600" dirty="0" smtClean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Char char="Ø"/>
            </a:pPr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075" y="230587"/>
            <a:ext cx="102827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 defTabSz="914400">
              <a:buFont typeface="Wingdings" charset="2"/>
              <a:buChar char="Ø"/>
            </a:pPr>
            <a:r>
              <a:rPr lang="en-US" dirty="0" smtClean="0"/>
              <a:t>#</a:t>
            </a:r>
            <a:r>
              <a:rPr lang="en-US" dirty="0"/>
              <a:t>Ambari repo file and repository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/>
              <a:t> 	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public-repo-1.hortonworks.com/ambari/centos6/2.x/updates/2.1.0/ambari.repo</a:t>
            </a:r>
            <a:r>
              <a:rPr lang="en-US" dirty="0"/>
              <a:t>	</a:t>
            </a:r>
            <a:endParaRPr lang="en-US" dirty="0" smtClean="0"/>
          </a:p>
          <a:p>
            <a:pPr marL="742950" lvl="7" indent="-285750" defTabSz="914400">
              <a:buFont typeface="Wingdings" charset="2"/>
              <a:buChar char="Ø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public-repo-1.hortonworks.com/ambari/centos6/ambari-2.1.0-centos6.tar.gz</a:t>
            </a:r>
            <a:endParaRPr lang="en-US" dirty="0"/>
          </a:p>
          <a:p>
            <a:pPr marL="285750" lvl="6" indent="-285750" defTabSz="914400">
              <a:buFont typeface="Wingdings" charset="2"/>
              <a:buChar char="Ø"/>
            </a:pPr>
            <a:endParaRPr lang="en-US" dirty="0"/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/>
              <a:t>#HDP and HDP-UTILS repo file and </a:t>
            </a:r>
            <a:r>
              <a:rPr lang="en-US" dirty="0" smtClean="0"/>
              <a:t>repositories</a:t>
            </a:r>
            <a:r>
              <a:rPr lang="en-US" dirty="0"/>
              <a:t>	</a:t>
            </a:r>
            <a:endParaRPr lang="en-US" dirty="0" smtClean="0"/>
          </a:p>
          <a:p>
            <a:pPr marL="914400" lvl="8" defTabSz="914400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public-repo-1.hortonworks.com/HDP/centos6/2.x/updates/2.3.0.0/hdp.repo</a:t>
            </a:r>
            <a:endParaRPr lang="en-US" dirty="0"/>
          </a:p>
          <a:p>
            <a:pPr marL="914400" lvl="8" defTabSz="914400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public-repo-1.hortonworks.com/HDP/centos6/2.x/updates/2.3.0.0/HDP-2.3.0.0-centos6-rpm.tar.gz</a:t>
            </a:r>
            <a:endParaRPr lang="en-US" dirty="0" smtClean="0"/>
          </a:p>
          <a:p>
            <a:pPr marL="914400" lvl="8" defTabSz="914400"/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public-repo-1.hortonworks.com/HDP-UTILS-1.1.0.20/repos/centos6/HDP-UTILS-1.1.0.20-centos6.tar.gz</a:t>
            </a:r>
            <a:endParaRPr lang="en-US" dirty="0" smtClean="0"/>
          </a:p>
          <a:p>
            <a:pPr marL="914400" lvl="8" defTabSz="914400"/>
            <a:r>
              <a:rPr lang="en-US" dirty="0" smtClean="0"/>
              <a:t>sudo </a:t>
            </a:r>
            <a:r>
              <a:rPr lang="en-US" dirty="0"/>
              <a:t>wget -nv </a:t>
            </a:r>
            <a:r>
              <a:rPr lang="en-US" dirty="0">
                <a:hlinkClick r:id="rId8" invalidUrl="http://public-repo-1.hortonworks.com/ambari/centos6/2.x/updates/2.1.0/ambari.repo -O /etc/yum.repos.d/ambari.repo"/>
              </a:rPr>
              <a:t>http://public-repo-1.hortonworks.com/ambari/centos6/2.x/updates/2.1.0/ambari.repo -O /</a:t>
            </a:r>
            <a:r>
              <a:rPr lang="en-US" dirty="0" smtClean="0">
                <a:hlinkClick r:id="rId9" invalidUrl="http://public-repo-1.hortonworks.com/ambari/centos6/2.x/updates/2.1.0/ambari.repo -O /etc/yum.repos.d/ambari.repo"/>
              </a:rPr>
              <a:t>etc/yum.repos.d/ambari.repo</a:t>
            </a:r>
            <a:endParaRPr lang="en-US" dirty="0"/>
          </a:p>
          <a:p>
            <a:pPr marL="914400" lvl="8" defTabSz="914400"/>
            <a:r>
              <a:rPr lang="en-US" dirty="0" smtClean="0"/>
              <a:t>sudo </a:t>
            </a:r>
            <a:r>
              <a:rPr lang="en-US" dirty="0"/>
              <a:t>wget -nv </a:t>
            </a:r>
            <a:r>
              <a:rPr lang="en-US" dirty="0">
                <a:hlinkClick r:id="rId10" invalidUrl="http://public-repo-1.hortonworks.com/HDP/centos6/2.x/updates/2.3.0.0/hdp.repo -O /etc/yum.repos.d/hdp.repo"/>
              </a:rPr>
              <a:t>http://public-repo-1.hortonworks.com/HDP/centos6/2.x/updates/2.3.0.0/hdp.repo -O /</a:t>
            </a:r>
            <a:r>
              <a:rPr lang="en-US" dirty="0" smtClean="0">
                <a:hlinkClick r:id="rId11" invalidUrl="http://public-repo-1.hortonworks.com/HDP/centos6/2.x/updates/2.3.0.0/hdp.repo -O /etc/yum.repos.d/hdp.repo"/>
              </a:rPr>
              <a:t>etc/yum.repos.d/hdp.repo</a:t>
            </a:r>
            <a:endParaRPr lang="en-US" dirty="0" smtClean="0"/>
          </a:p>
          <a:p>
            <a:pPr marL="285750" lvl="6" indent="-285750" defTabSz="914400">
              <a:buFont typeface="Wingdings" charset="2"/>
              <a:buChar char="Ø"/>
            </a:pPr>
            <a:endParaRPr lang="en-US" dirty="0"/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/>
              <a:t>cd /var/www/hdp.hadoopthoughtworks.com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/>
              <a:t>mkdir yum</a:t>
            </a:r>
          </a:p>
          <a:p>
            <a:pPr marL="285750" lvl="6" indent="-285750" defTabSz="914400">
              <a:buFont typeface="Wingdings" charset="2"/>
              <a:buChar char="Ø"/>
            </a:pPr>
            <a:r>
              <a:rPr lang="en-US" dirty="0"/>
              <a:t>cd yum</a:t>
            </a:r>
          </a:p>
          <a:p>
            <a:pPr marL="285750" lvl="6" indent="-285750"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414535" cy="6776185"/>
          </a:xfrm>
        </p:spPr>
        <p:txBody>
          <a:bodyPr/>
          <a:lstStyle/>
          <a:p>
            <a:r>
              <a:rPr lang="en-US" dirty="0"/>
              <a:t>sudo nohup wget http://public-repo-1.hortonworks.com/</a:t>
            </a:r>
            <a:r>
              <a:rPr lang="en-US" dirty="0" err="1"/>
              <a:t>ambari</a:t>
            </a:r>
            <a:r>
              <a:rPr lang="en-US" dirty="0"/>
              <a:t>/centos6/ambari-2.1.0-centos6.tar.gz &amp;</a:t>
            </a:r>
          </a:p>
          <a:p>
            <a:r>
              <a:rPr lang="en-US" dirty="0"/>
              <a:t>sudo nohup wget http://public-repo-1.hortonworks.com/HDP/centos6/2.x/updates/2.3.0.0/HDP-2.3.0.0-centos6-rpm.tar.gz &amp;</a:t>
            </a:r>
          </a:p>
          <a:p>
            <a:r>
              <a:rPr lang="en-US" dirty="0"/>
              <a:t>sudo nohup wget http://public-repo-1.hortonworks.com/HDP-UTILS-1.1.0.20/repos/centos6/HDP-UTILS-1.1.0.20-centos6.tar.gz </a:t>
            </a:r>
            <a:r>
              <a:rPr lang="en-US" dirty="0" smtClean="0"/>
              <a:t>&amp;</a:t>
            </a:r>
          </a:p>
          <a:p>
            <a:endParaRPr lang="en-US" dirty="0"/>
          </a:p>
          <a:p>
            <a:r>
              <a:rPr lang="en-US" dirty="0"/>
              <a:t>nohup sudo tar xzf ambari-2.1.0-centos6.tar.gz &amp;</a:t>
            </a:r>
          </a:p>
          <a:p>
            <a:r>
              <a:rPr lang="en-US" dirty="0"/>
              <a:t>nohup sudo tar xzf HDP-2.3.0.0-centos6-rpm.tar.gz &amp;</a:t>
            </a:r>
          </a:p>
          <a:p>
            <a:r>
              <a:rPr lang="en-US" dirty="0"/>
              <a:t>nohup sudo tar xzf HDP-UTILS-1.1.0.20-centos6.tar.gz &amp;</a:t>
            </a:r>
          </a:p>
        </p:txBody>
      </p:sp>
    </p:spTree>
    <p:extLst>
      <p:ext uri="{BB962C8B-B14F-4D97-AF65-F5344CB8AC3E}">
        <p14:creationId xmlns:p14="http://schemas.microsoft.com/office/powerpoint/2010/main" val="214533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2354</TotalTime>
  <Words>530</Words>
  <Application>Microsoft Macintosh PowerPoint</Application>
  <PresentationFormat>Widescreen</PresentationFormat>
  <Paragraphs>101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Century Gothic</vt:lpstr>
      <vt:lpstr>Georgia</vt:lpstr>
      <vt:lpstr>Mangal</vt:lpstr>
      <vt:lpstr>Wingdings</vt:lpstr>
      <vt:lpstr>Wingdings 3</vt:lpstr>
      <vt:lpstr>Arial</vt:lpstr>
      <vt:lpstr>Ion</vt:lpstr>
      <vt:lpstr>HDP Cluster Set 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HDP Cluster Set Up </dc:title>
  <dc:subject/>
  <dc:creator>Amarnath Kallam</dc:creator>
  <cp:keywords/>
  <dc:description/>
  <cp:lastModifiedBy>Amarnath Kallam</cp:lastModifiedBy>
  <cp:revision>26</cp:revision>
  <dcterms:created xsi:type="dcterms:W3CDTF">2017-06-09T07:51:16Z</dcterms:created>
  <dcterms:modified xsi:type="dcterms:W3CDTF">2017-06-12T16:07:07Z</dcterms:modified>
  <cp:category/>
</cp:coreProperties>
</file>