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</p:sldMasterIdLst>
  <p:sldIdLst>
    <p:sldId id="256" r:id="rId3"/>
    <p:sldId id="257" r:id="rId4"/>
    <p:sldId id="258" r:id="rId5"/>
    <p:sldId id="264" r:id="rId6"/>
    <p:sldId id="259" r:id="rId7"/>
    <p:sldId id="260" r:id="rId8"/>
    <p:sldId id="266" r:id="rId9"/>
    <p:sldId id="267" r:id="rId10"/>
    <p:sldId id="268" r:id="rId11"/>
    <p:sldId id="269" r:id="rId12"/>
    <p:sldId id="261" r:id="rId13"/>
    <p:sldId id="262" r:id="rId14"/>
    <p:sldId id="26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35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3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80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8194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35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630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55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6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48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3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4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7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4777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12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620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789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435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67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482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524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7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9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2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8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6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6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54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41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pps.who.int/flumart" TargetMode="Externa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8AAE-78CF-421C-AEC9-7CB69C327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CDC Flu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E0C0A-0035-49E3-A71F-6AA831ACF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  <a:p>
            <a:r>
              <a:rPr lang="en-US" dirty="0"/>
              <a:t>Treva Winlock, Derek </a:t>
            </a:r>
            <a:r>
              <a:rPr lang="en-US" dirty="0" err="1"/>
              <a:t>Kopecky</a:t>
            </a:r>
            <a:r>
              <a:rPr lang="en-US" dirty="0"/>
              <a:t>, Jeff Hoffman, Patrick </a:t>
            </a:r>
            <a:r>
              <a:rPr lang="en-US" dirty="0" err="1"/>
              <a:t>Passafiume</a:t>
            </a:r>
            <a:r>
              <a:rPr lang="en-US" dirty="0"/>
              <a:t>, Nathan Thomas</a:t>
            </a:r>
          </a:p>
        </p:txBody>
      </p:sp>
    </p:spTree>
    <p:extLst>
      <p:ext uri="{BB962C8B-B14F-4D97-AF65-F5344CB8AC3E}">
        <p14:creationId xmlns:p14="http://schemas.microsoft.com/office/powerpoint/2010/main" val="206989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7914-22C9-4CAC-8715-02AA8D95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DED11-37D5-4F07-97F2-8CD25525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7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D637-1C4A-41B4-8F08-3427874E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Flu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8A681-025C-49F1-8A0C-64A906755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20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63B3-E817-430D-9BEE-E0F2BE19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of Flu for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28E15-0286-475C-B9E6-282E0299E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82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9A01-3929-4987-B10B-3803C5F1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03D24-9A68-44E2-9989-D3EF0FB3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79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influenza">
            <a:extLst>
              <a:ext uri="{FF2B5EF4-FFF2-40B4-BE49-F238E27FC236}">
                <a16:creationId xmlns:a16="http://schemas.microsoft.com/office/drawing/2014/main" id="{093ED862-66FB-406C-98D6-115FE1B91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18" y="285417"/>
            <a:ext cx="10307781" cy="588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33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200A-AD79-4B0E-9E64-6F884B80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12F91-ADFF-4487-8F96-43E412F96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  <a:p>
            <a:r>
              <a:rPr lang="en-US" dirty="0"/>
              <a:t>Gathering Information</a:t>
            </a:r>
          </a:p>
          <a:p>
            <a:r>
              <a:rPr lang="en-US" dirty="0"/>
              <a:t>Preliminary analysis</a:t>
            </a:r>
          </a:p>
          <a:p>
            <a:r>
              <a:rPr lang="en-US" dirty="0"/>
              <a:t>Choosing and fitting models</a:t>
            </a:r>
          </a:p>
          <a:p>
            <a:r>
              <a:rPr lang="en-US" dirty="0"/>
              <a:t>Using and evaluating a forecasting model</a:t>
            </a:r>
          </a:p>
        </p:txBody>
      </p:sp>
    </p:spTree>
    <p:extLst>
      <p:ext uri="{BB962C8B-B14F-4D97-AF65-F5344CB8AC3E}">
        <p14:creationId xmlns:p14="http://schemas.microsoft.com/office/powerpoint/2010/main" val="43781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44C3061-D558-447B-A988-09ECE14461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339771-9C8F-497E-8974-E09A86FEEB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DB54B0B-6CFB-4B92-A5DC-5DCD05BE5B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Image result for influenza">
            <a:extLst>
              <a:ext uri="{FF2B5EF4-FFF2-40B4-BE49-F238E27FC236}">
                <a16:creationId xmlns:a16="http://schemas.microsoft.com/office/drawing/2014/main" id="{66BEF7A3-1F62-464F-AC3D-9F75EF9AC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2" r="7085"/>
          <a:stretch/>
        </p:blipFill>
        <p:spPr bwMode="auto">
          <a:xfrm>
            <a:off x="4742017" y="640080"/>
            <a:ext cx="6798082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20B6B9-3F39-4158-B48A-5613B7F2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112908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3F1A-FAD5-4B57-9D6E-DBB3CD7F9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Given the notoriety of the 2018 flu season, will 2019 will be worse?</a:t>
            </a:r>
          </a:p>
        </p:txBody>
      </p:sp>
    </p:spTree>
    <p:extLst>
      <p:ext uri="{BB962C8B-B14F-4D97-AF65-F5344CB8AC3E}">
        <p14:creationId xmlns:p14="http://schemas.microsoft.com/office/powerpoint/2010/main" val="214894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02CD4-87CE-47F7-9B23-A91013FE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Flu Virus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1AD52-5251-4111-B01E-A24594F11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Two main types of flu virus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Type 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Categorized by two external proteins on the surface of the virus, hemagglutinin (H) and the neuraminidase (N)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18 types of hemagglutinin and 11 types of neuraminidase (198 combinations)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Found in both animals and humans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e.g. H1N1 – “Swine Flu”, H7N4 – “Avian Flu”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Pandemic Strains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Type B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Two key lineages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Yamagata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Victoria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Only found in humans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Not believed to cause pandemics</a:t>
            </a:r>
          </a:p>
        </p:txBody>
      </p:sp>
    </p:spTree>
    <p:extLst>
      <p:ext uri="{BB962C8B-B14F-4D97-AF65-F5344CB8AC3E}">
        <p14:creationId xmlns:p14="http://schemas.microsoft.com/office/powerpoint/2010/main" val="308011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D4EF-BFC5-4968-A3BC-5B630D8F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445BD-5D51-44B8-9104-92E1A1F1A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World Health Organization – Flu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http://apps.who.int/flumart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6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B880-C22E-4744-8985-89354259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Flu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86B6-A57F-4DCD-91C7-2DCEBF2F9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0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4C3061-D558-447B-A988-09ECE14461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339771-9C8F-497E-8974-E09A86FEEB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B54B0B-6CFB-4B92-A5DC-5DCD05BE5B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86623FA2-6242-4033-82DE-71D689CE1B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6" b="-1"/>
          <a:stretch/>
        </p:blipFill>
        <p:spPr>
          <a:xfrm>
            <a:off x="4742017" y="640080"/>
            <a:ext cx="6798082" cy="5577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E46C7B-E499-42DE-8018-3A874B27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Flu Cases – All types since 2009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  <a:p>
            <a:r>
              <a:rPr lang="en-US" sz="1500" dirty="0">
                <a:solidFill>
                  <a:srgbClr val="FFFFFF"/>
                </a:solidFill>
              </a:rPr>
              <a:t>Clear increase in </a:t>
            </a:r>
          </a:p>
        </p:txBody>
      </p:sp>
    </p:spTree>
    <p:extLst>
      <p:ext uri="{BB962C8B-B14F-4D97-AF65-F5344CB8AC3E}">
        <p14:creationId xmlns:p14="http://schemas.microsoft.com/office/powerpoint/2010/main" val="370594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F200-C9D3-4EE6-ABBB-158D563C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4298-3C07-4A9B-9B4F-A3011DFF3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7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7677-3451-4AF5-B727-D823C0F0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62F67-B726-4243-8284-922A9A6CA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2153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113</TotalTime>
  <Words>181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Wingdings</vt:lpstr>
      <vt:lpstr>Wingdings 3</vt:lpstr>
      <vt:lpstr>Slice</vt:lpstr>
      <vt:lpstr>Retrospect</vt:lpstr>
      <vt:lpstr>CDC Flu Data</vt:lpstr>
      <vt:lpstr>PowerPoint Presentation</vt:lpstr>
      <vt:lpstr>Problem Definition</vt:lpstr>
      <vt:lpstr>Types of Flu Virus</vt:lpstr>
      <vt:lpstr>Data Used</vt:lpstr>
      <vt:lpstr>Analysis of Flu Data</vt:lpstr>
      <vt:lpstr>Flu Cases – All types since 2009</vt:lpstr>
      <vt:lpstr>PowerPoint Presentation</vt:lpstr>
      <vt:lpstr>PowerPoint Presentation</vt:lpstr>
      <vt:lpstr>PowerPoint Presentation</vt:lpstr>
      <vt:lpstr>Model of Flu Data</vt:lpstr>
      <vt:lpstr>Forecast of Flu for 2019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CDC Flu Data</dc:title>
  <dc:creator>Nathan Thomas</dc:creator>
  <cp:lastModifiedBy>Nathan Thomas</cp:lastModifiedBy>
  <cp:revision>12</cp:revision>
  <dcterms:created xsi:type="dcterms:W3CDTF">2018-02-18T18:56:51Z</dcterms:created>
  <dcterms:modified xsi:type="dcterms:W3CDTF">2018-02-18T20:50:01Z</dcterms:modified>
</cp:coreProperties>
</file>