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5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9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63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77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2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8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3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6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8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2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6B210F-A420-4678-88FB-DDFD1FC62DA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98F5C3-8A87-4E7C-92E8-599A449A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8AAE-78CF-421C-AEC9-7CB69C327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 Flu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E0C0A-0035-49E3-A71F-6AA831ACF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  <a:p>
            <a:r>
              <a:rPr lang="en-US" dirty="0"/>
              <a:t>Treva Winlock, Derek </a:t>
            </a:r>
            <a:r>
              <a:rPr lang="en-US" dirty="0" err="1"/>
              <a:t>Kopecky</a:t>
            </a:r>
            <a:r>
              <a:rPr lang="en-US" dirty="0"/>
              <a:t>, Jeff Hoffman, Patrick </a:t>
            </a:r>
            <a:r>
              <a:rPr lang="en-US" dirty="0" err="1"/>
              <a:t>Passafiume</a:t>
            </a:r>
            <a:r>
              <a:rPr lang="en-US" dirty="0"/>
              <a:t>, Nathan Thomas</a:t>
            </a:r>
          </a:p>
        </p:txBody>
      </p:sp>
    </p:spTree>
    <p:extLst>
      <p:ext uri="{BB962C8B-B14F-4D97-AF65-F5344CB8AC3E}">
        <p14:creationId xmlns:p14="http://schemas.microsoft.com/office/powerpoint/2010/main" val="206989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200A-AD79-4B0E-9E64-6F884B8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2F91-ADFF-4487-8F96-43E412F9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Gathering Information</a:t>
            </a:r>
          </a:p>
          <a:p>
            <a:r>
              <a:rPr lang="en-US" dirty="0"/>
              <a:t>Preliminary analysis</a:t>
            </a:r>
          </a:p>
          <a:p>
            <a:r>
              <a:rPr lang="en-US" dirty="0"/>
              <a:t>Choosing and fitting models</a:t>
            </a:r>
          </a:p>
          <a:p>
            <a:r>
              <a:rPr lang="en-US" dirty="0"/>
              <a:t>Using and evaluating a forecasting model</a:t>
            </a:r>
          </a:p>
        </p:txBody>
      </p:sp>
    </p:spTree>
    <p:extLst>
      <p:ext uri="{BB962C8B-B14F-4D97-AF65-F5344CB8AC3E}">
        <p14:creationId xmlns:p14="http://schemas.microsoft.com/office/powerpoint/2010/main" val="43781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B6B9-3F39-4158-B48A-5613B7F2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3F1A-FAD5-4B57-9D6E-DBB3CD7F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notoriety of the 2018 flu season, will 2019 will be worse?</a:t>
            </a:r>
          </a:p>
        </p:txBody>
      </p:sp>
    </p:spTree>
    <p:extLst>
      <p:ext uri="{BB962C8B-B14F-4D97-AF65-F5344CB8AC3E}">
        <p14:creationId xmlns:p14="http://schemas.microsoft.com/office/powerpoint/2010/main" val="21489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D4EF-BFC5-4968-A3BC-5B630D8F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5BD-5D51-44B8-9104-92E1A1F1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CDC Flu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6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B880-C22E-4744-8985-8935425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Flu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6B6-A57F-4DCD-91C7-2DCEBF2F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D637-1C4A-41B4-8F08-3427874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Flu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A681-025C-49F1-8A0C-64A90675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3B3-E817-430D-9BEE-E0F2BE19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of Flu for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8E15-0286-475C-B9E6-282E029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9A01-3929-4987-B10B-3803C5F1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3D24-9A68-44E2-9989-D3EF0FB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90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72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Century Gothic</vt:lpstr>
      <vt:lpstr>Wingdings</vt:lpstr>
      <vt:lpstr>Wingdings 3</vt:lpstr>
      <vt:lpstr>Slice</vt:lpstr>
      <vt:lpstr>Retrospect</vt:lpstr>
      <vt:lpstr>CDC Flu Data</vt:lpstr>
      <vt:lpstr>PowerPoint Presentation</vt:lpstr>
      <vt:lpstr>Problem Definition</vt:lpstr>
      <vt:lpstr>Data Used</vt:lpstr>
      <vt:lpstr>Analysis of Flu Data</vt:lpstr>
      <vt:lpstr>Model of Flu Data</vt:lpstr>
      <vt:lpstr>Forecast of Flu for 2019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Flu Data</dc:title>
  <dc:creator>Nathan Thomas</dc:creator>
  <cp:lastModifiedBy>Nathan Thomas</cp:lastModifiedBy>
  <cp:revision>3</cp:revision>
  <dcterms:created xsi:type="dcterms:W3CDTF">2018-02-18T18:56:51Z</dcterms:created>
  <dcterms:modified xsi:type="dcterms:W3CDTF">2018-02-18T19:17:59Z</dcterms:modified>
</cp:coreProperties>
</file>