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Fira Code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FiraCod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FiraCod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1 groupe 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‘Base de nombre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6" name="Google Shape;456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Binaire, décimal, hexadécimal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26"/>
          <p:cNvSpPr txBox="1"/>
          <p:nvPr>
            <p:ph idx="1" type="subTitle"/>
          </p:nvPr>
        </p:nvSpPr>
        <p:spPr>
          <a:xfrm>
            <a:off x="2332550" y="1695625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Présentation Data &gt;</a:t>
            </a:r>
            <a:endParaRPr/>
          </a:p>
        </p:txBody>
      </p:sp>
      <p:sp>
        <p:nvSpPr>
          <p:cNvPr id="468" name="Google Shape;468;p26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69" name="Google Shape;469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70" name="Google Shape;470;p26"/>
          <p:cNvSpPr txBox="1"/>
          <p:nvPr>
            <p:ph idx="4" type="subTitle"/>
          </p:nvPr>
        </p:nvSpPr>
        <p:spPr>
          <a:xfrm>
            <a:off x="3722225" y="2676000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Présentation Tools &gt;</a:t>
            </a:r>
            <a:endParaRPr/>
          </a:p>
        </p:txBody>
      </p:sp>
      <p:sp>
        <p:nvSpPr>
          <p:cNvPr id="471" name="Google Shape;471;p26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472" name="Google Shape;472;p26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3" name="Google Shape;473;p26"/>
          <p:cNvSpPr txBox="1"/>
          <p:nvPr>
            <p:ph idx="7" type="subTitle"/>
          </p:nvPr>
        </p:nvSpPr>
        <p:spPr>
          <a:xfrm>
            <a:off x="5114975" y="36563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Présentation Main &gt;</a:t>
            </a:r>
            <a:endParaRPr/>
          </a:p>
        </p:txBody>
      </p:sp>
      <p:sp>
        <p:nvSpPr>
          <p:cNvPr id="474" name="Google Shape;474;p26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475" name="Google Shape;475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6" name="Google Shape;476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7" name="Google Shape;477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8" name="Google Shape;478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9" name="Google Shape;479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 txBox="1"/>
          <p:nvPr>
            <p:ph type="title"/>
          </p:nvPr>
        </p:nvSpPr>
        <p:spPr>
          <a:xfrm>
            <a:off x="1143250" y="521975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Les</a:t>
            </a:r>
            <a:r>
              <a:rPr lang="en" sz="3400"/>
              <a:t> </a:t>
            </a:r>
            <a:r>
              <a:rPr lang="en" sz="3400">
                <a:solidFill>
                  <a:schemeClr val="accent2"/>
                </a:solidFill>
              </a:rPr>
              <a:t>‘bases’ utilisées;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487" name="Google Shape;487;p27"/>
          <p:cNvSpPr txBox="1"/>
          <p:nvPr>
            <p:ph idx="1" type="body"/>
          </p:nvPr>
        </p:nvSpPr>
        <p:spPr>
          <a:xfrm>
            <a:off x="1464250" y="1136325"/>
            <a:ext cx="69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Base 10 dans la vie de tous les jours</a:t>
            </a:r>
            <a:endParaRPr sz="2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Base 2 utilisée principalement en informatique, se compose de 0 et de 1</a:t>
            </a:r>
            <a:endParaRPr sz="2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Base 16 utilisée plus rarement pour l’informatique.</a:t>
            </a:r>
            <a:r>
              <a:rPr lang="en" sz="2100">
                <a:solidFill>
                  <a:schemeClr val="accent3"/>
                </a:solidFill>
              </a:rPr>
              <a:t> Se compose de la base décimale, plus des lettres pour compléter jusqu’au nombre 16. A; B; C; D; E; F; G</a:t>
            </a:r>
            <a:endParaRPr sz="2100">
              <a:solidFill>
                <a:schemeClr val="accent3"/>
              </a:solidFill>
            </a:endParaRPr>
          </a:p>
        </p:txBody>
      </p:sp>
      <p:sp>
        <p:nvSpPr>
          <p:cNvPr id="488" name="Google Shape;488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9" name="Google Shape;489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0" name="Google Shape;490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