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9" r:id="rId4"/>
    <p:sldId id="260" r:id="rId5"/>
    <p:sldId id="257" r:id="rId6"/>
    <p:sldId id="261" r:id="rId7"/>
    <p:sldId id="262" r:id="rId8"/>
    <p:sldId id="263" r:id="rId9"/>
    <p:sldId id="258" r:id="rId10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1A24C1-CEE9-42F0-95A1-484D5E91F504}" v="3" dt="2025-03-11T14:49:00.1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ita-Hakola, Anna-Maria" userId="f7b6f253-a21c-4a1e-b88d-b0dda9dc04da" providerId="ADAL" clId="{3D1A24C1-CEE9-42F0-95A1-484D5E91F504}"/>
    <pc:docChg chg="undo custSel addSld modSld sldOrd">
      <pc:chgData name="Raita-Hakola, Anna-Maria" userId="f7b6f253-a21c-4a1e-b88d-b0dda9dc04da" providerId="ADAL" clId="{3D1A24C1-CEE9-42F0-95A1-484D5E91F504}" dt="2025-03-11T14:52:02.778" v="2954"/>
      <pc:docMkLst>
        <pc:docMk/>
      </pc:docMkLst>
      <pc:sldChg chg="modSp mod">
        <pc:chgData name="Raita-Hakola, Anna-Maria" userId="f7b6f253-a21c-4a1e-b88d-b0dda9dc04da" providerId="ADAL" clId="{3D1A24C1-CEE9-42F0-95A1-484D5E91F504}" dt="2025-03-11T12:40:20.426" v="2444" actId="20577"/>
        <pc:sldMkLst>
          <pc:docMk/>
          <pc:sldMk cId="154137470" sldId="257"/>
        </pc:sldMkLst>
        <pc:spChg chg="mod">
          <ac:chgData name="Raita-Hakola, Anna-Maria" userId="f7b6f253-a21c-4a1e-b88d-b0dda9dc04da" providerId="ADAL" clId="{3D1A24C1-CEE9-42F0-95A1-484D5E91F504}" dt="2025-03-11T12:40:20.426" v="2444" actId="20577"/>
          <ac:spMkLst>
            <pc:docMk/>
            <pc:sldMk cId="154137470" sldId="257"/>
            <ac:spMk id="8" creationId="{541BA70A-D3CE-EBD3-DAEE-E42F3515EE67}"/>
          </ac:spMkLst>
        </pc:spChg>
      </pc:sldChg>
      <pc:sldChg chg="modSp mod ord">
        <pc:chgData name="Raita-Hakola, Anna-Maria" userId="f7b6f253-a21c-4a1e-b88d-b0dda9dc04da" providerId="ADAL" clId="{3D1A24C1-CEE9-42F0-95A1-484D5E91F504}" dt="2025-03-11T13:44:04.774" v="2463" actId="20577"/>
        <pc:sldMkLst>
          <pc:docMk/>
          <pc:sldMk cId="928493914" sldId="258"/>
        </pc:sldMkLst>
        <pc:spChg chg="mod">
          <ac:chgData name="Raita-Hakola, Anna-Maria" userId="f7b6f253-a21c-4a1e-b88d-b0dda9dc04da" providerId="ADAL" clId="{3D1A24C1-CEE9-42F0-95A1-484D5E91F504}" dt="2025-03-11T13:44:04.774" v="2463" actId="20577"/>
          <ac:spMkLst>
            <pc:docMk/>
            <pc:sldMk cId="928493914" sldId="258"/>
            <ac:spMk id="2" creationId="{4E8FEBFA-E379-FBBD-128F-862689444EB6}"/>
          </ac:spMkLst>
        </pc:spChg>
      </pc:sldChg>
      <pc:sldChg chg="modSp new mod">
        <pc:chgData name="Raita-Hakola, Anna-Maria" userId="f7b6f253-a21c-4a1e-b88d-b0dda9dc04da" providerId="ADAL" clId="{3D1A24C1-CEE9-42F0-95A1-484D5E91F504}" dt="2025-03-11T11:02:43.373" v="2414" actId="20577"/>
        <pc:sldMkLst>
          <pc:docMk/>
          <pc:sldMk cId="3932056565" sldId="261"/>
        </pc:sldMkLst>
        <pc:spChg chg="mod">
          <ac:chgData name="Raita-Hakola, Anna-Maria" userId="f7b6f253-a21c-4a1e-b88d-b0dda9dc04da" providerId="ADAL" clId="{3D1A24C1-CEE9-42F0-95A1-484D5E91F504}" dt="2025-03-11T10:49:43.266" v="802" actId="20577"/>
          <ac:spMkLst>
            <pc:docMk/>
            <pc:sldMk cId="3932056565" sldId="261"/>
            <ac:spMk id="2" creationId="{4AADE070-D2D7-E7D2-5397-6F0E482212FA}"/>
          </ac:spMkLst>
        </pc:spChg>
        <pc:spChg chg="mod">
          <ac:chgData name="Raita-Hakola, Anna-Maria" userId="f7b6f253-a21c-4a1e-b88d-b0dda9dc04da" providerId="ADAL" clId="{3D1A24C1-CEE9-42F0-95A1-484D5E91F504}" dt="2025-03-11T11:02:43.373" v="2414" actId="20577"/>
          <ac:spMkLst>
            <pc:docMk/>
            <pc:sldMk cId="3932056565" sldId="261"/>
            <ac:spMk id="3" creationId="{98A229D9-5A83-DDCE-1095-E9056464A5E1}"/>
          </ac:spMkLst>
        </pc:spChg>
      </pc:sldChg>
      <pc:sldChg chg="modSp new mod">
        <pc:chgData name="Raita-Hakola, Anna-Maria" userId="f7b6f253-a21c-4a1e-b88d-b0dda9dc04da" providerId="ADAL" clId="{3D1A24C1-CEE9-42F0-95A1-484D5E91F504}" dt="2025-03-11T11:02:33.526" v="2413" actId="20577"/>
        <pc:sldMkLst>
          <pc:docMk/>
          <pc:sldMk cId="2722894588" sldId="262"/>
        </pc:sldMkLst>
        <pc:spChg chg="mod">
          <ac:chgData name="Raita-Hakola, Anna-Maria" userId="f7b6f253-a21c-4a1e-b88d-b0dda9dc04da" providerId="ADAL" clId="{3D1A24C1-CEE9-42F0-95A1-484D5E91F504}" dt="2025-03-11T10:52:24.292" v="1154" actId="20577"/>
          <ac:spMkLst>
            <pc:docMk/>
            <pc:sldMk cId="2722894588" sldId="262"/>
            <ac:spMk id="2" creationId="{5E590B02-0B4C-1E2D-79FF-32FAA0C28575}"/>
          </ac:spMkLst>
        </pc:spChg>
        <pc:spChg chg="mod">
          <ac:chgData name="Raita-Hakola, Anna-Maria" userId="f7b6f253-a21c-4a1e-b88d-b0dda9dc04da" providerId="ADAL" clId="{3D1A24C1-CEE9-42F0-95A1-484D5E91F504}" dt="2025-03-11T11:02:33.526" v="2413" actId="20577"/>
          <ac:spMkLst>
            <pc:docMk/>
            <pc:sldMk cId="2722894588" sldId="262"/>
            <ac:spMk id="3" creationId="{662A1788-2EDF-4E67-B09B-AFB77191AABD}"/>
          </ac:spMkLst>
        </pc:spChg>
      </pc:sldChg>
      <pc:sldChg chg="modSp add mod">
        <pc:chgData name="Raita-Hakola, Anna-Maria" userId="f7b6f253-a21c-4a1e-b88d-b0dda9dc04da" providerId="ADAL" clId="{3D1A24C1-CEE9-42F0-95A1-484D5E91F504}" dt="2025-03-11T14:47:18.438" v="2465" actId="20577"/>
        <pc:sldMkLst>
          <pc:docMk/>
          <pc:sldMk cId="1357862776" sldId="263"/>
        </pc:sldMkLst>
        <pc:spChg chg="mod">
          <ac:chgData name="Raita-Hakola, Anna-Maria" userId="f7b6f253-a21c-4a1e-b88d-b0dda9dc04da" providerId="ADAL" clId="{3D1A24C1-CEE9-42F0-95A1-484D5E91F504}" dt="2025-03-11T10:54:26.526" v="1473" actId="20577"/>
          <ac:spMkLst>
            <pc:docMk/>
            <pc:sldMk cId="1357862776" sldId="263"/>
            <ac:spMk id="2" creationId="{A3697E6D-0941-A1DC-930F-AF0338CC5239}"/>
          </ac:spMkLst>
        </pc:spChg>
        <pc:spChg chg="mod">
          <ac:chgData name="Raita-Hakola, Anna-Maria" userId="f7b6f253-a21c-4a1e-b88d-b0dda9dc04da" providerId="ADAL" clId="{3D1A24C1-CEE9-42F0-95A1-484D5E91F504}" dt="2025-03-11T14:47:18.438" v="2465" actId="20577"/>
          <ac:spMkLst>
            <pc:docMk/>
            <pc:sldMk cId="1357862776" sldId="263"/>
            <ac:spMk id="3" creationId="{043A9B0B-B170-22E9-5BA1-8FAA2A5AE2AD}"/>
          </ac:spMkLst>
        </pc:spChg>
      </pc:sldChg>
      <pc:sldChg chg="modSp add mod ord">
        <pc:chgData name="Raita-Hakola, Anna-Maria" userId="f7b6f253-a21c-4a1e-b88d-b0dda9dc04da" providerId="ADAL" clId="{3D1A24C1-CEE9-42F0-95A1-484D5E91F504}" dt="2025-03-11T14:52:02.778" v="2954"/>
        <pc:sldMkLst>
          <pc:docMk/>
          <pc:sldMk cId="2243899265" sldId="264"/>
        </pc:sldMkLst>
        <pc:spChg chg="mod">
          <ac:chgData name="Raita-Hakola, Anna-Maria" userId="f7b6f253-a21c-4a1e-b88d-b0dda9dc04da" providerId="ADAL" clId="{3D1A24C1-CEE9-42F0-95A1-484D5E91F504}" dt="2025-03-11T14:51:53.236" v="2952" actId="14100"/>
          <ac:spMkLst>
            <pc:docMk/>
            <pc:sldMk cId="2243899265" sldId="264"/>
            <ac:spMk id="2" creationId="{636EBFCE-E10D-B79A-93A3-904545A40DFF}"/>
          </ac:spMkLst>
        </pc:spChg>
        <pc:spChg chg="mod">
          <ac:chgData name="Raita-Hakola, Anna-Maria" userId="f7b6f253-a21c-4a1e-b88d-b0dda9dc04da" providerId="ADAL" clId="{3D1A24C1-CEE9-42F0-95A1-484D5E91F504}" dt="2025-03-11T14:51:40.097" v="2927" actId="27636"/>
          <ac:spMkLst>
            <pc:docMk/>
            <pc:sldMk cId="2243899265" sldId="264"/>
            <ac:spMk id="3" creationId="{1E1FCDFD-53DF-C787-650A-953A0E63E62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03CBEFA-7A52-D4DB-666D-8243C4E8F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AE0059E5-EC28-64EC-E038-E14752F4B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B1AF9BD1-0BD8-51BB-EDFC-9A00BBFFD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783EA-9BCF-439E-B947-DFFF9D5EF1C9}" type="datetimeFigureOut">
              <a:rPr lang="fi-FI" smtClean="0"/>
              <a:t>11.3.2025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07A499B-76D9-8BFF-3776-30FEE2D09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2AF8520-FA35-820D-344F-2C06C6C1B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483D-5CE3-4FCB-A58C-36CD195FB88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7902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5E1A659-CC5F-27D4-C965-2208E5E3C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18FA7FB0-2989-DCEA-BB24-23C8D63BF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E319C027-0347-54D2-2A70-70AF53275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783EA-9BCF-439E-B947-DFFF9D5EF1C9}" type="datetimeFigureOut">
              <a:rPr lang="fi-FI" smtClean="0"/>
              <a:t>11.3.2025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59D9C36-6EAB-AC74-A2EF-32F668946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637F3D80-E1DF-E314-7D1C-37A577BF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483D-5CE3-4FCB-A58C-36CD195FB88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75337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1F3B1725-5C06-001C-B506-70C6B1A73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96A4CACA-3155-C99D-D79F-C1A03A35D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8811599E-E643-BF1C-A176-08019D645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783EA-9BCF-439E-B947-DFFF9D5EF1C9}" type="datetimeFigureOut">
              <a:rPr lang="fi-FI" smtClean="0"/>
              <a:t>11.3.2025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5B8AF031-20F8-8664-EBE6-740A4561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5E10E58-CA07-4143-1164-B0A42587C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483D-5CE3-4FCB-A58C-36CD195FB88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54174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B7BE13C-0D39-BC87-43A1-7758A082D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788A29A-121A-CCF2-9B9C-B221AF8BF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378FF91-352F-179B-59D3-D3419154F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783EA-9BCF-439E-B947-DFFF9D5EF1C9}" type="datetimeFigureOut">
              <a:rPr lang="fi-FI" smtClean="0"/>
              <a:t>11.3.2025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1854593C-CD18-37C8-8D80-5A1807F6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412F08E2-B8B3-440C-4601-E7811CD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483D-5CE3-4FCB-A58C-36CD195FB88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629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6218686-2E3E-422E-EFB5-5E128A857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B26A6623-A74A-D086-3884-6BEFA8D61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8153727-B279-787C-EDDC-42085097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783EA-9BCF-439E-B947-DFFF9D5EF1C9}" type="datetimeFigureOut">
              <a:rPr lang="fi-FI" smtClean="0"/>
              <a:t>11.3.2025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E4CF76C-6731-6DBF-2250-21BBE3F4A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35D532E-0A3C-2CA4-B00B-4445CAF9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483D-5CE3-4FCB-A58C-36CD195FB88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5848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0F9A86F-0FBB-9104-EA48-5E73BCED4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71F1F24-0826-B213-B418-897E19DA9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2E5CF4A9-360A-169D-D225-2B26529F1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C664CC2-9CA2-1906-4715-F684BD05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783EA-9BCF-439E-B947-DFFF9D5EF1C9}" type="datetimeFigureOut">
              <a:rPr lang="fi-FI" smtClean="0"/>
              <a:t>11.3.2025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707985D7-9F38-8387-7BEC-0B30754B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A46E1C5D-9B2A-628C-6CCA-CA670DFD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483D-5CE3-4FCB-A58C-36CD195FB88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8247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CA395D8-AE32-20E6-C1DF-CC31A8460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07F8A622-CBEC-3DE9-53CC-757A61DBA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1B8E3CFE-3CB3-8EAC-0D74-0C12BF741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65C7911D-9DA1-A543-709E-B75783BA34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6CA5DC4B-6CF6-D90A-A303-6871567ED9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97A9DC6C-CA53-6C8D-F94D-7360240C3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783EA-9BCF-439E-B947-DFFF9D5EF1C9}" type="datetimeFigureOut">
              <a:rPr lang="fi-FI" smtClean="0"/>
              <a:t>11.3.2025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22B5EE95-1F17-2B93-52A3-9F79D5E25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59C7F77A-FBF7-3F6A-C797-21566744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483D-5CE3-4FCB-A58C-36CD195FB88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631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312C1DA-9733-4F58-6EF6-3E14C0E5A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EBF2C726-F4F0-0CBE-78C2-C730D58A0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783EA-9BCF-439E-B947-DFFF9D5EF1C9}" type="datetimeFigureOut">
              <a:rPr lang="fi-FI" smtClean="0"/>
              <a:t>11.3.2025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B624C000-EB24-BD8E-590D-CE80F428B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2A8BCD64-171E-BF19-4246-2DBD52BD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483D-5CE3-4FCB-A58C-36CD195FB88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3075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EBCFF8CE-0F3F-99F2-7ECA-7EB168DD9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783EA-9BCF-439E-B947-DFFF9D5EF1C9}" type="datetimeFigureOut">
              <a:rPr lang="fi-FI" smtClean="0"/>
              <a:t>11.3.2025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9E42D35A-C292-4EDE-3342-F8385079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75A91BAB-9AD5-514D-6E52-B8034EAC7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483D-5CE3-4FCB-A58C-36CD195FB88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7446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399B60C-4316-0844-7D60-0085A1031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EBACD78-FC43-2E49-433A-26F8A6735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6556E88A-89F4-1323-70CF-F45C00597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072045E2-2971-5CE0-50F0-5A448B330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783EA-9BCF-439E-B947-DFFF9D5EF1C9}" type="datetimeFigureOut">
              <a:rPr lang="fi-FI" smtClean="0"/>
              <a:t>11.3.2025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85381FA7-45E0-8A13-A845-F025946ED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7B6495CA-CFA6-6BBC-6932-103BBEC69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483D-5CE3-4FCB-A58C-36CD195FB88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12674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78FE833-4051-D928-CCE0-76B102C47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DA80CFC0-736C-2F75-7718-AD3510DA7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C929CA32-AD86-D5D4-AEC5-950B47E1B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05912A2E-48FE-5371-7F6F-03DB87182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783EA-9BCF-439E-B947-DFFF9D5EF1C9}" type="datetimeFigureOut">
              <a:rPr lang="fi-FI" smtClean="0"/>
              <a:t>11.3.2025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3861B2C2-292E-C80B-6699-D84ACFDA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F561B025-04FC-25B1-86B1-4D0DE4A6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483D-5CE3-4FCB-A58C-36CD195FB88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7916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61B3035C-CDF9-C418-67BA-76DE887B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D01B2BAB-F959-6890-6A3C-4DD44BA15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6C7AF5CC-F251-2FCE-3624-020F34E21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E783EA-9BCF-439E-B947-DFFF9D5EF1C9}" type="datetimeFigureOut">
              <a:rPr lang="fi-FI" smtClean="0"/>
              <a:t>11.3.2025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5D3B62B8-68B4-F8E3-D817-9BB45220F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4E5F367-D574-91CB-42AF-7634F7A19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48483D-5CE3-4FCB-A58C-36CD195FB88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623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ilkka.polonen@jyu.fi" TargetMode="External"/><Relationship Id="rId2" Type="http://schemas.openxmlformats.org/officeDocument/2006/relationships/hyperlink" Target="mailto:anhakola@jyu.f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194/isprs-annals-V-3-2021-89-202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5194/isprs-archives-XLIII-B3-2020-467-202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jpeg"/><Relationship Id="rId7" Type="http://schemas.openxmlformats.org/officeDocument/2006/relationships/hyperlink" Target="https://coral.ai/products/accelerator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artco.fi/en/development-boards/jetson-nano/25203-seeed-110061441.html" TargetMode="External"/><Relationship Id="rId5" Type="http://schemas.openxmlformats.org/officeDocument/2006/relationships/hyperlink" Target="https://raspberrypi.dk/en/product/official-raspberry-pi-4-desktop-kit-eu/?gad_source=1&amp;gclid=EAIaIQobChMIps6pjd-BjAMVPUeRBR3lZg6UEAAYAiAAEgKWffD_BwE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s://store.arduino.cc/en-fi/products/arduino-tiny-machine-learning-kit?srsltid=AfmBOoqxPhGdWy-sZcI0WrkuZQ6nk_g5SkzriRrkINj97NCfmT___WqB" TargetMode="Externa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yu.fi/en/projects/ml4drone-learning-techniques-for-autonomous-drone-based-hyperspectral-analysis-of-forest-vegeta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fullHtml/10.1145/3579375.3579383" TargetMode="External"/><Relationship Id="rId2" Type="http://schemas.openxmlformats.org/officeDocument/2006/relationships/hyperlink" Target="https://www.sciencedirect.com/science/article/pii/S254266052400005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28533E4-A269-01A2-AD21-1F032C5154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err="1"/>
              <a:t>Anomaly</a:t>
            </a:r>
            <a:r>
              <a:rPr lang="fi-FI"/>
              <a:t> </a:t>
            </a:r>
            <a:r>
              <a:rPr lang="fi-FI" err="1"/>
              <a:t>detection</a:t>
            </a:r>
            <a:r>
              <a:rPr lang="fi-FI"/>
              <a:t> and </a:t>
            </a:r>
            <a:r>
              <a:rPr lang="fi-FI" err="1"/>
              <a:t>TinyML</a:t>
            </a:r>
            <a:endParaRPr lang="fi-FI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981E511B-49F5-8D7E-A5F5-7ED5EB63B9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/>
              <a:t>11.3.2025</a:t>
            </a:r>
          </a:p>
        </p:txBody>
      </p:sp>
    </p:spTree>
    <p:extLst>
      <p:ext uri="{BB962C8B-B14F-4D97-AF65-F5344CB8AC3E}">
        <p14:creationId xmlns:p14="http://schemas.microsoft.com/office/powerpoint/2010/main" val="2021637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7B7CE-E186-93C7-1457-15A15BDC3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36EBFCE-E10D-B79A-93A3-904545A4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8711"/>
          </a:xfrm>
        </p:spPr>
        <p:txBody>
          <a:bodyPr/>
          <a:lstStyle/>
          <a:p>
            <a:r>
              <a:rPr lang="fi-FI" dirty="0" err="1"/>
              <a:t>Contact</a:t>
            </a:r>
            <a:r>
              <a:rPr lang="fi-FI" dirty="0"/>
              <a:t> </a:t>
            </a:r>
            <a:r>
              <a:rPr lang="fi-FI" dirty="0" err="1"/>
              <a:t>persons</a:t>
            </a:r>
            <a:r>
              <a:rPr lang="fi-FI" dirty="0"/>
              <a:t> and </a:t>
            </a:r>
            <a:r>
              <a:rPr lang="fi-FI" dirty="0" err="1"/>
              <a:t>information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E1FCDFD-53DF-C787-650A-953A0E63E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966"/>
            <a:ext cx="10515600" cy="4746997"/>
          </a:xfrm>
        </p:spPr>
        <p:txBody>
          <a:bodyPr>
            <a:normAutofit fontScale="92500" lnSpcReduction="10000"/>
          </a:bodyPr>
          <a:lstStyle/>
          <a:p>
            <a:r>
              <a:rPr lang="fi-FI" dirty="0" err="1"/>
              <a:t>Host</a:t>
            </a:r>
            <a:r>
              <a:rPr lang="fi-FI" dirty="0"/>
              <a:t>  / Tutor: PhD, </a:t>
            </a:r>
            <a:r>
              <a:rPr lang="fi-FI" dirty="0" err="1"/>
              <a:t>Postdoctoral</a:t>
            </a:r>
            <a:r>
              <a:rPr lang="fi-FI" dirty="0"/>
              <a:t> </a:t>
            </a:r>
            <a:r>
              <a:rPr lang="fi-FI" dirty="0" err="1"/>
              <a:t>researcher</a:t>
            </a:r>
            <a:r>
              <a:rPr lang="fi-FI" dirty="0"/>
              <a:t> Anna-Maria Raita-Hakola </a:t>
            </a:r>
            <a:r>
              <a:rPr lang="fi-FI" dirty="0">
                <a:hlinkClick r:id="rId2"/>
              </a:rPr>
              <a:t>anhakola@jyu.fi</a:t>
            </a:r>
            <a:r>
              <a:rPr lang="fi-FI" dirty="0"/>
              <a:t> +358 405492120</a:t>
            </a:r>
          </a:p>
          <a:p>
            <a:r>
              <a:rPr lang="fi-FI" dirty="0" err="1"/>
              <a:t>Research</a:t>
            </a:r>
            <a:r>
              <a:rPr lang="fi-FI" dirty="0"/>
              <a:t> </a:t>
            </a:r>
            <a:r>
              <a:rPr lang="fi-FI" dirty="0" err="1"/>
              <a:t>group</a:t>
            </a:r>
            <a:r>
              <a:rPr lang="fi-FI" dirty="0"/>
              <a:t> </a:t>
            </a:r>
            <a:r>
              <a:rPr lang="fi-FI" dirty="0" err="1"/>
              <a:t>leader</a:t>
            </a:r>
            <a:r>
              <a:rPr lang="fi-FI" dirty="0"/>
              <a:t> Ilkka Pölönen </a:t>
            </a:r>
            <a:r>
              <a:rPr lang="fi-FI" dirty="0">
                <a:hlinkClick r:id="rId3"/>
              </a:rPr>
              <a:t>ilkka.polonen@jyu.fi</a:t>
            </a:r>
            <a:endParaRPr lang="fi-FI" dirty="0"/>
          </a:p>
          <a:p>
            <a:r>
              <a:rPr lang="fi-FI" dirty="0"/>
              <a:t>Place to </a:t>
            </a:r>
            <a:r>
              <a:rPr lang="fi-FI" dirty="0" err="1"/>
              <a:t>work</a:t>
            </a:r>
            <a:r>
              <a:rPr lang="fi-FI" dirty="0"/>
              <a:t>: </a:t>
            </a:r>
            <a:r>
              <a:rPr lang="fi-FI" dirty="0" err="1"/>
              <a:t>Spectral</a:t>
            </a:r>
            <a:r>
              <a:rPr lang="fi-FI" dirty="0"/>
              <a:t> </a:t>
            </a:r>
            <a:r>
              <a:rPr lang="fi-FI" dirty="0" err="1"/>
              <a:t>Imaging</a:t>
            </a:r>
            <a:r>
              <a:rPr lang="fi-FI" dirty="0"/>
              <a:t> </a:t>
            </a:r>
            <a:r>
              <a:rPr lang="fi-FI" dirty="0" err="1"/>
              <a:t>Laboratory</a:t>
            </a:r>
            <a:r>
              <a:rPr lang="fi-FI" dirty="0"/>
              <a:t> </a:t>
            </a:r>
            <a:r>
              <a:rPr lang="fi-FI" dirty="0" err="1"/>
              <a:t>Faculty</a:t>
            </a:r>
            <a:r>
              <a:rPr lang="fi-FI" dirty="0"/>
              <a:t> of </a:t>
            </a:r>
            <a:r>
              <a:rPr lang="fi-FI" dirty="0" err="1"/>
              <a:t>Information</a:t>
            </a:r>
            <a:r>
              <a:rPr lang="fi-FI" dirty="0"/>
              <a:t> Technology, </a:t>
            </a:r>
            <a:r>
              <a:rPr lang="fi-FI" dirty="0" err="1"/>
              <a:t>University</a:t>
            </a:r>
            <a:r>
              <a:rPr lang="fi-FI" dirty="0"/>
              <a:t> of Jyväskylä</a:t>
            </a:r>
          </a:p>
          <a:p>
            <a:r>
              <a:rPr lang="fi-FI" dirty="0" err="1"/>
              <a:t>Work</a:t>
            </a:r>
            <a:r>
              <a:rPr lang="fi-FI" dirty="0"/>
              <a:t> </a:t>
            </a:r>
            <a:r>
              <a:rPr lang="fi-FI" dirty="0" err="1"/>
              <a:t>address</a:t>
            </a:r>
            <a:r>
              <a:rPr lang="fi-FI" dirty="0"/>
              <a:t>: </a:t>
            </a:r>
            <a:r>
              <a:rPr lang="fi-FI" dirty="0" err="1"/>
              <a:t>Mattilanniemi</a:t>
            </a:r>
            <a:r>
              <a:rPr lang="fi-FI" dirty="0"/>
              <a:t> 2, 40100 Jyväskylä Finland</a:t>
            </a:r>
          </a:p>
          <a:p>
            <a:pPr marL="0" indent="0">
              <a:buNone/>
            </a:pPr>
            <a:r>
              <a:rPr lang="fi-FI" dirty="0"/>
              <a:t>International </a:t>
            </a:r>
            <a:r>
              <a:rPr lang="fi-FI" dirty="0" err="1"/>
              <a:t>services</a:t>
            </a:r>
            <a:r>
              <a:rPr lang="fi-FI" dirty="0"/>
              <a:t>:</a:t>
            </a:r>
          </a:p>
          <a:p>
            <a:r>
              <a:rPr lang="en-US" dirty="0" err="1"/>
              <a:t>Niina</a:t>
            </a:r>
            <a:r>
              <a:rPr lang="en-US" dirty="0"/>
              <a:t> </a:t>
            </a:r>
            <a:r>
              <a:rPr lang="en-US" dirty="0" err="1"/>
              <a:t>Ormshaw</a:t>
            </a:r>
            <a:r>
              <a:rPr lang="en-US" dirty="0"/>
              <a:t>, our Faculty's International Affairs Coordinator</a:t>
            </a:r>
            <a:r>
              <a:rPr lang="fi-FI" dirty="0"/>
              <a:t> (Erasmus, </a:t>
            </a:r>
            <a:r>
              <a:rPr lang="fi-FI" dirty="0" err="1"/>
              <a:t>studies</a:t>
            </a:r>
            <a:r>
              <a:rPr lang="fi-FI" dirty="0"/>
              <a:t> at JYU) 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Sari </a:t>
            </a:r>
            <a:r>
              <a:rPr lang="en-US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Smahl</a:t>
            </a:r>
            <a:r>
              <a:rPr lang="en-US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is from our International Staff Services (ISS). ISS advises you before you arrive on matters such as entry and accommodation (housing)</a:t>
            </a: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4389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75AD34-91F6-66D2-8CE8-1998B7B4F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FC8F60EB-C4C2-E78D-006B-AD5F480A1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fi-FI" sz="5000"/>
              <a:t>What is anomaly detection?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7A89684-79BC-73E2-8A2E-5543FD0B4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 fontScale="92500"/>
          </a:bodyPr>
          <a:lstStyle/>
          <a:p>
            <a:r>
              <a:rPr lang="fi-FI" sz="2200" err="1"/>
              <a:t>The</a:t>
            </a:r>
            <a:r>
              <a:rPr lang="fi-FI" sz="2200"/>
              <a:t> ultimate </a:t>
            </a:r>
            <a:r>
              <a:rPr lang="fi-FI" sz="2200" err="1"/>
              <a:t>goal</a:t>
            </a:r>
            <a:r>
              <a:rPr lang="fi-FI" sz="2200"/>
              <a:t> is to </a:t>
            </a:r>
            <a:r>
              <a:rPr lang="fi-FI" sz="2200" err="1"/>
              <a:t>teach</a:t>
            </a:r>
            <a:r>
              <a:rPr lang="fi-FI" sz="2200"/>
              <a:t> </a:t>
            </a:r>
            <a:r>
              <a:rPr lang="fi-FI" sz="2200" err="1"/>
              <a:t>model</a:t>
            </a:r>
            <a:r>
              <a:rPr lang="fi-FI" sz="2200"/>
              <a:t> to </a:t>
            </a:r>
            <a:r>
              <a:rPr lang="fi-FI" sz="2200" err="1"/>
              <a:t>understand</a:t>
            </a:r>
            <a:r>
              <a:rPr lang="fi-FI" sz="2200"/>
              <a:t> </a:t>
            </a:r>
            <a:r>
              <a:rPr lang="fi-FI" sz="2200" err="1"/>
              <a:t>what</a:t>
            </a:r>
            <a:r>
              <a:rPr lang="fi-FI" sz="2200"/>
              <a:t> is </a:t>
            </a:r>
            <a:r>
              <a:rPr lang="fi-FI" sz="2200" err="1"/>
              <a:t>normal</a:t>
            </a:r>
            <a:r>
              <a:rPr lang="fi-FI" sz="2200"/>
              <a:t> </a:t>
            </a:r>
            <a:r>
              <a:rPr lang="fi-FI" sz="2200" err="1"/>
              <a:t>behaviour</a:t>
            </a:r>
            <a:r>
              <a:rPr lang="fi-FI" sz="2200"/>
              <a:t> and </a:t>
            </a:r>
            <a:r>
              <a:rPr lang="fi-FI" sz="2200" err="1"/>
              <a:t>what</a:t>
            </a:r>
            <a:r>
              <a:rPr lang="fi-FI" sz="2200"/>
              <a:t> is </a:t>
            </a:r>
            <a:r>
              <a:rPr lang="fi-FI" sz="2200" err="1"/>
              <a:t>abnormal</a:t>
            </a:r>
            <a:r>
              <a:rPr lang="fi-FI" sz="2200"/>
              <a:t> (</a:t>
            </a:r>
            <a:r>
              <a:rPr lang="fi-FI" sz="2200" err="1"/>
              <a:t>anomaloys</a:t>
            </a:r>
            <a:r>
              <a:rPr lang="fi-FI" sz="2200"/>
              <a:t>).</a:t>
            </a:r>
          </a:p>
          <a:p>
            <a:r>
              <a:rPr lang="fi-FI" sz="2200"/>
              <a:t>In </a:t>
            </a:r>
            <a:r>
              <a:rPr lang="fi-FI" sz="2200" err="1"/>
              <a:t>our</a:t>
            </a:r>
            <a:r>
              <a:rPr lang="fi-FI" sz="2200"/>
              <a:t> </a:t>
            </a:r>
            <a:r>
              <a:rPr lang="fi-FI" sz="2200" err="1"/>
              <a:t>current</a:t>
            </a:r>
            <a:r>
              <a:rPr lang="fi-FI" sz="2200"/>
              <a:t> </a:t>
            </a:r>
            <a:r>
              <a:rPr lang="fi-FI" sz="2200" err="1"/>
              <a:t>forestry</a:t>
            </a:r>
            <a:r>
              <a:rPr lang="fi-FI" sz="2200"/>
              <a:t> </a:t>
            </a:r>
            <a:r>
              <a:rPr lang="fi-FI" sz="2200" err="1"/>
              <a:t>research</a:t>
            </a:r>
            <a:r>
              <a:rPr lang="fi-FI" sz="2200"/>
              <a:t>, </a:t>
            </a:r>
            <a:r>
              <a:rPr lang="fi-FI" sz="2200" err="1"/>
              <a:t>abnormal</a:t>
            </a:r>
            <a:r>
              <a:rPr lang="fi-FI" sz="2200"/>
              <a:t> is a </a:t>
            </a:r>
            <a:r>
              <a:rPr lang="fi-FI" sz="2200" err="1"/>
              <a:t>stress</a:t>
            </a:r>
            <a:r>
              <a:rPr lang="fi-FI" sz="2200"/>
              <a:t> </a:t>
            </a:r>
            <a:r>
              <a:rPr lang="fi-FI" sz="2200" err="1"/>
              <a:t>signal</a:t>
            </a:r>
            <a:r>
              <a:rPr lang="fi-FI" sz="2200"/>
              <a:t>, </a:t>
            </a:r>
            <a:r>
              <a:rPr lang="fi-FI" sz="2200" err="1"/>
              <a:t>that</a:t>
            </a:r>
            <a:r>
              <a:rPr lang="fi-FI" sz="2200"/>
              <a:t> </a:t>
            </a:r>
            <a:r>
              <a:rPr lang="fi-FI" sz="2200" err="1"/>
              <a:t>can</a:t>
            </a:r>
            <a:r>
              <a:rPr lang="fi-FI" sz="2200"/>
              <a:t> </a:t>
            </a:r>
            <a:r>
              <a:rPr lang="fi-FI" sz="2200" err="1"/>
              <a:t>be</a:t>
            </a:r>
            <a:r>
              <a:rPr lang="fi-FI" sz="2200"/>
              <a:t> </a:t>
            </a:r>
            <a:r>
              <a:rPr lang="fi-FI" sz="2200" err="1"/>
              <a:t>detected</a:t>
            </a:r>
            <a:r>
              <a:rPr lang="fi-FI" sz="2200"/>
              <a:t> </a:t>
            </a:r>
            <a:r>
              <a:rPr lang="fi-FI" sz="2200" err="1"/>
              <a:t>from</a:t>
            </a:r>
            <a:r>
              <a:rPr lang="fi-FI" sz="2200"/>
              <a:t> a </a:t>
            </a:r>
            <a:r>
              <a:rPr lang="fi-FI" sz="2200" err="1"/>
              <a:t>tree</a:t>
            </a:r>
            <a:r>
              <a:rPr lang="fi-FI" sz="2200"/>
              <a:t> </a:t>
            </a:r>
            <a:r>
              <a:rPr lang="fi-FI" sz="2200" err="1"/>
              <a:t>that</a:t>
            </a:r>
            <a:r>
              <a:rPr lang="fi-FI" sz="2200"/>
              <a:t> </a:t>
            </a:r>
            <a:r>
              <a:rPr lang="fi-FI" sz="2200" err="1"/>
              <a:t>has</a:t>
            </a:r>
            <a:r>
              <a:rPr lang="fi-FI" sz="2200"/>
              <a:t> </a:t>
            </a:r>
            <a:r>
              <a:rPr lang="fi-FI" sz="2200" err="1"/>
              <a:t>bark</a:t>
            </a:r>
            <a:r>
              <a:rPr lang="fi-FI" sz="2200"/>
              <a:t> </a:t>
            </a:r>
            <a:r>
              <a:rPr lang="fi-FI" sz="2200" err="1"/>
              <a:t>beetle</a:t>
            </a:r>
            <a:r>
              <a:rPr lang="fi-FI" sz="2200"/>
              <a:t> </a:t>
            </a:r>
            <a:r>
              <a:rPr lang="fi-FI" sz="2200" err="1"/>
              <a:t>infection</a:t>
            </a:r>
            <a:r>
              <a:rPr lang="fi-FI" sz="2200"/>
              <a:t>.</a:t>
            </a:r>
          </a:p>
          <a:p>
            <a:r>
              <a:rPr lang="fi-FI" sz="2200"/>
              <a:t>For </a:t>
            </a:r>
            <a:r>
              <a:rPr lang="fi-FI" sz="2200" err="1"/>
              <a:t>that</a:t>
            </a:r>
            <a:r>
              <a:rPr lang="fi-FI" sz="2200"/>
              <a:t>, </a:t>
            </a:r>
            <a:r>
              <a:rPr lang="fi-FI" sz="2200" err="1"/>
              <a:t>we</a:t>
            </a:r>
            <a:r>
              <a:rPr lang="fi-FI" sz="2200"/>
              <a:t> </a:t>
            </a:r>
            <a:r>
              <a:rPr lang="fi-FI" sz="2200" err="1"/>
              <a:t>are</a:t>
            </a:r>
            <a:r>
              <a:rPr lang="fi-FI" sz="2200"/>
              <a:t> </a:t>
            </a:r>
            <a:r>
              <a:rPr lang="fi-FI" sz="2200" err="1"/>
              <a:t>using</a:t>
            </a:r>
            <a:r>
              <a:rPr lang="fi-FI" sz="2200"/>
              <a:t> </a:t>
            </a:r>
            <a:r>
              <a:rPr lang="fi-FI" sz="2200" err="1"/>
              <a:t>highly</a:t>
            </a:r>
            <a:r>
              <a:rPr lang="fi-FI" sz="2200"/>
              <a:t> </a:t>
            </a:r>
            <a:r>
              <a:rPr lang="fi-FI" sz="2200" err="1"/>
              <a:t>dimensional</a:t>
            </a:r>
            <a:r>
              <a:rPr lang="fi-FI" sz="2200"/>
              <a:t> </a:t>
            </a:r>
            <a:r>
              <a:rPr lang="fi-FI" sz="2200" err="1"/>
              <a:t>spectral</a:t>
            </a:r>
            <a:r>
              <a:rPr lang="fi-FI" sz="2200"/>
              <a:t> data </a:t>
            </a:r>
            <a:r>
              <a:rPr lang="fi-FI" sz="2200" err="1"/>
              <a:t>that</a:t>
            </a:r>
            <a:r>
              <a:rPr lang="fi-FI" sz="2200"/>
              <a:t> is </a:t>
            </a:r>
            <a:r>
              <a:rPr lang="fi-FI" sz="2200" err="1"/>
              <a:t>gathered</a:t>
            </a:r>
            <a:r>
              <a:rPr lang="fi-FI" sz="2200"/>
              <a:t> </a:t>
            </a:r>
            <a:r>
              <a:rPr lang="fi-FI" sz="2200" err="1"/>
              <a:t>using</a:t>
            </a:r>
            <a:r>
              <a:rPr lang="fi-FI" sz="2200"/>
              <a:t> </a:t>
            </a:r>
            <a:r>
              <a:rPr lang="fi-FI" sz="2200" err="1"/>
              <a:t>UAV’s</a:t>
            </a:r>
            <a:r>
              <a:rPr lang="fi-FI" sz="2200"/>
              <a:t> </a:t>
            </a:r>
            <a:r>
              <a:rPr lang="fi-FI" sz="2200" err="1"/>
              <a:t>or</a:t>
            </a:r>
            <a:r>
              <a:rPr lang="fi-FI" sz="2200"/>
              <a:t> </a:t>
            </a:r>
            <a:r>
              <a:rPr lang="fi-FI" sz="2200" err="1"/>
              <a:t>other</a:t>
            </a:r>
            <a:r>
              <a:rPr lang="fi-FI" sz="2200"/>
              <a:t> </a:t>
            </a:r>
            <a:r>
              <a:rPr lang="fi-FI" sz="2200" err="1"/>
              <a:t>remote</a:t>
            </a:r>
            <a:r>
              <a:rPr lang="fi-FI" sz="2200"/>
              <a:t> </a:t>
            </a:r>
            <a:r>
              <a:rPr lang="fi-FI" sz="2200" err="1"/>
              <a:t>sensing</a:t>
            </a:r>
            <a:r>
              <a:rPr lang="fi-FI" sz="2200"/>
              <a:t> </a:t>
            </a:r>
            <a:r>
              <a:rPr lang="fi-FI" sz="2200" err="1"/>
              <a:t>platforms</a:t>
            </a:r>
            <a:r>
              <a:rPr lang="fi-FI" sz="2200"/>
              <a:t> </a:t>
            </a:r>
          </a:p>
          <a:p>
            <a:endParaRPr lang="fi-FI" sz="2200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B2184934-DEF3-C0BB-D245-80D27E18E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308" y="233428"/>
            <a:ext cx="5458968" cy="3534681"/>
          </a:xfrm>
          <a:prstGeom prst="rect">
            <a:avLst/>
          </a:prstGeom>
        </p:spPr>
      </p:pic>
      <p:sp>
        <p:nvSpPr>
          <p:cNvPr id="7" name="Tekstiruutu 6">
            <a:extLst>
              <a:ext uri="{FF2B5EF4-FFF2-40B4-BE49-F238E27FC236}">
                <a16:creationId xmlns:a16="http://schemas.microsoft.com/office/drawing/2014/main" id="{1CD6FD22-2665-DF64-5D5A-5A6E1F211EED}"/>
              </a:ext>
            </a:extLst>
          </p:cNvPr>
          <p:cNvSpPr txBox="1"/>
          <p:nvPr/>
        </p:nvSpPr>
        <p:spPr>
          <a:xfrm>
            <a:off x="6249228" y="3687418"/>
            <a:ext cx="545896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400"/>
              <a:t>Raita-Hakola, A.-M., &amp; Pölönen, I. (2021). </a:t>
            </a:r>
            <a:r>
              <a:rPr lang="fi-FI" sz="1400" err="1"/>
              <a:t>Piecewise</a:t>
            </a:r>
            <a:r>
              <a:rPr lang="fi-FI" sz="1400"/>
              <a:t> </a:t>
            </a:r>
            <a:r>
              <a:rPr lang="fi-FI" sz="1400" err="1"/>
              <a:t>anomaly</a:t>
            </a:r>
            <a:r>
              <a:rPr lang="fi-FI" sz="1400"/>
              <a:t> </a:t>
            </a:r>
            <a:r>
              <a:rPr lang="fi-FI" sz="1400" err="1"/>
              <a:t>detection</a:t>
            </a:r>
            <a:r>
              <a:rPr lang="fi-FI" sz="1400"/>
              <a:t> </a:t>
            </a:r>
            <a:r>
              <a:rPr lang="fi-FI" sz="1400" err="1"/>
              <a:t>using</a:t>
            </a:r>
            <a:r>
              <a:rPr lang="fi-FI" sz="1400"/>
              <a:t> </a:t>
            </a:r>
            <a:r>
              <a:rPr lang="fi-FI" sz="1400" err="1"/>
              <a:t>minimal</a:t>
            </a:r>
            <a:r>
              <a:rPr lang="fi-FI" sz="1400"/>
              <a:t> </a:t>
            </a:r>
            <a:r>
              <a:rPr lang="fi-FI" sz="1400" err="1"/>
              <a:t>learning</a:t>
            </a:r>
            <a:r>
              <a:rPr lang="fi-FI" sz="1400"/>
              <a:t> </a:t>
            </a:r>
            <a:r>
              <a:rPr lang="fi-FI" sz="1400" err="1"/>
              <a:t>machine</a:t>
            </a:r>
            <a:r>
              <a:rPr lang="fi-FI" sz="1400"/>
              <a:t> for </a:t>
            </a:r>
            <a:r>
              <a:rPr lang="fi-FI" sz="1400" err="1"/>
              <a:t>hyperspectral</a:t>
            </a:r>
            <a:r>
              <a:rPr lang="fi-FI" sz="1400"/>
              <a:t> </a:t>
            </a:r>
            <a:r>
              <a:rPr lang="fi-FI" sz="1400" err="1"/>
              <a:t>images</a:t>
            </a:r>
            <a:r>
              <a:rPr lang="fi-FI" sz="1400"/>
              <a:t>. ISPRS </a:t>
            </a:r>
            <a:r>
              <a:rPr lang="fi-FI" sz="1400" err="1"/>
              <a:t>Annals</a:t>
            </a:r>
            <a:r>
              <a:rPr lang="fi-FI" sz="1400"/>
              <a:t> of </a:t>
            </a:r>
            <a:r>
              <a:rPr lang="fi-FI" sz="1400" err="1"/>
              <a:t>the</a:t>
            </a:r>
            <a:r>
              <a:rPr lang="fi-FI" sz="1400"/>
              <a:t> </a:t>
            </a:r>
            <a:r>
              <a:rPr lang="fi-FI" sz="1400" err="1"/>
              <a:t>Photogrammetry</a:t>
            </a:r>
            <a:r>
              <a:rPr lang="fi-FI" sz="1400"/>
              <a:t>, Remote </a:t>
            </a:r>
            <a:r>
              <a:rPr lang="fi-FI" sz="1400" err="1"/>
              <a:t>Sensing</a:t>
            </a:r>
            <a:r>
              <a:rPr lang="fi-FI" sz="1400"/>
              <a:t> and </a:t>
            </a:r>
            <a:r>
              <a:rPr lang="fi-FI" sz="1400" err="1"/>
              <a:t>Spatial</a:t>
            </a:r>
            <a:r>
              <a:rPr lang="fi-FI" sz="1400"/>
              <a:t> </a:t>
            </a:r>
            <a:r>
              <a:rPr lang="fi-FI" sz="1400" err="1"/>
              <a:t>Information</a:t>
            </a:r>
            <a:r>
              <a:rPr lang="fi-FI" sz="1400"/>
              <a:t> Sciences, V-3-2021. </a:t>
            </a:r>
            <a:r>
              <a:rPr lang="fi-FI" sz="1400">
                <a:hlinkClick r:id="rId3"/>
              </a:rPr>
              <a:t>https://doi.org/10.5194/isprs-annals-V-3-2021-89-2021</a:t>
            </a:r>
            <a:endParaRPr lang="fi-FI" sz="1400"/>
          </a:p>
          <a:p>
            <a:endParaRPr lang="fi-FI" sz="1400"/>
          </a:p>
          <a:p>
            <a:r>
              <a:rPr lang="fi-FI" sz="1400"/>
              <a:t>Pölönen, I., Riihiaho, K., Hakola, A.-M., and Annala, L.: MINIMAL LEARNING MACHINE IN ANOMALY DETECTION FROM HYPERSPECTRAL IMAGES, </a:t>
            </a:r>
            <a:r>
              <a:rPr lang="fi-FI" sz="1400" err="1"/>
              <a:t>Int</a:t>
            </a:r>
            <a:r>
              <a:rPr lang="fi-FI" sz="1400"/>
              <a:t>. </a:t>
            </a:r>
            <a:r>
              <a:rPr lang="fi-FI" sz="1400" err="1"/>
              <a:t>Arch</a:t>
            </a:r>
            <a:r>
              <a:rPr lang="fi-FI" sz="1400"/>
              <a:t>. </a:t>
            </a:r>
            <a:r>
              <a:rPr lang="fi-FI" sz="1400" err="1"/>
              <a:t>Photogramm</a:t>
            </a:r>
            <a:r>
              <a:rPr lang="fi-FI" sz="1400"/>
              <a:t>. Remote </a:t>
            </a:r>
            <a:r>
              <a:rPr lang="fi-FI" sz="1400" err="1"/>
              <a:t>Sens</a:t>
            </a:r>
            <a:r>
              <a:rPr lang="fi-FI" sz="1400"/>
              <a:t>. </a:t>
            </a:r>
            <a:r>
              <a:rPr lang="fi-FI" sz="1400" err="1"/>
              <a:t>Spatial</a:t>
            </a:r>
            <a:r>
              <a:rPr lang="fi-FI" sz="1400"/>
              <a:t> Inf. </a:t>
            </a:r>
            <a:r>
              <a:rPr lang="fi-FI" sz="1400" err="1"/>
              <a:t>Sci</a:t>
            </a:r>
            <a:r>
              <a:rPr lang="fi-FI" sz="1400"/>
              <a:t>., XLIII-B3-2020, 467–472, </a:t>
            </a:r>
            <a:r>
              <a:rPr lang="fi-FI" sz="1400">
                <a:hlinkClick r:id="rId4"/>
              </a:rPr>
              <a:t>https://doi.org/10.5194/isprs-archives-XLIII-B3-2020-467-2020</a:t>
            </a:r>
            <a:r>
              <a:rPr lang="fi-FI" sz="1400"/>
              <a:t>, 2020.</a:t>
            </a:r>
          </a:p>
        </p:txBody>
      </p:sp>
    </p:spTree>
    <p:extLst>
      <p:ext uri="{BB962C8B-B14F-4D97-AF65-F5344CB8AC3E}">
        <p14:creationId xmlns:p14="http://schemas.microsoft.com/office/powerpoint/2010/main" val="1487329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936727-8FAF-BBC9-3C10-17133EAB4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23A65B8A-94CF-6BFE-CE7C-6C659B84F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hyperspectral data?</a:t>
            </a:r>
          </a:p>
        </p:txBody>
      </p:sp>
      <p:pic>
        <p:nvPicPr>
          <p:cNvPr id="9" name="Kuva 8" descr="Kuva, joka sisältää kohteen Värikkyys, kuvakaappaus, pikseli&#10;&#10;Tekoälyn generoima sisältö voi olla virheellistä.">
            <a:extLst>
              <a:ext uri="{FF2B5EF4-FFF2-40B4-BE49-F238E27FC236}">
                <a16:creationId xmlns:a16="http://schemas.microsoft.com/office/drawing/2014/main" id="{46C39758-C5BC-E024-37D3-95E14F05E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0" y="2365285"/>
            <a:ext cx="5586888" cy="3938756"/>
          </a:xfrm>
          <a:prstGeom prst="rect">
            <a:avLst/>
          </a:prstGeom>
        </p:spPr>
      </p:pic>
      <p:pic>
        <p:nvPicPr>
          <p:cNvPr id="13" name="Kuva 12" descr="Kuva, joka sisältää kohteen diagrammi, teksti, kuutio, muotoilu&#10;&#10;Tekoälyn generoima sisältö voi olla virheellistä.">
            <a:extLst>
              <a:ext uri="{FF2B5EF4-FFF2-40B4-BE49-F238E27FC236}">
                <a16:creationId xmlns:a16="http://schemas.microsoft.com/office/drawing/2014/main" id="{5F844C94-BD6E-FECF-51DA-35B0FA732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505" y="2637182"/>
            <a:ext cx="5828261" cy="339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68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E6D8994-30FD-AD17-760F-8C154E87C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Arduino </a:t>
            </a:r>
            <a:r>
              <a:rPr lang="fi-FI" err="1"/>
              <a:t>Tiny</a:t>
            </a:r>
            <a:r>
              <a:rPr lang="fi-FI"/>
              <a:t> ML, Raspberry </a:t>
            </a:r>
            <a:r>
              <a:rPr lang="fi-FI" err="1"/>
              <a:t>Pi</a:t>
            </a:r>
            <a:r>
              <a:rPr lang="fi-FI"/>
              <a:t>, Jetson Nano</a:t>
            </a:r>
          </a:p>
        </p:txBody>
      </p:sp>
      <p:pic>
        <p:nvPicPr>
          <p:cNvPr id="5" name="Kuva 4" descr="Kuva, joka sisältää kohteen teksti, paristo, sisä-&#10;&#10;Tekoälyn generoima sisältö voi olla virheellistä.">
            <a:extLst>
              <a:ext uri="{FF2B5EF4-FFF2-40B4-BE49-F238E27FC236}">
                <a16:creationId xmlns:a16="http://schemas.microsoft.com/office/drawing/2014/main" id="{A2C4D939-5293-B877-3081-8FD12FF3E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71469" y="1690688"/>
            <a:ext cx="2147963" cy="2147963"/>
          </a:xfrm>
          <a:prstGeom prst="rect">
            <a:avLst/>
          </a:prstGeom>
        </p:spPr>
      </p:pic>
      <p:pic>
        <p:nvPicPr>
          <p:cNvPr id="7" name="Kuva 6">
            <a:extLst>
              <a:ext uri="{FF2B5EF4-FFF2-40B4-BE49-F238E27FC236}">
                <a16:creationId xmlns:a16="http://schemas.microsoft.com/office/drawing/2014/main" id="{25621CEB-BA23-D396-3B78-E023CDD82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1" y="1690688"/>
            <a:ext cx="2464779" cy="2031215"/>
          </a:xfrm>
          <a:prstGeom prst="rect">
            <a:avLst/>
          </a:prstGeom>
        </p:spPr>
      </p:pic>
      <p:sp>
        <p:nvSpPr>
          <p:cNvPr id="8" name="Tekstiruutu 7">
            <a:extLst>
              <a:ext uri="{FF2B5EF4-FFF2-40B4-BE49-F238E27FC236}">
                <a16:creationId xmlns:a16="http://schemas.microsoft.com/office/drawing/2014/main" id="{541BA70A-D3CE-EBD3-DAEE-E42F3515EE67}"/>
              </a:ext>
            </a:extLst>
          </p:cNvPr>
          <p:cNvSpPr txBox="1"/>
          <p:nvPr/>
        </p:nvSpPr>
        <p:spPr>
          <a:xfrm>
            <a:off x="8229599" y="1690688"/>
            <a:ext cx="335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Possible</a:t>
            </a:r>
            <a:r>
              <a:rPr lang="fi-FI" dirty="0"/>
              <a:t> </a:t>
            </a:r>
            <a:r>
              <a:rPr lang="fi-FI" dirty="0" err="1"/>
              <a:t>devices</a:t>
            </a:r>
            <a:r>
              <a:rPr lang="fi-FI" dirty="0"/>
              <a:t> to </a:t>
            </a:r>
            <a:r>
              <a:rPr lang="fi-FI" dirty="0" err="1"/>
              <a:t>work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:</a:t>
            </a:r>
          </a:p>
          <a:p>
            <a:endParaRPr lang="fi-FI" dirty="0"/>
          </a:p>
          <a:p>
            <a:pPr marL="285750" indent="-285750">
              <a:buFontTx/>
              <a:buChar char="-"/>
            </a:pPr>
            <a:r>
              <a:rPr lang="fi-FI" dirty="0">
                <a:hlinkClick r:id="rId4"/>
              </a:rPr>
              <a:t>Arduino </a:t>
            </a:r>
            <a:r>
              <a:rPr lang="fi-FI" dirty="0" err="1">
                <a:hlinkClick r:id="rId4"/>
              </a:rPr>
              <a:t>Tiny</a:t>
            </a:r>
            <a:r>
              <a:rPr lang="fi-FI" dirty="0">
                <a:hlinkClick r:id="rId4"/>
              </a:rPr>
              <a:t> ML </a:t>
            </a:r>
            <a:r>
              <a:rPr lang="fi-FI" dirty="0" err="1">
                <a:hlinkClick r:id="rId4"/>
              </a:rPr>
              <a:t>kit</a:t>
            </a:r>
            <a:endParaRPr lang="fi-FI" dirty="0"/>
          </a:p>
          <a:p>
            <a:pPr marL="285750" indent="-285750">
              <a:buFontTx/>
              <a:buChar char="-"/>
            </a:pPr>
            <a:r>
              <a:rPr lang="fi-FI" dirty="0" err="1">
                <a:hlinkClick r:id="rId5"/>
              </a:rPr>
              <a:t>Raspberry</a:t>
            </a:r>
            <a:r>
              <a:rPr lang="fi-FI" dirty="0">
                <a:hlinkClick r:id="rId5"/>
              </a:rPr>
              <a:t> </a:t>
            </a:r>
            <a:r>
              <a:rPr lang="fi-FI" dirty="0" err="1">
                <a:hlinkClick r:id="rId5"/>
              </a:rPr>
              <a:t>Pi</a:t>
            </a:r>
            <a:r>
              <a:rPr lang="fi-FI" dirty="0">
                <a:hlinkClick r:id="rId5"/>
              </a:rPr>
              <a:t> 4 8GB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5 8GB</a:t>
            </a:r>
          </a:p>
          <a:p>
            <a:pPr marL="285750" indent="-285750">
              <a:buFontTx/>
              <a:buChar char="-"/>
            </a:pPr>
            <a:r>
              <a:rPr lang="fi-FI" dirty="0" err="1">
                <a:hlinkClick r:id="rId6"/>
              </a:rPr>
              <a:t>Jetson</a:t>
            </a:r>
            <a:r>
              <a:rPr lang="fi-FI" dirty="0">
                <a:hlinkClick r:id="rId6"/>
              </a:rPr>
              <a:t> Nano 4GB</a:t>
            </a:r>
            <a:endParaRPr lang="fi-FI" dirty="0"/>
          </a:p>
          <a:p>
            <a:pPr marL="285750" indent="-285750">
              <a:buFontTx/>
              <a:buChar char="-"/>
            </a:pPr>
            <a:r>
              <a:rPr lang="fi-FI" dirty="0" err="1">
                <a:hlinkClick r:id="rId7"/>
              </a:rPr>
              <a:t>Coral</a:t>
            </a:r>
            <a:r>
              <a:rPr lang="fi-FI" dirty="0">
                <a:hlinkClick r:id="rId7"/>
              </a:rPr>
              <a:t> </a:t>
            </a:r>
            <a:r>
              <a:rPr lang="fi-FI" dirty="0" err="1">
                <a:hlinkClick r:id="rId7"/>
              </a:rPr>
              <a:t>accelerator</a:t>
            </a:r>
            <a:endParaRPr lang="fi-FI" dirty="0"/>
          </a:p>
        </p:txBody>
      </p:sp>
      <p:pic>
        <p:nvPicPr>
          <p:cNvPr id="10" name="Kuva 9">
            <a:extLst>
              <a:ext uri="{FF2B5EF4-FFF2-40B4-BE49-F238E27FC236}">
                <a16:creationId xmlns:a16="http://schemas.microsoft.com/office/drawing/2014/main" id="{84C9C39D-9154-9499-99C0-AC1C4B68D6DE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6020" r="-1618" b="11631"/>
          <a:stretch/>
        </p:blipFill>
        <p:spPr>
          <a:xfrm>
            <a:off x="609601" y="3995214"/>
            <a:ext cx="2453564" cy="2147962"/>
          </a:xfrm>
          <a:prstGeom prst="rect">
            <a:avLst/>
          </a:prstGeom>
        </p:spPr>
      </p:pic>
      <p:pic>
        <p:nvPicPr>
          <p:cNvPr id="12" name="Kuva 11" descr="Kuva, joka sisältää kohteen kaapeli&#10;&#10;Tekoälyn generoima sisältö voi olla virheellistä.">
            <a:extLst>
              <a:ext uri="{FF2B5EF4-FFF2-40B4-BE49-F238E27FC236}">
                <a16:creationId xmlns:a16="http://schemas.microsoft.com/office/drawing/2014/main" id="{ADCB6EF8-D8D8-5C80-8E88-880247F85C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469" y="4221239"/>
            <a:ext cx="3352800" cy="1885950"/>
          </a:xfrm>
          <a:prstGeom prst="rect">
            <a:avLst/>
          </a:prstGeom>
        </p:spPr>
      </p:pic>
      <p:pic>
        <p:nvPicPr>
          <p:cNvPr id="14" name="Kuva 13" descr="Kuva, joka sisältää kohteen Elektroninen laite, elektroniikka, teksti, vekotin&#10;&#10;Tekoälyn generoima sisältö voi olla virheellistä.">
            <a:extLst>
              <a:ext uri="{FF2B5EF4-FFF2-40B4-BE49-F238E27FC236}">
                <a16:creationId xmlns:a16="http://schemas.microsoft.com/office/drawing/2014/main" id="{B2E28519-A0FF-E79E-F2BF-7697B9EE46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361" y="1944772"/>
            <a:ext cx="2837273" cy="189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7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AADE070-D2D7-E7D2-5397-6F0E4822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err="1"/>
              <a:t>Possible</a:t>
            </a:r>
            <a:r>
              <a:rPr lang="fi-FI"/>
              <a:t> </a:t>
            </a:r>
            <a:r>
              <a:rPr lang="fi-FI" err="1"/>
              <a:t>work</a:t>
            </a:r>
            <a:r>
              <a:rPr lang="fi-FI"/>
              <a:t> </a:t>
            </a:r>
            <a:r>
              <a:rPr lang="fi-FI" err="1"/>
              <a:t>could</a:t>
            </a:r>
            <a:r>
              <a:rPr lang="fi-FI"/>
              <a:t>: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8A229D9-5A83-DDCE-1095-E9056464A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err="1"/>
              <a:t>Use</a:t>
            </a:r>
            <a:r>
              <a:rPr lang="fi-FI"/>
              <a:t> HS data (extra </a:t>
            </a:r>
            <a:r>
              <a:rPr lang="fi-FI" err="1"/>
              <a:t>challenging</a:t>
            </a:r>
            <a:r>
              <a:rPr lang="fi-FI"/>
              <a:t> </a:t>
            </a:r>
            <a:r>
              <a:rPr lang="fi-FI" err="1"/>
              <a:t>due</a:t>
            </a:r>
            <a:r>
              <a:rPr lang="fi-FI"/>
              <a:t> to </a:t>
            </a:r>
            <a:r>
              <a:rPr lang="fi-FI" err="1"/>
              <a:t>high</a:t>
            </a:r>
            <a:r>
              <a:rPr lang="fi-FI"/>
              <a:t> </a:t>
            </a:r>
            <a:r>
              <a:rPr lang="fi-FI" err="1"/>
              <a:t>dimensions</a:t>
            </a:r>
            <a:r>
              <a:rPr lang="fi-FI"/>
              <a:t> of data)</a:t>
            </a:r>
          </a:p>
          <a:p>
            <a:r>
              <a:rPr lang="fi-FI" err="1"/>
              <a:t>Use</a:t>
            </a:r>
            <a:r>
              <a:rPr lang="fi-FI"/>
              <a:t> </a:t>
            </a:r>
            <a:r>
              <a:rPr lang="fi-FI" err="1"/>
              <a:t>one</a:t>
            </a:r>
            <a:r>
              <a:rPr lang="fi-FI"/>
              <a:t> </a:t>
            </a:r>
            <a:r>
              <a:rPr lang="fi-FI" err="1"/>
              <a:t>or</a:t>
            </a:r>
            <a:r>
              <a:rPr lang="fi-FI"/>
              <a:t> </a:t>
            </a:r>
            <a:r>
              <a:rPr lang="fi-FI" err="1"/>
              <a:t>few</a:t>
            </a:r>
            <a:r>
              <a:rPr lang="fi-FI"/>
              <a:t> </a:t>
            </a:r>
            <a:r>
              <a:rPr lang="fi-FI" err="1"/>
              <a:t>platforms</a:t>
            </a:r>
            <a:r>
              <a:rPr lang="fi-FI"/>
              <a:t> (Arduino etc.)</a:t>
            </a:r>
          </a:p>
          <a:p>
            <a:r>
              <a:rPr lang="fi-FI"/>
              <a:t>Select </a:t>
            </a:r>
            <a:r>
              <a:rPr lang="fi-FI" err="1"/>
              <a:t>one</a:t>
            </a:r>
            <a:r>
              <a:rPr lang="fi-FI"/>
              <a:t> </a:t>
            </a:r>
            <a:r>
              <a:rPr lang="fi-FI" err="1"/>
              <a:t>or</a:t>
            </a:r>
            <a:r>
              <a:rPr lang="fi-FI"/>
              <a:t> </a:t>
            </a:r>
            <a:r>
              <a:rPr lang="fi-FI" err="1"/>
              <a:t>few</a:t>
            </a:r>
            <a:r>
              <a:rPr lang="fi-FI"/>
              <a:t> </a:t>
            </a:r>
            <a:r>
              <a:rPr lang="fi-FI" err="1"/>
              <a:t>anomaly</a:t>
            </a:r>
            <a:r>
              <a:rPr lang="fi-FI"/>
              <a:t> </a:t>
            </a:r>
            <a:r>
              <a:rPr lang="fi-FI" err="1"/>
              <a:t>detection</a:t>
            </a:r>
            <a:r>
              <a:rPr lang="fi-FI"/>
              <a:t> </a:t>
            </a:r>
            <a:r>
              <a:rPr lang="fi-FI" err="1"/>
              <a:t>method</a:t>
            </a:r>
            <a:r>
              <a:rPr lang="fi-FI"/>
              <a:t>(s)</a:t>
            </a:r>
          </a:p>
          <a:p>
            <a:r>
              <a:rPr lang="fi-FI"/>
              <a:t>Design </a:t>
            </a:r>
            <a:r>
              <a:rPr lang="fi-FI" err="1"/>
              <a:t>how</a:t>
            </a:r>
            <a:r>
              <a:rPr lang="fi-FI"/>
              <a:t> to </a:t>
            </a:r>
            <a:r>
              <a:rPr lang="fi-FI" err="1"/>
              <a:t>implement</a:t>
            </a:r>
            <a:r>
              <a:rPr lang="fi-FI"/>
              <a:t> </a:t>
            </a:r>
            <a:r>
              <a:rPr lang="fi-FI" err="1"/>
              <a:t>those</a:t>
            </a:r>
            <a:r>
              <a:rPr lang="fi-FI"/>
              <a:t> into </a:t>
            </a:r>
            <a:r>
              <a:rPr lang="fi-FI" err="1"/>
              <a:t>selected</a:t>
            </a:r>
            <a:r>
              <a:rPr lang="fi-FI"/>
              <a:t> </a:t>
            </a:r>
            <a:r>
              <a:rPr lang="fi-FI" err="1"/>
              <a:t>platform</a:t>
            </a:r>
            <a:r>
              <a:rPr lang="fi-FI"/>
              <a:t>(s)</a:t>
            </a:r>
          </a:p>
          <a:p>
            <a:r>
              <a:rPr lang="fi-FI" err="1"/>
              <a:t>Implementation</a:t>
            </a:r>
            <a:r>
              <a:rPr lang="fi-FI"/>
              <a:t>, </a:t>
            </a:r>
            <a:r>
              <a:rPr lang="fi-FI" err="1"/>
              <a:t>tests</a:t>
            </a:r>
            <a:r>
              <a:rPr lang="fi-FI"/>
              <a:t> and </a:t>
            </a:r>
            <a:r>
              <a:rPr lang="fi-FI" err="1"/>
              <a:t>documentation</a:t>
            </a:r>
            <a:endParaRPr lang="fi-FI"/>
          </a:p>
          <a:p>
            <a:pPr>
              <a:buFont typeface="Wingdings" panose="05000000000000000000" pitchFamily="2" charset="2"/>
              <a:buChar char="è"/>
            </a:pPr>
            <a:r>
              <a:rPr lang="fi-FI" err="1"/>
              <a:t>This</a:t>
            </a:r>
            <a:r>
              <a:rPr lang="fi-FI"/>
              <a:t> </a:t>
            </a:r>
            <a:r>
              <a:rPr lang="fi-FI" err="1"/>
              <a:t>could</a:t>
            </a:r>
            <a:r>
              <a:rPr lang="fi-FI"/>
              <a:t> </a:t>
            </a:r>
            <a:r>
              <a:rPr lang="fi-FI" err="1"/>
              <a:t>be</a:t>
            </a:r>
            <a:r>
              <a:rPr lang="fi-FI"/>
              <a:t> a </a:t>
            </a:r>
            <a:r>
              <a:rPr lang="fi-FI" err="1"/>
              <a:t>short</a:t>
            </a:r>
            <a:r>
              <a:rPr lang="fi-FI"/>
              <a:t> </a:t>
            </a:r>
            <a:r>
              <a:rPr lang="fi-FI" err="1"/>
              <a:t>reseatch</a:t>
            </a:r>
            <a:r>
              <a:rPr lang="fi-FI"/>
              <a:t> </a:t>
            </a:r>
            <a:r>
              <a:rPr lang="fi-FI" err="1"/>
              <a:t>letter</a:t>
            </a:r>
            <a:r>
              <a:rPr lang="fi-FI"/>
              <a:t> </a:t>
            </a:r>
            <a:r>
              <a:rPr lang="fi-FI" err="1"/>
              <a:t>we</a:t>
            </a:r>
            <a:r>
              <a:rPr lang="fi-FI"/>
              <a:t> </a:t>
            </a:r>
            <a:r>
              <a:rPr lang="fi-FI" err="1"/>
              <a:t>can</a:t>
            </a:r>
            <a:r>
              <a:rPr lang="fi-FI"/>
              <a:t> </a:t>
            </a:r>
            <a:r>
              <a:rPr lang="fi-FI" err="1"/>
              <a:t>publish</a:t>
            </a:r>
            <a:r>
              <a:rPr lang="fi-FI"/>
              <a:t> </a:t>
            </a:r>
            <a:r>
              <a:rPr lang="fi-FI" err="1"/>
              <a:t>together</a:t>
            </a:r>
            <a:r>
              <a:rPr lang="fi-FI"/>
              <a:t> </a:t>
            </a:r>
            <a:r>
              <a:rPr lang="fi-FI" err="1"/>
              <a:t>afterwards</a:t>
            </a:r>
            <a:endParaRPr lang="fi-FI"/>
          </a:p>
          <a:p>
            <a:pPr>
              <a:buFont typeface="Wingdings" panose="05000000000000000000" pitchFamily="2" charset="2"/>
              <a:buChar char="è"/>
            </a:pPr>
            <a:r>
              <a:rPr lang="fi-FI" err="1"/>
              <a:t>Limits</a:t>
            </a:r>
            <a:r>
              <a:rPr lang="fi-FI"/>
              <a:t>: </a:t>
            </a:r>
            <a:r>
              <a:rPr lang="fi-FI" err="1"/>
              <a:t>We</a:t>
            </a:r>
            <a:r>
              <a:rPr lang="fi-FI"/>
              <a:t> </a:t>
            </a:r>
            <a:r>
              <a:rPr lang="fi-FI" err="1"/>
              <a:t>don’t</a:t>
            </a:r>
            <a:r>
              <a:rPr lang="fi-FI"/>
              <a:t> </a:t>
            </a:r>
            <a:r>
              <a:rPr lang="fi-FI" err="1"/>
              <a:t>have</a:t>
            </a:r>
            <a:r>
              <a:rPr lang="fi-FI"/>
              <a:t> to </a:t>
            </a:r>
            <a:r>
              <a:rPr lang="fi-FI" err="1"/>
              <a:t>do</a:t>
            </a:r>
            <a:r>
              <a:rPr lang="fi-FI"/>
              <a:t> </a:t>
            </a:r>
            <a:r>
              <a:rPr lang="fi-FI" err="1"/>
              <a:t>actual</a:t>
            </a:r>
            <a:r>
              <a:rPr lang="fi-FI"/>
              <a:t> </a:t>
            </a:r>
            <a:r>
              <a:rPr lang="fi-FI" err="1"/>
              <a:t>IoT</a:t>
            </a:r>
            <a:r>
              <a:rPr lang="fi-FI"/>
              <a:t> </a:t>
            </a:r>
            <a:r>
              <a:rPr lang="fi-FI" err="1"/>
              <a:t>system</a:t>
            </a:r>
            <a:r>
              <a:rPr lang="fi-FI"/>
              <a:t>, just </a:t>
            </a:r>
            <a:r>
              <a:rPr lang="fi-FI" err="1"/>
              <a:t>try</a:t>
            </a:r>
            <a:r>
              <a:rPr lang="fi-FI"/>
              <a:t> to </a:t>
            </a:r>
            <a:r>
              <a:rPr lang="fi-FI" err="1"/>
              <a:t>optimise</a:t>
            </a:r>
            <a:r>
              <a:rPr lang="fi-FI"/>
              <a:t> and </a:t>
            </a:r>
            <a:r>
              <a:rPr lang="fi-FI" err="1"/>
              <a:t>implement</a:t>
            </a:r>
            <a:r>
              <a:rPr lang="fi-FI"/>
              <a:t> </a:t>
            </a:r>
            <a:r>
              <a:rPr lang="fi-FI" err="1"/>
              <a:t>models</a:t>
            </a:r>
            <a:r>
              <a:rPr lang="fi-FI"/>
              <a:t> into </a:t>
            </a:r>
            <a:r>
              <a:rPr lang="fi-FI" err="1"/>
              <a:t>platforms</a:t>
            </a:r>
            <a:r>
              <a:rPr lang="fi-FI"/>
              <a:t> and </a:t>
            </a:r>
            <a:r>
              <a:rPr lang="fi-FI" err="1"/>
              <a:t>see</a:t>
            </a:r>
            <a:r>
              <a:rPr lang="fi-FI"/>
              <a:t> </a:t>
            </a:r>
            <a:r>
              <a:rPr lang="fi-FI" err="1"/>
              <a:t>how</a:t>
            </a:r>
            <a:r>
              <a:rPr lang="fi-FI"/>
              <a:t> </a:t>
            </a:r>
            <a:r>
              <a:rPr lang="fi-FI" err="1"/>
              <a:t>they</a:t>
            </a:r>
            <a:r>
              <a:rPr lang="fi-FI"/>
              <a:t> </a:t>
            </a:r>
            <a:r>
              <a:rPr lang="fi-FI" err="1"/>
              <a:t>perform</a:t>
            </a:r>
            <a:r>
              <a:rPr lang="fi-FI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2056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E590B02-0B4C-1E2D-79FF-32FAA0C2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err="1"/>
              <a:t>Studies</a:t>
            </a:r>
            <a:r>
              <a:rPr lang="fi-FI"/>
              <a:t> in JYU and </a:t>
            </a:r>
            <a:r>
              <a:rPr lang="fi-FI" err="1"/>
              <a:t>living</a:t>
            </a:r>
            <a:r>
              <a:rPr lang="fi-FI"/>
              <a:t> in Jyväskylä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62A1788-2EDF-4E67-B09B-AFB77191A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/>
              <a:t>If </a:t>
            </a:r>
            <a:r>
              <a:rPr lang="fi-FI" err="1"/>
              <a:t>you</a:t>
            </a:r>
            <a:r>
              <a:rPr lang="fi-FI"/>
              <a:t> </a:t>
            </a:r>
            <a:r>
              <a:rPr lang="fi-FI" err="1"/>
              <a:t>wish</a:t>
            </a:r>
            <a:r>
              <a:rPr lang="fi-FI"/>
              <a:t> to </a:t>
            </a:r>
            <a:r>
              <a:rPr lang="fi-FI" err="1"/>
              <a:t>have</a:t>
            </a:r>
            <a:r>
              <a:rPr lang="fi-FI"/>
              <a:t> </a:t>
            </a:r>
            <a:r>
              <a:rPr lang="fi-FI" err="1"/>
              <a:t>student</a:t>
            </a:r>
            <a:r>
              <a:rPr lang="fi-FI"/>
              <a:t> status, </a:t>
            </a:r>
            <a:r>
              <a:rPr lang="fi-FI" err="1"/>
              <a:t>we</a:t>
            </a:r>
            <a:r>
              <a:rPr lang="fi-FI"/>
              <a:t> </a:t>
            </a:r>
            <a:r>
              <a:rPr lang="fi-FI" err="1"/>
              <a:t>need</a:t>
            </a:r>
            <a:r>
              <a:rPr lang="fi-FI"/>
              <a:t> to </a:t>
            </a:r>
            <a:r>
              <a:rPr lang="fi-FI" err="1"/>
              <a:t>assign</a:t>
            </a:r>
            <a:r>
              <a:rPr lang="fi-FI"/>
              <a:t> </a:t>
            </a:r>
            <a:r>
              <a:rPr lang="fi-FI" err="1"/>
              <a:t>you</a:t>
            </a:r>
            <a:r>
              <a:rPr lang="fi-FI"/>
              <a:t> into some </a:t>
            </a:r>
            <a:r>
              <a:rPr lang="fi-FI" err="1"/>
              <a:t>courses</a:t>
            </a:r>
            <a:r>
              <a:rPr lang="fi-FI"/>
              <a:t> </a:t>
            </a:r>
            <a:r>
              <a:rPr lang="fi-FI" err="1"/>
              <a:t>or</a:t>
            </a:r>
            <a:r>
              <a:rPr lang="fi-FI"/>
              <a:t> </a:t>
            </a:r>
            <a:r>
              <a:rPr lang="fi-FI" err="1"/>
              <a:t>plan</a:t>
            </a:r>
            <a:r>
              <a:rPr lang="fi-FI"/>
              <a:t> </a:t>
            </a:r>
            <a:r>
              <a:rPr lang="fi-FI" err="1"/>
              <a:t>the</a:t>
            </a:r>
            <a:r>
              <a:rPr lang="fi-FI"/>
              <a:t> </a:t>
            </a:r>
            <a:r>
              <a:rPr lang="fi-FI" err="1"/>
              <a:t>visit</a:t>
            </a:r>
            <a:r>
              <a:rPr lang="fi-FI"/>
              <a:t> as a </a:t>
            </a:r>
            <a:r>
              <a:rPr lang="fi-FI" err="1"/>
              <a:t>research</a:t>
            </a:r>
            <a:r>
              <a:rPr lang="fi-FI"/>
              <a:t> </a:t>
            </a:r>
            <a:r>
              <a:rPr lang="fi-FI" err="1"/>
              <a:t>project</a:t>
            </a:r>
            <a:r>
              <a:rPr lang="fi-FI"/>
              <a:t> </a:t>
            </a:r>
            <a:r>
              <a:rPr lang="fi-FI" err="1"/>
              <a:t>which</a:t>
            </a:r>
            <a:r>
              <a:rPr lang="fi-FI"/>
              <a:t> </a:t>
            </a:r>
            <a:r>
              <a:rPr lang="fi-FI" err="1"/>
              <a:t>gives</a:t>
            </a:r>
            <a:r>
              <a:rPr lang="fi-FI"/>
              <a:t> </a:t>
            </a:r>
            <a:r>
              <a:rPr lang="fi-FI" err="1"/>
              <a:t>you</a:t>
            </a:r>
            <a:r>
              <a:rPr lang="fi-FI"/>
              <a:t> ECTS</a:t>
            </a:r>
          </a:p>
          <a:p>
            <a:r>
              <a:rPr lang="fi-FI" err="1"/>
              <a:t>Relatively</a:t>
            </a:r>
            <a:r>
              <a:rPr lang="fi-FI"/>
              <a:t> </a:t>
            </a:r>
            <a:r>
              <a:rPr lang="fi-FI" err="1"/>
              <a:t>cold</a:t>
            </a:r>
            <a:r>
              <a:rPr lang="fi-FI"/>
              <a:t> </a:t>
            </a:r>
            <a:r>
              <a:rPr lang="fi-FI" err="1"/>
              <a:t>climate</a:t>
            </a:r>
            <a:r>
              <a:rPr lang="fi-FI"/>
              <a:t>, </a:t>
            </a:r>
            <a:r>
              <a:rPr lang="fi-FI" err="1"/>
              <a:t>typical</a:t>
            </a:r>
            <a:r>
              <a:rPr lang="fi-FI"/>
              <a:t> </a:t>
            </a:r>
            <a:r>
              <a:rPr lang="fi-FI" err="1"/>
              <a:t>weather</a:t>
            </a:r>
            <a:r>
              <a:rPr lang="fi-FI"/>
              <a:t> in </a:t>
            </a:r>
            <a:r>
              <a:rPr lang="fi-FI" err="1"/>
              <a:t>sring</a:t>
            </a:r>
            <a:r>
              <a:rPr lang="fi-FI"/>
              <a:t> </a:t>
            </a:r>
            <a:r>
              <a:rPr lang="fi-FI" err="1"/>
              <a:t>may</a:t>
            </a:r>
            <a:r>
              <a:rPr lang="fi-FI"/>
              <a:t> </a:t>
            </a:r>
            <a:r>
              <a:rPr lang="fi-FI" err="1"/>
              <a:t>be</a:t>
            </a:r>
            <a:r>
              <a:rPr lang="fi-FI"/>
              <a:t> </a:t>
            </a:r>
            <a:r>
              <a:rPr lang="fi-FI" err="1"/>
              <a:t>cold</a:t>
            </a:r>
            <a:r>
              <a:rPr lang="fi-FI"/>
              <a:t> </a:t>
            </a:r>
            <a:r>
              <a:rPr lang="fi-FI" err="1"/>
              <a:t>with</a:t>
            </a:r>
            <a:r>
              <a:rPr lang="fi-FI"/>
              <a:t> </a:t>
            </a:r>
            <a:r>
              <a:rPr lang="fi-FI" err="1"/>
              <a:t>snow</a:t>
            </a:r>
            <a:r>
              <a:rPr lang="fi-FI"/>
              <a:t> </a:t>
            </a:r>
            <a:r>
              <a:rPr lang="fi-FI" err="1"/>
              <a:t>or</a:t>
            </a:r>
            <a:r>
              <a:rPr lang="fi-FI"/>
              <a:t> </a:t>
            </a:r>
            <a:r>
              <a:rPr lang="fi-FI" err="1"/>
              <a:t>warm</a:t>
            </a:r>
            <a:r>
              <a:rPr lang="fi-FI"/>
              <a:t> (</a:t>
            </a:r>
            <a:r>
              <a:rPr lang="fi-FI" err="1"/>
              <a:t>around</a:t>
            </a:r>
            <a:r>
              <a:rPr lang="fi-FI"/>
              <a:t> 20 to 24 </a:t>
            </a:r>
            <a:r>
              <a:rPr lang="fi-FI" err="1"/>
              <a:t>degrees</a:t>
            </a:r>
            <a:r>
              <a:rPr lang="fi-FI"/>
              <a:t>). Summer is </a:t>
            </a:r>
            <a:r>
              <a:rPr lang="fi-FI" err="1"/>
              <a:t>typically</a:t>
            </a:r>
            <a:r>
              <a:rPr lang="fi-FI"/>
              <a:t> </a:t>
            </a:r>
            <a:r>
              <a:rPr lang="fi-FI" err="1"/>
              <a:t>around</a:t>
            </a:r>
            <a:r>
              <a:rPr lang="fi-FI"/>
              <a:t> 20 </a:t>
            </a:r>
            <a:r>
              <a:rPr lang="fi-FI" err="1"/>
              <a:t>degrees</a:t>
            </a:r>
            <a:r>
              <a:rPr lang="fi-FI"/>
              <a:t> and </a:t>
            </a:r>
            <a:r>
              <a:rPr lang="fi-FI" err="1"/>
              <a:t>rainy</a:t>
            </a:r>
            <a:r>
              <a:rPr lang="fi-FI"/>
              <a:t>… </a:t>
            </a:r>
            <a:r>
              <a:rPr lang="fi-FI" err="1"/>
              <a:t>or</a:t>
            </a:r>
            <a:r>
              <a:rPr lang="fi-FI"/>
              <a:t> </a:t>
            </a:r>
            <a:r>
              <a:rPr lang="fi-FI" err="1"/>
              <a:t>extreme</a:t>
            </a:r>
            <a:r>
              <a:rPr lang="fi-FI"/>
              <a:t>: +30 and </a:t>
            </a:r>
            <a:r>
              <a:rPr lang="fi-FI" err="1"/>
              <a:t>sunny</a:t>
            </a:r>
            <a:r>
              <a:rPr lang="fi-FI"/>
              <a:t>.</a:t>
            </a:r>
          </a:p>
          <a:p>
            <a:r>
              <a:rPr lang="fi-FI" err="1"/>
              <a:t>Easy</a:t>
            </a:r>
            <a:r>
              <a:rPr lang="fi-FI"/>
              <a:t> </a:t>
            </a:r>
            <a:r>
              <a:rPr lang="fi-FI" err="1"/>
              <a:t>town</a:t>
            </a:r>
            <a:r>
              <a:rPr lang="fi-FI"/>
              <a:t> to </a:t>
            </a:r>
            <a:r>
              <a:rPr lang="fi-FI" err="1"/>
              <a:t>move</a:t>
            </a:r>
            <a:r>
              <a:rPr lang="fi-FI"/>
              <a:t> </a:t>
            </a:r>
            <a:r>
              <a:rPr lang="fi-FI" err="1"/>
              <a:t>around</a:t>
            </a:r>
            <a:r>
              <a:rPr lang="fi-FI"/>
              <a:t>. Short </a:t>
            </a:r>
            <a:r>
              <a:rPr lang="fi-FI" err="1"/>
              <a:t>distances</a:t>
            </a:r>
            <a:r>
              <a:rPr lang="fi-FI"/>
              <a:t> and </a:t>
            </a:r>
            <a:r>
              <a:rPr lang="fi-FI" err="1"/>
              <a:t>plenty</a:t>
            </a:r>
            <a:r>
              <a:rPr lang="fi-FI"/>
              <a:t> of </a:t>
            </a:r>
            <a:r>
              <a:rPr lang="fi-FI" err="1"/>
              <a:t>nature</a:t>
            </a:r>
            <a:r>
              <a:rPr lang="fi-FI"/>
              <a:t> </a:t>
            </a:r>
            <a:r>
              <a:rPr lang="fi-FI" err="1"/>
              <a:t>around</a:t>
            </a:r>
            <a:r>
              <a:rPr lang="fi-FI"/>
              <a:t> us. </a:t>
            </a:r>
            <a:r>
              <a:rPr lang="fi-FI" err="1"/>
              <a:t>We</a:t>
            </a:r>
            <a:r>
              <a:rPr lang="fi-FI"/>
              <a:t> </a:t>
            </a:r>
            <a:r>
              <a:rPr lang="fi-FI" err="1"/>
              <a:t>can</a:t>
            </a:r>
            <a:r>
              <a:rPr lang="fi-FI"/>
              <a:t> </a:t>
            </a:r>
            <a:r>
              <a:rPr lang="fi-FI" err="1"/>
              <a:t>find</a:t>
            </a:r>
            <a:r>
              <a:rPr lang="fi-FI"/>
              <a:t> </a:t>
            </a:r>
            <a:r>
              <a:rPr lang="fi-FI" err="1"/>
              <a:t>ways</a:t>
            </a:r>
            <a:r>
              <a:rPr lang="fi-FI"/>
              <a:t> to </a:t>
            </a:r>
            <a:r>
              <a:rPr lang="fi-FI" err="1"/>
              <a:t>introduce</a:t>
            </a:r>
            <a:r>
              <a:rPr lang="fi-FI"/>
              <a:t> </a:t>
            </a:r>
            <a:r>
              <a:rPr lang="fi-FI" err="1"/>
              <a:t>you</a:t>
            </a:r>
            <a:r>
              <a:rPr lang="fi-FI"/>
              <a:t> to </a:t>
            </a:r>
            <a:r>
              <a:rPr lang="fi-FI" err="1"/>
              <a:t>other</a:t>
            </a:r>
            <a:r>
              <a:rPr lang="fi-FI"/>
              <a:t> (</a:t>
            </a:r>
            <a:r>
              <a:rPr lang="fi-FI" err="1"/>
              <a:t>international</a:t>
            </a:r>
            <a:r>
              <a:rPr lang="fi-FI"/>
              <a:t>) </a:t>
            </a:r>
            <a:r>
              <a:rPr lang="fi-FI" err="1"/>
              <a:t>students</a:t>
            </a:r>
            <a:r>
              <a:rPr lang="fi-FI"/>
              <a:t> </a:t>
            </a:r>
            <a:r>
              <a:rPr lang="fi-FI" err="1"/>
              <a:t>besides</a:t>
            </a:r>
            <a:r>
              <a:rPr lang="fi-FI"/>
              <a:t> </a:t>
            </a:r>
            <a:r>
              <a:rPr lang="fi-FI" err="1"/>
              <a:t>our</a:t>
            </a:r>
            <a:r>
              <a:rPr lang="fi-FI"/>
              <a:t> </a:t>
            </a:r>
            <a:r>
              <a:rPr lang="fi-FI" err="1"/>
              <a:t>research</a:t>
            </a:r>
            <a:r>
              <a:rPr lang="fi-FI"/>
              <a:t> team.</a:t>
            </a:r>
          </a:p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22894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ABA62-C2A7-DF47-C229-DB63FA088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3697E6D-0941-A1DC-930F-AF0338CC5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Timing</a:t>
            </a:r>
            <a:r>
              <a:rPr lang="fi-FI" dirty="0"/>
              <a:t> and </a:t>
            </a:r>
            <a:r>
              <a:rPr lang="fi-FI" dirty="0" err="1"/>
              <a:t>supervising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43A9B0B-B170-22E9-5BA1-8FAA2A5AE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966"/>
            <a:ext cx="10515600" cy="4746997"/>
          </a:xfrm>
        </p:spPr>
        <p:txBody>
          <a:bodyPr>
            <a:normAutofit/>
          </a:bodyPr>
          <a:lstStyle/>
          <a:p>
            <a:r>
              <a:rPr lang="fi-FI" dirty="0"/>
              <a:t>Anna-Maria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host</a:t>
            </a:r>
            <a:r>
              <a:rPr lang="fi-FI" dirty="0"/>
              <a:t> at JYU</a:t>
            </a:r>
          </a:p>
          <a:p>
            <a:r>
              <a:rPr lang="fi-FI" dirty="0"/>
              <a:t>14.5.-15.8.2025</a:t>
            </a:r>
          </a:p>
          <a:p>
            <a:r>
              <a:rPr lang="fi-FI" dirty="0" err="1"/>
              <a:t>July</a:t>
            </a:r>
            <a:r>
              <a:rPr lang="fi-FI" dirty="0"/>
              <a:t> is </a:t>
            </a:r>
            <a:r>
              <a:rPr lang="fi-FI" dirty="0" err="1"/>
              <a:t>challenging</a:t>
            </a:r>
            <a:r>
              <a:rPr lang="fi-FI" dirty="0"/>
              <a:t> – </a:t>
            </a:r>
            <a:r>
              <a:rPr lang="fi-FI" dirty="0" err="1"/>
              <a:t>holiday</a:t>
            </a:r>
            <a:r>
              <a:rPr lang="fi-FI" dirty="0"/>
              <a:t> 7.7. – 4.8.</a:t>
            </a:r>
          </a:p>
          <a:p>
            <a:r>
              <a:rPr lang="fi-FI" dirty="0">
                <a:hlinkClick r:id="rId2"/>
              </a:rPr>
              <a:t>ML4DRONE </a:t>
            </a:r>
            <a:r>
              <a:rPr lang="fi-FI" dirty="0" err="1">
                <a:hlinkClick r:id="rId2"/>
              </a:rPr>
              <a:t>project</a:t>
            </a: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dirty="0" err="1"/>
              <a:t>Supervising</a:t>
            </a:r>
            <a:r>
              <a:rPr lang="fi-FI" dirty="0"/>
              <a:t>:</a:t>
            </a:r>
          </a:p>
          <a:p>
            <a:pPr marL="0" indent="0">
              <a:buNone/>
            </a:pPr>
            <a:r>
              <a:rPr lang="fi-FI" dirty="0"/>
              <a:t>-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offer</a:t>
            </a:r>
            <a:r>
              <a:rPr lang="fi-FI" dirty="0"/>
              <a:t> </a:t>
            </a:r>
            <a:r>
              <a:rPr lang="fi-FI" dirty="0" err="1"/>
              <a:t>place</a:t>
            </a:r>
            <a:r>
              <a:rPr lang="fi-FI" dirty="0"/>
              <a:t> to </a:t>
            </a:r>
            <a:r>
              <a:rPr lang="fi-FI" dirty="0" err="1"/>
              <a:t>work</a:t>
            </a:r>
            <a:r>
              <a:rPr lang="fi-FI" dirty="0"/>
              <a:t> at </a:t>
            </a:r>
            <a:r>
              <a:rPr lang="fi-FI" dirty="0" err="1"/>
              <a:t>our</a:t>
            </a:r>
            <a:r>
              <a:rPr lang="fi-FI" dirty="0"/>
              <a:t> </a:t>
            </a:r>
            <a:r>
              <a:rPr lang="fi-FI" dirty="0" err="1"/>
              <a:t>research</a:t>
            </a:r>
            <a:r>
              <a:rPr lang="fi-FI" dirty="0"/>
              <a:t> </a:t>
            </a:r>
            <a:r>
              <a:rPr lang="fi-FI" dirty="0" err="1"/>
              <a:t>group</a:t>
            </a:r>
            <a:r>
              <a:rPr lang="fi-FI" dirty="0"/>
              <a:t>.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supervise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work</a:t>
            </a:r>
            <a:r>
              <a:rPr lang="fi-FI" dirty="0"/>
              <a:t>, </a:t>
            </a:r>
            <a:r>
              <a:rPr lang="fi-FI" dirty="0" err="1"/>
              <a:t>however</a:t>
            </a:r>
            <a:r>
              <a:rPr lang="fi-FI" dirty="0"/>
              <a:t>,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limited</a:t>
            </a:r>
            <a:r>
              <a:rPr lang="fi-FI" dirty="0"/>
              <a:t> </a:t>
            </a:r>
            <a:r>
              <a:rPr lang="fi-FI" dirty="0" err="1"/>
              <a:t>time</a:t>
            </a:r>
            <a:r>
              <a:rPr lang="fi-FI" dirty="0"/>
              <a:t> </a:t>
            </a:r>
            <a:r>
              <a:rPr lang="fi-FI" dirty="0" err="1"/>
              <a:t>resources</a:t>
            </a:r>
            <a:r>
              <a:rPr lang="fi-FI" dirty="0"/>
              <a:t> for </a:t>
            </a:r>
            <a:r>
              <a:rPr lang="fi-FI" dirty="0" err="1"/>
              <a:t>hands-on</a:t>
            </a:r>
            <a:r>
              <a:rPr lang="fi-FI" dirty="0"/>
              <a:t> </a:t>
            </a:r>
            <a:r>
              <a:rPr lang="fi-FI" dirty="0" err="1"/>
              <a:t>teaching</a:t>
            </a:r>
            <a:r>
              <a:rPr lang="fi-FI" dirty="0"/>
              <a:t>. So </a:t>
            </a:r>
            <a:r>
              <a:rPr lang="fi-FI" dirty="0" err="1"/>
              <a:t>if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willing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proactive</a:t>
            </a:r>
            <a:r>
              <a:rPr lang="fi-FI" dirty="0"/>
              <a:t>, and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independent</a:t>
            </a:r>
            <a:r>
              <a:rPr lang="fi-FI" dirty="0"/>
              <a:t> </a:t>
            </a:r>
            <a:r>
              <a:rPr lang="fi-FI" dirty="0" err="1"/>
              <a:t>learner</a:t>
            </a:r>
            <a:r>
              <a:rPr lang="fi-FI" dirty="0"/>
              <a:t>, it </a:t>
            </a:r>
            <a:r>
              <a:rPr lang="fi-FI" dirty="0" err="1"/>
              <a:t>would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great</a:t>
            </a:r>
            <a:r>
              <a:rPr lang="fi-FI" dirty="0"/>
              <a:t> </a:t>
            </a:r>
            <a:r>
              <a:rPr lang="fi-FI" dirty="0">
                <a:sym typeface="Wingdings" panose="05000000000000000000" pitchFamily="2" charset="2"/>
              </a:rPr>
              <a:t></a:t>
            </a:r>
            <a:r>
              <a:rPr lang="fi-FI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57862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DA26C-E71E-2799-9C2D-7727A353B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E8FEBFA-E379-FBBD-128F-862689444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Tiny</a:t>
            </a:r>
            <a:r>
              <a:rPr lang="fi-FI" dirty="0"/>
              <a:t> </a:t>
            </a:r>
            <a:r>
              <a:rPr lang="fi-FI" dirty="0" err="1"/>
              <a:t>devices</a:t>
            </a:r>
            <a:r>
              <a:rPr lang="fi-FI" dirty="0"/>
              <a:t> and </a:t>
            </a:r>
            <a:r>
              <a:rPr lang="fi-FI" dirty="0" err="1"/>
              <a:t>anomaly</a:t>
            </a:r>
            <a:r>
              <a:rPr lang="fi-FI" dirty="0"/>
              <a:t> </a:t>
            </a:r>
            <a:r>
              <a:rPr lang="fi-FI" dirty="0" err="1"/>
              <a:t>detection,some</a:t>
            </a:r>
            <a:r>
              <a:rPr lang="fi-FI" dirty="0"/>
              <a:t> </a:t>
            </a:r>
            <a:r>
              <a:rPr lang="fi-FI" dirty="0" err="1"/>
              <a:t>examples</a:t>
            </a:r>
            <a:r>
              <a:rPr lang="fi-FI" dirty="0"/>
              <a:t> of </a:t>
            </a:r>
            <a:r>
              <a:rPr lang="fi-FI" dirty="0" err="1"/>
              <a:t>what</a:t>
            </a:r>
            <a:r>
              <a:rPr lang="fi-FI" dirty="0"/>
              <a:t> </a:t>
            </a:r>
            <a:r>
              <a:rPr lang="fi-FI" dirty="0" err="1"/>
              <a:t>others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done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A8A4A12-24B1-BDA1-62CC-59A7327A0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>
                <a:hlinkClick r:id="rId2"/>
              </a:rPr>
              <a:t>A </a:t>
            </a:r>
            <a:r>
              <a:rPr lang="fi-FI" err="1">
                <a:hlinkClick r:id="rId2"/>
              </a:rPr>
              <a:t>review</a:t>
            </a:r>
            <a:r>
              <a:rPr lang="fi-FI">
                <a:hlinkClick r:id="rId2"/>
              </a:rPr>
              <a:t>: https://www.sciencedirect.com/science/article/pii/S2542660524000052</a:t>
            </a:r>
            <a:endParaRPr lang="fi-FI"/>
          </a:p>
          <a:p>
            <a:r>
              <a:rPr lang="fi-FI"/>
              <a:t>UAV </a:t>
            </a:r>
            <a:r>
              <a:rPr lang="fi-FI" err="1"/>
              <a:t>point</a:t>
            </a:r>
            <a:r>
              <a:rPr lang="fi-FI"/>
              <a:t>-of-</a:t>
            </a:r>
            <a:r>
              <a:rPr lang="fi-FI" err="1"/>
              <a:t>view</a:t>
            </a:r>
            <a:r>
              <a:rPr lang="fi-FI"/>
              <a:t>:</a:t>
            </a:r>
          </a:p>
          <a:p>
            <a:pPr marL="0" indent="0">
              <a:buNone/>
            </a:pPr>
            <a:r>
              <a:rPr lang="fi-FI">
                <a:hlinkClick r:id="rId3"/>
              </a:rPr>
              <a:t>https://dl.acm.org/doi/fullHtml/10.1145/3579375.3579383</a:t>
            </a:r>
            <a:endParaRPr lang="fi-FI"/>
          </a:p>
          <a:p>
            <a:pPr marL="0" indent="0">
              <a:buNone/>
            </a:pPr>
            <a:endParaRPr lang="fi-FI"/>
          </a:p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28493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e9662d58-caa4-4bc1-b138-c8b1acab5a11}" enabled="0" method="" siteId="{e9662d58-caa4-4bc1-b138-c8b1acab5a1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641</Words>
  <Application>Microsoft Office PowerPoint</Application>
  <PresentationFormat>Laajakuva</PresentationFormat>
  <Paragraphs>49</Paragraphs>
  <Slides>9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Wingdings</vt:lpstr>
      <vt:lpstr>Office-teema</vt:lpstr>
      <vt:lpstr>Anomaly detection and TinyML</vt:lpstr>
      <vt:lpstr>Contact persons and information</vt:lpstr>
      <vt:lpstr>What is anomaly detection?</vt:lpstr>
      <vt:lpstr>What is hyperspectral data?</vt:lpstr>
      <vt:lpstr>Arduino Tiny ML, Raspberry Pi, Jetson Nano</vt:lpstr>
      <vt:lpstr>Possible work could:</vt:lpstr>
      <vt:lpstr>Studies in JYU and living in Jyväskylä</vt:lpstr>
      <vt:lpstr>Timing and supervising</vt:lpstr>
      <vt:lpstr>Tiny devices and anomaly detection,some examples of what others have done</vt:lpstr>
    </vt:vector>
  </TitlesOfParts>
  <Company>University of Jyväskylä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Raita-Hakola, Anna-Maria</dc:creator>
  <cp:lastModifiedBy>Raita-Hakola, Anna-Maria</cp:lastModifiedBy>
  <cp:revision>1</cp:revision>
  <dcterms:created xsi:type="dcterms:W3CDTF">2025-03-11T08:05:17Z</dcterms:created>
  <dcterms:modified xsi:type="dcterms:W3CDTF">2025-03-11T14:52:03Z</dcterms:modified>
</cp:coreProperties>
</file>