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DE3C16D-A39E-A32A-A9C7-AC5733F19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415765B-B6AC-83DD-5AE8-F91237E06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341808D-CAF9-021A-511B-D717CD3F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C63B-E782-457A-B66A-4D4579660340}" type="datetimeFigureOut">
              <a:rPr lang="fi-FI" smtClean="0"/>
              <a:t>15.4.2025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688BF05-A944-C6F2-CB75-BE246367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6ABE435-F2BA-8C70-B86E-9E38EA65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E6E3-6655-4DBA-A1FD-F65D9EF78A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596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CCC37E-4B55-63D5-450E-74780BE5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3891193-9115-E1A8-FE03-9C4C4B51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A725BF9-4976-70D5-0ABF-BA03BD01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C63B-E782-457A-B66A-4D4579660340}" type="datetimeFigureOut">
              <a:rPr lang="fi-FI" smtClean="0"/>
              <a:t>15.4.2025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7C9BB3D-CB5D-8814-BF66-F73F9A4D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261209D-E377-7A24-63FB-A7C106BB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E6E3-6655-4DBA-A1FD-F65D9EF78A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8798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DB36DE1F-2D0B-EB44-EDCB-880CA46B0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4AE59BC1-C4B6-0855-8D8B-0F01D1A31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EEDED74-8CC5-42E3-4E10-0C96214D0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C63B-E782-457A-B66A-4D4579660340}" type="datetimeFigureOut">
              <a:rPr lang="fi-FI" smtClean="0"/>
              <a:t>15.4.2025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2304AC9-0D44-1D8B-BF38-FF62401B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4700307-B4BF-D8B5-E4F6-4FCB0FFD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E6E3-6655-4DBA-A1FD-F65D9EF78A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848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553F7F2-8E72-6ED9-A9B2-58FC2F22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C3E0983-1087-DF00-EBDD-C108AC092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D1F2801-C709-000C-A019-EF2D8799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C63B-E782-457A-B66A-4D4579660340}" type="datetimeFigureOut">
              <a:rPr lang="fi-FI" smtClean="0"/>
              <a:t>15.4.2025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02C921E-4A61-D84C-5ABD-A35C9944F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D41593B-8C06-C9CC-080E-2650DC603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E6E3-6655-4DBA-A1FD-F65D9EF78A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9221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8880F96-B998-B408-82A6-8A6817DB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5F3B6D0-B0F0-0F4C-F4A1-4A13C5D61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104747A-3D0B-50B4-4D12-E9E6B3B0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C63B-E782-457A-B66A-4D4579660340}" type="datetimeFigureOut">
              <a:rPr lang="fi-FI" smtClean="0"/>
              <a:t>15.4.2025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CEE5B271-BED4-032F-A61F-9BD6BEB4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0C31E58-672F-3A9D-913B-C8C1626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E6E3-6655-4DBA-A1FD-F65D9EF78A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160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7A1907D-92F1-0252-7ED3-E330BF89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679B2D1-AAF9-2ACC-636A-0AB201314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1D86C09-CAE0-898E-1D20-A1B947304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8CCEB3B-A5BB-A6CF-0422-883D7412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C63B-E782-457A-B66A-4D4579660340}" type="datetimeFigureOut">
              <a:rPr lang="fi-FI" smtClean="0"/>
              <a:t>15.4.2025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63453B6-83AE-EE6B-D6CC-C4020328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955950D-A0ED-D107-425C-E79FF1B3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E6E3-6655-4DBA-A1FD-F65D9EF78A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43069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B042439-29DB-A6CC-1708-FAA3600B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64A9222-7138-E54D-B7FF-08BBE7F2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DAEF8ED-25FC-9591-11C8-2079FDAD1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9C198052-46B6-A428-91F6-0D1731B5C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9671B6B9-F6F4-E08A-231F-397FDE1D2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8BFAE512-E9B0-D9FD-2005-291A1DBC7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C63B-E782-457A-B66A-4D4579660340}" type="datetimeFigureOut">
              <a:rPr lang="fi-FI" smtClean="0"/>
              <a:t>15.4.2025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27E7A13B-877F-6280-8B32-BDE5B179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08270415-A967-9E88-3A84-64656593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E6E3-6655-4DBA-A1FD-F65D9EF78A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975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0D54A5E-CAA9-1859-A4E2-9920AFF8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184E38D9-6854-F054-E664-033C142D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C63B-E782-457A-B66A-4D4579660340}" type="datetimeFigureOut">
              <a:rPr lang="fi-FI" smtClean="0"/>
              <a:t>15.4.2025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8EFDD9D-4C1A-0181-331F-E0768DDD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C6DB01E5-BC9F-9F86-C507-DB7B113DB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E6E3-6655-4DBA-A1FD-F65D9EF78A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3310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055A3B28-3164-44DC-049C-57FD97645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C63B-E782-457A-B66A-4D4579660340}" type="datetimeFigureOut">
              <a:rPr lang="fi-FI" smtClean="0"/>
              <a:t>15.4.2025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E0242A80-B595-1E15-0EC9-48C53280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8CBC4F7-8306-9C76-CA6F-EE15BFE39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E6E3-6655-4DBA-A1FD-F65D9EF78A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345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77BA35F-A875-FFC3-BCFA-D7FD472F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00F1771-3EDD-033B-4266-B522304EC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F53BC8F-7CD0-C543-6D81-4E73FE363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4C64150-87D4-5B08-8F25-A4FABC98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C63B-E782-457A-B66A-4D4579660340}" type="datetimeFigureOut">
              <a:rPr lang="fi-FI" smtClean="0"/>
              <a:t>15.4.2025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1F2DA2B-C661-F551-0825-A3EEB8F3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C9501307-4D1B-F857-082D-6B7EC169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E6E3-6655-4DBA-A1FD-F65D9EF78A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225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B2D264E-B8C3-86BC-AF21-BA39D518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3597AD4C-309A-C660-53FA-FC24810EC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3EB2407-B197-B07A-0A72-DBB699738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C247893B-7358-6FBF-AB33-44BBF570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7C63B-E782-457A-B66A-4D4579660340}" type="datetimeFigureOut">
              <a:rPr lang="fi-FI" smtClean="0"/>
              <a:t>15.4.2025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9A03FB2-A740-716A-B246-68B9574C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A64C76B4-27AD-15B9-66A8-DC1CA7BF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E6E3-6655-4DBA-A1FD-F65D9EF78A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6855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60A83213-1966-D96D-41AF-7D4279FF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21ACF42-4567-B909-8738-31293FEB3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123BBC8F-BD87-E281-0CDF-B9F266DD3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7C63B-E782-457A-B66A-4D4579660340}" type="datetimeFigureOut">
              <a:rPr lang="fi-FI" smtClean="0"/>
              <a:t>15.4.2025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6ADCD41-ABF0-77CD-3FAA-B925FDE58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0CBF299-B17B-B00F-5A34-E2C82271A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4DE6E3-6655-4DBA-A1FD-F65D9EF78A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303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9AD407A8-DE22-B0F1-0073-41A86AB75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Network for </a:t>
            </a:r>
            <a:r>
              <a:rPr lang="fi-FI" dirty="0" err="1"/>
              <a:t>federated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task</a:t>
            </a:r>
            <a:endParaRPr lang="fi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119F4E83-BC53-9DDB-F1C9-8B3CE80FC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a Real-Time Bidirectional Communication System with Raspberry Pi and Python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6169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66AACB3-AAA2-66F2-0A6C-44D53004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b="1" dirty="0"/>
              <a:t>System </a:t>
            </a:r>
            <a:r>
              <a:rPr lang="fi-FI" b="1" dirty="0" err="1"/>
              <a:t>Overview</a:t>
            </a:r>
            <a:br>
              <a:rPr lang="fi-FI" b="1" dirty="0"/>
            </a:b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02C1D1B-AEA0-7D44-A83C-95E2B421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fi-FI" b="1" dirty="0"/>
              <a:t>System Components</a:t>
            </a:r>
            <a:endParaRPr lang="fi-FI" dirty="0"/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3 </a:t>
            </a:r>
            <a:r>
              <a:rPr lang="fi-FI" dirty="0" err="1"/>
              <a:t>Raspberry</a:t>
            </a:r>
            <a:r>
              <a:rPr lang="fi-FI" dirty="0"/>
              <a:t> PI </a:t>
            </a:r>
            <a:r>
              <a:rPr lang="fi-FI" dirty="0" err="1"/>
              <a:t>devices</a:t>
            </a:r>
            <a:r>
              <a:rPr lang="fi-FI" dirty="0"/>
              <a:t> (</a:t>
            </a:r>
            <a:r>
              <a:rPr lang="fi-FI" dirty="0" err="1"/>
              <a:t>senders</a:t>
            </a:r>
            <a:r>
              <a:rPr lang="fi-FI" dirty="0"/>
              <a:t> and </a:t>
            </a:r>
            <a:r>
              <a:rPr lang="fi-FI" dirty="0" err="1"/>
              <a:t>receivers</a:t>
            </a:r>
            <a:r>
              <a:rPr lang="fi-FI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1 Laptop (</a:t>
            </a:r>
            <a:r>
              <a:rPr lang="fi-FI" dirty="0" err="1"/>
              <a:t>central</a:t>
            </a:r>
            <a:r>
              <a:rPr lang="fi-FI" dirty="0"/>
              <a:t> </a:t>
            </a:r>
            <a:r>
              <a:rPr lang="fi-FI" dirty="0" err="1"/>
              <a:t>controller</a:t>
            </a:r>
            <a:r>
              <a:rPr lang="fi-FI" dirty="0"/>
              <a:t> / data </a:t>
            </a:r>
            <a:r>
              <a:rPr lang="fi-FI" dirty="0" err="1"/>
              <a:t>processor</a:t>
            </a:r>
            <a:r>
              <a:rPr lang="fi-FI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network</a:t>
            </a:r>
            <a:r>
              <a:rPr lang="fi-FI" dirty="0"/>
              <a:t> (Wi-Fi </a:t>
            </a:r>
            <a:r>
              <a:rPr lang="fi-FI" dirty="0" err="1"/>
              <a:t>or</a:t>
            </a:r>
            <a:r>
              <a:rPr lang="fi-FI" dirty="0"/>
              <a:t> Ethernet)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i-FI" dirty="0"/>
              <a:t>MQTT </a:t>
            </a:r>
            <a:r>
              <a:rPr lang="fi-FI" dirty="0" err="1"/>
              <a:t>Broker</a:t>
            </a:r>
            <a:r>
              <a:rPr lang="fi-FI" dirty="0"/>
              <a:t> (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on </a:t>
            </a:r>
            <a:r>
              <a:rPr lang="fi-FI" dirty="0" err="1"/>
              <a:t>one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Raspberry</a:t>
            </a:r>
            <a:r>
              <a:rPr lang="fi-FI" dirty="0"/>
              <a:t> </a:t>
            </a:r>
            <a:r>
              <a:rPr lang="fi-FI" dirty="0" err="1"/>
              <a:t>Pis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laptop</a:t>
            </a:r>
            <a:r>
              <a:rPr lang="fi-FI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fi-FI" dirty="0"/>
          </a:p>
          <a:p>
            <a:pPr marL="0" indent="0">
              <a:buNone/>
            </a:pPr>
            <a:r>
              <a:rPr lang="en-US" dirty="0"/>
              <a:t>In this project, we could a communication system where three Raspberry Pi devices and a laptop can exchange data in real-time. The system uses Python and MQTT to enable lightweight, two-way communication over a local network.</a:t>
            </a:r>
          </a:p>
          <a:p>
            <a:pPr marL="0" indent="0">
              <a:buNone/>
            </a:pPr>
            <a:r>
              <a:rPr lang="en-US" dirty="0"/>
              <a:t>Each Raspberry Pi acts as both a data sender and receiver. The laptop collects data from the </a:t>
            </a:r>
            <a:r>
              <a:rPr lang="en-US" dirty="0" err="1"/>
              <a:t>Pis</a:t>
            </a:r>
            <a:r>
              <a:rPr lang="en-US" dirty="0"/>
              <a:t> and can respond to them. All devices are connected through a local network, and they communicate via a central MQTT broker.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00260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710C84-7428-F8E7-26A8-B5CFF4C37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Communication</a:t>
            </a:r>
            <a:r>
              <a:rPr lang="fi-FI" dirty="0"/>
              <a:t>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B1D3C1E-C5EC-9987-E1AF-E238EA1E6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Message Flow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Raspberry PIs publish analysis results to the broker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Laptop subscribes and processes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Laptop sends feedback to each Raspberry Pi via dedicated topic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Raspberry </a:t>
            </a:r>
            <a:r>
              <a:rPr lang="en-US" dirty="0" err="1"/>
              <a:t>Pis</a:t>
            </a:r>
            <a:r>
              <a:rPr lang="en-US" dirty="0"/>
              <a:t> publish analysis data to the broker. The laptop subscribes to these topics, processes the data, and then publishes feedback messages. The </a:t>
            </a:r>
            <a:r>
              <a:rPr lang="en-US" dirty="0" err="1"/>
              <a:t>Pis</a:t>
            </a:r>
            <a:r>
              <a:rPr lang="en-US" dirty="0"/>
              <a:t> subscribe to their own feedback channels and respond accordingly</a:t>
            </a:r>
          </a:p>
          <a:p>
            <a:pPr marL="0" indent="0">
              <a:buNone/>
            </a:pP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54861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7E64B40-A3B8-D7B6-DDDB-3EB1CD201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Why</a:t>
            </a:r>
            <a:r>
              <a:rPr lang="fi-FI" dirty="0"/>
              <a:t> MQTT?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17D25E3-05BD-D5EA-8271-2E2B7BE39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Lightweight and ideal for IoT</a:t>
            </a:r>
          </a:p>
          <a:p>
            <a:r>
              <a:rPr lang="en-US" dirty="0"/>
              <a:t>Supports pub/sub pattern</a:t>
            </a:r>
          </a:p>
          <a:p>
            <a:r>
              <a:rPr lang="en-US" dirty="0"/>
              <a:t>Enables bidirectional communication</a:t>
            </a:r>
          </a:p>
          <a:p>
            <a:r>
              <a:rPr lang="en-US" dirty="0"/>
              <a:t>Works great with Python (</a:t>
            </a:r>
            <a:r>
              <a:rPr lang="en-US" dirty="0" err="1"/>
              <a:t>paho-mqtt</a:t>
            </a:r>
            <a:r>
              <a:rPr lang="en-US" dirty="0"/>
              <a:t> library)</a:t>
            </a:r>
          </a:p>
          <a:p>
            <a:r>
              <a:rPr lang="en-US" dirty="0"/>
              <a:t>Real-time capabilities</a:t>
            </a:r>
          </a:p>
          <a:p>
            <a:pPr marL="0" indent="0">
              <a:buNone/>
            </a:pPr>
            <a:r>
              <a:rPr lang="en-US" dirty="0"/>
              <a:t>MQTT is perfect for this kind of system. It’s a lightweight publish-subscribe protocol designed for constrained devices and low-bandwidth networks. It’s also very easy to use in Python, which made development fast and flexible</a:t>
            </a:r>
          </a:p>
        </p:txBody>
      </p:sp>
    </p:spTree>
    <p:extLst>
      <p:ext uri="{BB962C8B-B14F-4D97-AF65-F5344CB8AC3E}">
        <p14:creationId xmlns:p14="http://schemas.microsoft.com/office/powerpoint/2010/main" val="81400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3C8C4F0-FA12-728E-4BDA-5F9C298D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Technology </a:t>
            </a:r>
            <a:r>
              <a:rPr lang="fi-FI" dirty="0" err="1"/>
              <a:t>Stack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447EE7B-BD2C-4353-DFF3-310779D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for all scripts</a:t>
            </a:r>
          </a:p>
          <a:p>
            <a:r>
              <a:rPr lang="en-US" dirty="0" err="1"/>
              <a:t>paho-mqtt</a:t>
            </a:r>
            <a:r>
              <a:rPr lang="en-US" dirty="0"/>
              <a:t> for MQTT communication</a:t>
            </a:r>
          </a:p>
          <a:p>
            <a:r>
              <a:rPr lang="en-US" dirty="0" err="1"/>
              <a:t>Mosquitto</a:t>
            </a:r>
            <a:r>
              <a:rPr lang="en-US" dirty="0"/>
              <a:t> as MQTT broker</a:t>
            </a:r>
          </a:p>
          <a:p>
            <a:r>
              <a:rPr lang="en-US" dirty="0"/>
              <a:t>JSON for structured messages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system is built entirely in Python, using the '</a:t>
            </a:r>
            <a:r>
              <a:rPr lang="en-US" dirty="0" err="1"/>
              <a:t>paho-mqtt</a:t>
            </a:r>
            <a:r>
              <a:rPr lang="en-US" dirty="0"/>
              <a:t>' library to handle messaging. For the MQTT broker, I used </a:t>
            </a:r>
            <a:r>
              <a:rPr lang="en-US" dirty="0" err="1"/>
              <a:t>Mosquitto</a:t>
            </a:r>
            <a:r>
              <a:rPr lang="en-US" dirty="0"/>
              <a:t>, which is open-source and simple to set up. Messages are sent as JSON, making it easy to structure and parse data.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73003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DD7604A-4286-3670-BD6D-F13DB448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MQTT </a:t>
            </a:r>
            <a:r>
              <a:rPr lang="fi-FI" dirty="0" err="1"/>
              <a:t>topics</a:t>
            </a:r>
            <a:endParaRPr lang="fi-FI" dirty="0"/>
          </a:p>
        </p:txBody>
      </p:sp>
      <p:graphicFrame>
        <p:nvGraphicFramePr>
          <p:cNvPr id="4" name="Sisällön paikkamerkki 3">
            <a:extLst>
              <a:ext uri="{FF2B5EF4-FFF2-40B4-BE49-F238E27FC236}">
                <a16:creationId xmlns:a16="http://schemas.microsoft.com/office/drawing/2014/main" id="{08705A45-45DD-9F95-E6E4-0E9CF345C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350489"/>
              </p:ext>
            </p:extLst>
          </p:nvPr>
        </p:nvGraphicFramePr>
        <p:xfrm>
          <a:off x="838200" y="1823838"/>
          <a:ext cx="10515600" cy="18288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4805018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8047037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17671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i-FI"/>
                        <a:t>Device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/>
                        <a:t>Publish 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/>
                        <a:t>Subscribe 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430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i-FI"/>
                        <a:t>Raspberry Pi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/>
                        <a:t>raspi/1/data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/>
                        <a:t>raspi/1/feedback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015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i-FI"/>
                        <a:t>Raspberry Pi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raspi/2/data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/>
                        <a:t>raspi/2/feedback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614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i-FI"/>
                        <a:t>Raspberry Pi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/>
                        <a:t>raspi/3/data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/>
                        <a:t>raspi/3/feedback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2573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i-FI"/>
                        <a:t>Laptop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/>
                        <a:t>all /data topics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dirty="0" err="1"/>
                        <a:t>all</a:t>
                      </a:r>
                      <a:r>
                        <a:rPr lang="fi-FI" dirty="0"/>
                        <a:t> /feedback </a:t>
                      </a:r>
                      <a:r>
                        <a:rPr lang="fi-FI" dirty="0" err="1"/>
                        <a:t>topics</a:t>
                      </a:r>
                      <a:endParaRPr lang="fi-FI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9696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A2DEFA3-E4F4-AABB-C6CE-D222CF379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215355"/>
            <a:ext cx="82489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MQTT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publishes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/data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topic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listens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feedback on a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matching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/feedback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topic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laptop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listens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all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/data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topics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sends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feedback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back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specific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i-FI" altLang="fi-FI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Pi</a:t>
            </a:r>
            <a:r>
              <a:rPr kumimoji="0" lang="fi-FI" altLang="fi-FI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fi-FI" altLang="fi-FI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8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CFD2FE-309B-85F3-1E6A-E7208322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PI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example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2C42351D-5FAC-4AD0-1040-952EEDBB1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9765" y="1499914"/>
            <a:ext cx="3388803" cy="4351338"/>
          </a:xfr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823FFA62-43E5-3089-E916-2FA8950A5A8F}"/>
              </a:ext>
            </a:extLst>
          </p:cNvPr>
          <p:cNvSpPr txBox="1"/>
          <p:nvPr/>
        </p:nvSpPr>
        <p:spPr>
          <a:xfrm>
            <a:off x="1118331" y="1973525"/>
            <a:ext cx="5715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laptop subscribes to all </a:t>
            </a:r>
            <a:r>
              <a:rPr lang="en-US" dirty="0" err="1"/>
              <a:t>Pis’</a:t>
            </a:r>
            <a:r>
              <a:rPr lang="en-US" dirty="0"/>
              <a:t> data topics. </a:t>
            </a:r>
          </a:p>
          <a:p>
            <a:r>
              <a:rPr lang="en-US" dirty="0"/>
              <a:t>When it receives a message, it processes it and sends a </a:t>
            </a:r>
          </a:p>
          <a:p>
            <a:r>
              <a:rPr lang="en-US" dirty="0"/>
              <a:t>response to the matching Pi’s feedback topic. </a:t>
            </a:r>
          </a:p>
          <a:p>
            <a:r>
              <a:rPr lang="en-US" dirty="0"/>
              <a:t>The message routing is handled based on topic names, </a:t>
            </a:r>
          </a:p>
          <a:p>
            <a:r>
              <a:rPr lang="en-US" dirty="0"/>
              <a:t>making it easy to scale to more devices.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374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AF2C257-3FD5-0DBB-F24D-225169CD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Laptop </a:t>
            </a:r>
            <a:r>
              <a:rPr lang="fi-FI" dirty="0" err="1"/>
              <a:t>example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530F1A46-98A6-52BA-F074-194EF8C5F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4793" y="1529596"/>
            <a:ext cx="3898224" cy="4351338"/>
          </a:xfr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75CAAC8A-A7BF-9E50-0E8D-02DFB6D7BE31}"/>
              </a:ext>
            </a:extLst>
          </p:cNvPr>
          <p:cNvSpPr txBox="1"/>
          <p:nvPr/>
        </p:nvSpPr>
        <p:spPr>
          <a:xfrm>
            <a:off x="1013076" y="2276132"/>
            <a:ext cx="5630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Mosquitto</a:t>
            </a:r>
            <a:r>
              <a:rPr lang="en-US" dirty="0"/>
              <a:t> is the MQTT broker. </a:t>
            </a:r>
          </a:p>
          <a:p>
            <a:r>
              <a:rPr lang="en-US" dirty="0"/>
              <a:t>Once installed and running,</a:t>
            </a:r>
          </a:p>
          <a:p>
            <a:r>
              <a:rPr lang="en-US" dirty="0"/>
              <a:t> it handles all message delivery automatically between </a:t>
            </a:r>
          </a:p>
          <a:p>
            <a:r>
              <a:rPr lang="en-US" dirty="0"/>
              <a:t>publishers and subscribers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1178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2E948A-8BE8-0C5C-9011-9C09F7FC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Broker</a:t>
            </a:r>
            <a:r>
              <a:rPr lang="fi-FI" dirty="0"/>
              <a:t> </a:t>
            </a:r>
            <a:r>
              <a:rPr lang="fi-FI" dirty="0" err="1"/>
              <a:t>setup</a:t>
            </a:r>
            <a:endParaRPr lang="fi-FI" dirty="0"/>
          </a:p>
        </p:txBody>
      </p:sp>
      <p:pic>
        <p:nvPicPr>
          <p:cNvPr id="5" name="Sisällön paikkamerkki 4">
            <a:extLst>
              <a:ext uri="{FF2B5EF4-FFF2-40B4-BE49-F238E27FC236}">
                <a16:creationId xmlns:a16="http://schemas.microsoft.com/office/drawing/2014/main" id="{CB22741E-1548-6A1F-D1AA-3CA7CFC5A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5407" y="2262976"/>
            <a:ext cx="4725059" cy="1409897"/>
          </a:xfrm>
        </p:spPr>
      </p:pic>
      <p:sp>
        <p:nvSpPr>
          <p:cNvPr id="6" name="Tekstiruutu 5">
            <a:extLst>
              <a:ext uri="{FF2B5EF4-FFF2-40B4-BE49-F238E27FC236}">
                <a16:creationId xmlns:a16="http://schemas.microsoft.com/office/drawing/2014/main" id="{2F17ED99-483A-14EE-B352-DB8BF33F1B06}"/>
              </a:ext>
            </a:extLst>
          </p:cNvPr>
          <p:cNvSpPr txBox="1"/>
          <p:nvPr/>
        </p:nvSpPr>
        <p:spPr>
          <a:xfrm>
            <a:off x="1243321" y="2262976"/>
            <a:ext cx="42780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Mosquitto</a:t>
            </a:r>
            <a:r>
              <a:rPr lang="en-US" dirty="0"/>
              <a:t> is the MQTT broker. </a:t>
            </a:r>
          </a:p>
          <a:p>
            <a:r>
              <a:rPr lang="en-US" dirty="0"/>
              <a:t>It can be installed on any of the devices, </a:t>
            </a:r>
          </a:p>
          <a:p>
            <a:r>
              <a:rPr lang="en-US" dirty="0"/>
              <a:t>though I chose the laptop for simplicity. </a:t>
            </a:r>
          </a:p>
          <a:p>
            <a:r>
              <a:rPr lang="en-US" dirty="0"/>
              <a:t>Once installed and running, it handles all </a:t>
            </a:r>
          </a:p>
          <a:p>
            <a:r>
              <a:rPr lang="en-US" dirty="0"/>
              <a:t>message delivery automatically between </a:t>
            </a:r>
          </a:p>
          <a:p>
            <a:r>
              <a:rPr lang="en-US" dirty="0"/>
              <a:t>publishers and subscribers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9947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556</Words>
  <Application>Microsoft Office PowerPoint</Application>
  <PresentationFormat>Laajakuva</PresentationFormat>
  <Paragraphs>69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4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Arial Unicode MS</vt:lpstr>
      <vt:lpstr>Office-teema</vt:lpstr>
      <vt:lpstr>Network for federated learning task</vt:lpstr>
      <vt:lpstr>System Overview </vt:lpstr>
      <vt:lpstr>Communication Model</vt:lpstr>
      <vt:lpstr>Why MQTT?</vt:lpstr>
      <vt:lpstr>Technology Stack</vt:lpstr>
      <vt:lpstr>MQTT topics</vt:lpstr>
      <vt:lpstr>PI code example</vt:lpstr>
      <vt:lpstr>Laptop example</vt:lpstr>
      <vt:lpstr>Broker setup</vt:lpstr>
    </vt:vector>
  </TitlesOfParts>
  <Company>University of Jyväskylä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Raita-Hakola, Anna-Maria</dc:creator>
  <cp:lastModifiedBy>Raita-Hakola, Anna-Maria</cp:lastModifiedBy>
  <cp:revision>1</cp:revision>
  <dcterms:created xsi:type="dcterms:W3CDTF">2025-04-15T09:56:15Z</dcterms:created>
  <dcterms:modified xsi:type="dcterms:W3CDTF">2025-04-15T10:14:27Z</dcterms:modified>
</cp:coreProperties>
</file>