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6" r:id="rId5"/>
    <p:sldId id="267" r:id="rId6"/>
    <p:sldId id="271" r:id="rId7"/>
    <p:sldId id="272" r:id="rId8"/>
    <p:sldId id="273" r:id="rId9"/>
    <p:sldId id="274" r:id="rId10"/>
    <p:sldId id="275" r:id="rId11"/>
    <p:sldId id="262" r:id="rId12"/>
    <p:sldId id="268" r:id="rId13"/>
    <p:sldId id="259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5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AAC72E-9B48-43D4-88B1-EE00CFE3CC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F563D54-D7A8-4851-944B-B6F03BED19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576B35-C3C5-4D01-A6FE-FFC32CE6A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E9BE-4148-447C-A64C-A4FBC07E1971}" type="datetimeFigureOut">
              <a:rPr lang="ru-RU" smtClean="0"/>
              <a:t>21.11.2018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C5056A-6893-4E4F-BAA6-E1C698F6E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ECA4E2-6130-47A1-A3F3-C05F3ECAC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2DD5-67BB-474C-9B86-7A2F1C2441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697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EEB63D-D0F4-41A2-9933-FD773F18F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DC669EB-3CCD-4257-9724-A67F09A8FA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A1C5A9-B235-4D0C-8A96-1CAD6E2FC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E9BE-4148-447C-A64C-A4FBC07E1971}" type="datetimeFigureOut">
              <a:rPr lang="ru-RU" smtClean="0"/>
              <a:t>21.11.2018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854501-2318-4167-8275-D65B664B9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D1576E-25CA-48C7-B380-8DC761429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2DD5-67BB-474C-9B86-7A2F1C2441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957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06E7BD1-1046-4948-AFB7-C36D2C3241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9BDB8AD-4AE3-420B-96CF-CFA539C7F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58F5F0-2BEA-4584-A87E-AD569765D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E9BE-4148-447C-A64C-A4FBC07E1971}" type="datetimeFigureOut">
              <a:rPr lang="ru-RU" smtClean="0"/>
              <a:t>21.11.2018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1932E8-1A7F-4FE2-BAC8-E021E8906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7699C2-98FF-4D8C-BCDD-E08311742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2DD5-67BB-474C-9B86-7A2F1C2441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0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F7426E-2E09-4EF8-B088-807C2D087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C82055-2747-42B5-AAA4-7B9E3886B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A2A79F-1C94-48D8-92E5-250E0D175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E9BE-4148-447C-A64C-A4FBC07E1971}" type="datetimeFigureOut">
              <a:rPr lang="ru-RU" smtClean="0"/>
              <a:t>21.11.2018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78376F-B1C3-4ADF-AD14-6B7E6FB1A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FABAB6-D77A-44BD-B2CF-B78128E02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2DD5-67BB-474C-9B86-7A2F1C2441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8330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E4AB57-71D7-428A-9612-88B7CBAD0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77778B1-AB1A-4C4F-8A7D-9B364D328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82440A-A7A6-49A4-B86F-1525D3855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E9BE-4148-447C-A64C-A4FBC07E1971}" type="datetimeFigureOut">
              <a:rPr lang="ru-RU" smtClean="0"/>
              <a:t>21.11.2018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DFD7FA-EC12-4772-BCBF-5AFA51CA6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4F16E1-65E4-4682-94AC-AACEAEEB9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2DD5-67BB-474C-9B86-7A2F1C2441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9420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1484CA-69FF-4877-8338-032939A49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D1A822-782C-4B47-8FA8-BC047EAE0C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B95EA82-B7E7-48F6-A21E-B25EE8A32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13DF823-F1FC-4C56-B473-DCF313108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E9BE-4148-447C-A64C-A4FBC07E1971}" type="datetimeFigureOut">
              <a:rPr lang="ru-RU" smtClean="0"/>
              <a:t>21.11.2018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546C2DC-959E-43CD-8750-3A9C1FA6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AFEBFE4-E38D-420A-8E9F-6FD225425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2DD5-67BB-474C-9B86-7A2F1C2441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1931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EB6ABD-75C2-4970-8A3B-54DFBF621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89DABFB-3A8F-4ADF-9197-CC97EBFEE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DB1B915-C816-4329-AC04-7B132211B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1A1CFC8-C0CB-4D7F-9B1D-F5025D928A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8BF7BA3-CFE4-4B90-9185-CA00062AD9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2AEDADC-FA50-44E7-87BE-E79E3C33F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E9BE-4148-447C-A64C-A4FBC07E1971}" type="datetimeFigureOut">
              <a:rPr lang="ru-RU" smtClean="0"/>
              <a:t>21.11.2018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D4A3FE3-CC5A-40E9-9136-8837A65FE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C013217-97B9-4133-82D4-BCB08F77F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2DD5-67BB-474C-9B86-7A2F1C2441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4247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26DD80-5224-41D0-A062-EAED6EEF7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E8CCFB0-9D02-4784-B5FF-974F8E38C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E9BE-4148-447C-A64C-A4FBC07E1971}" type="datetimeFigureOut">
              <a:rPr lang="ru-RU" smtClean="0"/>
              <a:t>21.11.2018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7E6AF0F-4CE2-4FCF-9D83-39383E8F6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5736BA0-C72D-480D-AA4D-E539B0A99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2DD5-67BB-474C-9B86-7A2F1C2441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8503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E5C2C0E-D6C8-4E62-9377-BB849A6C5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E9BE-4148-447C-A64C-A4FBC07E1971}" type="datetimeFigureOut">
              <a:rPr lang="ru-RU" smtClean="0"/>
              <a:t>21.11.2018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24A86AD-3169-4B06-8651-C72356735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09EAFFA-3D0D-4A9A-BCAB-D40444B1E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2DD5-67BB-474C-9B86-7A2F1C2441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2416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372919-318C-4A59-9566-7C1BF180B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0AC354-D334-437D-9DC4-D35697A81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4572D75-5E20-420E-97E5-5C864FC398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60F91F2-41ED-486B-BD4D-DCB9CC97A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E9BE-4148-447C-A64C-A4FBC07E1971}" type="datetimeFigureOut">
              <a:rPr lang="ru-RU" smtClean="0"/>
              <a:t>21.11.2018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4E059B7-6447-4DAA-B095-058EE8B23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D8E9AC2-A987-465F-9059-F57F8E356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2DD5-67BB-474C-9B86-7A2F1C2441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3832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94DCAD-838A-41BC-8997-C55124EC1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B33F7C3-8FE0-42B4-95AF-D03F57B21A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003ABF6-F8DA-4C74-AEEF-C912F52AE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D4E4BAE-9CF9-4C8E-A823-E3E999166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E9BE-4148-447C-A64C-A4FBC07E1971}" type="datetimeFigureOut">
              <a:rPr lang="ru-RU" smtClean="0"/>
              <a:t>21.11.2018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4EA8E47-2F6E-4B6D-8142-108930703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38FAC20-623A-498A-9B1F-665DAA3A9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2DD5-67BB-474C-9B86-7A2F1C2441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454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18D21C-37E6-4D86-BC8D-64C726B8B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BE8C30-2DA9-4B30-893A-159AB9191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B719FC-0AEC-4D93-9168-15BC45D27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7E9BE-4148-447C-A64C-A4FBC07E1971}" type="datetimeFigureOut">
              <a:rPr lang="ru-RU" smtClean="0"/>
              <a:t>21.11.2018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6FF13D8-F3A2-4AC2-8A3A-34799BF37C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DA0F6D-61CD-4746-8581-48E89BE715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22DD5-67BB-474C-9B86-7A2F1C2441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31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5000/auth/login" TargetMode="External"/><Relationship Id="rId2" Type="http://schemas.openxmlformats.org/officeDocument/2006/relationships/hyperlink" Target="https://stepik.org/oauth2/application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venv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8D0143-4858-4A99-A0F7-D3E0FC611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6154"/>
            <a:ext cx="9144000" cy="2923809"/>
          </a:xfrm>
        </p:spPr>
        <p:txBody>
          <a:bodyPr>
            <a:normAutofit fontScale="90000"/>
          </a:bodyPr>
          <a:lstStyle/>
          <a:p>
            <a:r>
              <a:rPr lang="ru-RU" dirty="0"/>
              <a:t>4. Автоматизация работы преподавателя в курсах по программированию и информатике. Этап</a:t>
            </a:r>
            <a:r>
              <a:rPr lang="en-US" dirty="0"/>
              <a:t>2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5C36D93-E5BF-4C2D-B358-3AA172C38D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						Ольга Носова</a:t>
            </a:r>
          </a:p>
          <a:p>
            <a:r>
              <a:rPr lang="ru-RU" dirty="0"/>
              <a:t>						      Дмитрий Иванов</a:t>
            </a:r>
          </a:p>
          <a:p>
            <a:r>
              <a:rPr lang="ru-RU" dirty="0"/>
              <a:t>						        Константин Зубов</a:t>
            </a:r>
          </a:p>
          <a:p>
            <a:r>
              <a:rPr lang="ru-RU" dirty="0"/>
              <a:t>							</a:t>
            </a:r>
            <a:r>
              <a:rPr lang="ru-RU" dirty="0" err="1"/>
              <a:t>Анастаcия</a:t>
            </a:r>
            <a:r>
              <a:rPr lang="ru-RU" dirty="0"/>
              <a:t> </a:t>
            </a:r>
            <a:r>
              <a:rPr lang="ru-RU" dirty="0" err="1"/>
              <a:t>Прозорова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8387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AF1B1C-88B9-41BE-8898-22B1B3BDC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71C7555-077D-4388-8CA1-3C1C7AA6F1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82" y="322703"/>
            <a:ext cx="8450760" cy="5921700"/>
          </a:xfr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0AFE4C0-B492-42D5-BF09-6CF5F744C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7847" y="365125"/>
            <a:ext cx="2371113" cy="553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431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0AF0E-0142-4304-9757-2003ADA06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BE0870-5663-4587-91A4-78F4D361C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Было выполнено</a:t>
            </a:r>
            <a:r>
              <a:rPr lang="en-US" dirty="0"/>
              <a:t>:</a:t>
            </a:r>
            <a:endParaRPr lang="ru-RU" dirty="0"/>
          </a:p>
          <a:p>
            <a:r>
              <a:rPr lang="ru-RU" dirty="0"/>
              <a:t>Доработан 1 этап.</a:t>
            </a:r>
            <a:endParaRPr lang="en-US" dirty="0"/>
          </a:p>
          <a:p>
            <a:r>
              <a:rPr lang="ru-RU" dirty="0"/>
              <a:t>Формирование информации для отображения</a:t>
            </a:r>
            <a:r>
              <a:rPr lang="en-US" dirty="0"/>
              <a:t>(</a:t>
            </a:r>
            <a:r>
              <a:rPr lang="en-US" dirty="0" err="1"/>
              <a:t>json</a:t>
            </a:r>
            <a:r>
              <a:rPr lang="ru-RU" dirty="0"/>
              <a:t>-файл в котором хранятся данные о студенте, курсах, в которых он принимает участие, его подробном прогрессе* по каждому курсу).</a:t>
            </a:r>
          </a:p>
          <a:p>
            <a:pPr marL="0" indent="0">
              <a:buNone/>
            </a:pPr>
            <a:r>
              <a:rPr lang="ru-RU" dirty="0"/>
              <a:t>	*Подробный прогресс студента включает в себя участие в 		курсе, дату первого неудачного и первого успешного 	решения для каждого степа, прогресс студента по курсу в %.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2375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94447"/>
            <a:ext cx="10515600" cy="578251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Не было выполнено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ru-RU" dirty="0"/>
              <a:t>Сохранение всей информации в </a:t>
            </a:r>
            <a:r>
              <a:rPr lang="ru-RU" dirty="0" err="1"/>
              <a:t>MongoDB</a:t>
            </a:r>
            <a:r>
              <a:rPr lang="en-US" dirty="0"/>
              <a:t>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3649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E11AD0-9527-4737-A86D-1026D79A7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для Этапа 3.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278F11-3444-4FB0-B317-832A809AA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Сохранение информации в </a:t>
            </a:r>
            <a:r>
              <a:rPr lang="en-US" dirty="0"/>
              <a:t>Mongo DB</a:t>
            </a:r>
            <a:endParaRPr lang="ru-RU" dirty="0"/>
          </a:p>
          <a:p>
            <a:r>
              <a:rPr lang="ru-RU" dirty="0"/>
              <a:t>Построение графиков</a:t>
            </a:r>
          </a:p>
          <a:p>
            <a:r>
              <a:rPr lang="ru-RU" dirty="0"/>
              <a:t>Добавление кнопки обновить информацию</a:t>
            </a:r>
            <a:endParaRPr lang="en-US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6955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9442D2-6E46-4C86-A329-A26CDBBBE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для Этапа 2.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9995BA-2D3C-408C-A47F-EF5D40719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Доработка первого этапа</a:t>
            </a:r>
          </a:p>
          <a:p>
            <a:pPr lvl="0"/>
            <a:r>
              <a:rPr lang="ru-RU" dirty="0"/>
              <a:t>Получение дат первых успешных и первых неудачных решений степов каждого студента</a:t>
            </a:r>
          </a:p>
          <a:p>
            <a:pPr lvl="0"/>
            <a:r>
              <a:rPr lang="ru-RU" dirty="0"/>
              <a:t>Построения таблицы с прогрессом студентов на курсах</a:t>
            </a:r>
          </a:p>
          <a:p>
            <a:r>
              <a:rPr lang="ru-RU" dirty="0"/>
              <a:t>Создание страницы студента, где отображается его успеваемость на всех его курсах</a:t>
            </a:r>
          </a:p>
          <a:p>
            <a:r>
              <a:rPr lang="ru-RU" dirty="0"/>
              <a:t>Создание страницы курса, где отображается успеваемость всех студентов</a:t>
            </a:r>
          </a:p>
          <a:p>
            <a:r>
              <a:rPr lang="ru-RU" dirty="0"/>
              <a:t>Сохранение всей информации в </a:t>
            </a:r>
            <a:r>
              <a:rPr lang="ru-RU" dirty="0" err="1"/>
              <a:t>MongoDB</a:t>
            </a:r>
            <a:endParaRPr lang="ru-RU" dirty="0"/>
          </a:p>
          <a:p>
            <a:pPr lvl="0"/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5431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B7C40C-ECC1-478E-AC35-52B269DC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Подготовка к запуску приложения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1.Перед запуском необходимо создать папку со следующими файлами:</a:t>
            </a:r>
          </a:p>
          <a:p>
            <a:r>
              <a:rPr lang="ru-RU" b="1" dirty="0" err="1"/>
              <a:t>stepic_client.json</a:t>
            </a:r>
            <a:r>
              <a:rPr lang="ru-RU" dirty="0"/>
              <a:t>: файл для доступа к </a:t>
            </a:r>
            <a:r>
              <a:rPr lang="ru-RU" dirty="0" err="1"/>
              <a:t>stepic</a:t>
            </a:r>
            <a:r>
              <a:rPr lang="ru-RU" dirty="0"/>
              <a:t> </a:t>
            </a:r>
            <a:r>
              <a:rPr lang="ru-RU" dirty="0" err="1"/>
              <a:t>api</a:t>
            </a:r>
            <a:r>
              <a:rPr lang="ru-RU" dirty="0"/>
              <a:t> </a:t>
            </a:r>
          </a:p>
          <a:p>
            <a:pPr marL="0" indent="0">
              <a:buNone/>
            </a:pPr>
            <a:r>
              <a:rPr lang="ru-RU" dirty="0"/>
              <a:t>2.Создать приложение </a:t>
            </a:r>
            <a:r>
              <a:rPr lang="en-US" dirty="0" err="1"/>
              <a:t>stepi</a:t>
            </a:r>
            <a:r>
              <a:rPr lang="ru-RU" dirty="0"/>
              <a:t>с:</a:t>
            </a:r>
          </a:p>
          <a:p>
            <a:r>
              <a:rPr lang="ru-RU" dirty="0"/>
              <a:t>Перейти на </a:t>
            </a:r>
            <a:r>
              <a:rPr lang="en-US" dirty="0">
                <a:hlinkClick r:id="rId2"/>
              </a:rPr>
              <a:t>https://stepik.org/oauth2/applications/</a:t>
            </a:r>
            <a:endParaRPr lang="en-US" dirty="0"/>
          </a:p>
          <a:p>
            <a:r>
              <a:rPr lang="ru-RU" dirty="0"/>
              <a:t>Создать приложение с параметрами: </a:t>
            </a:r>
            <a:r>
              <a:rPr lang="en-US" dirty="0"/>
              <a:t>Client type – confidential; </a:t>
            </a:r>
            <a:br>
              <a:rPr lang="en-US" dirty="0"/>
            </a:br>
            <a:r>
              <a:rPr lang="en-US" dirty="0"/>
              <a:t>Authorization Grant Type - authorization-code; </a:t>
            </a:r>
            <a:br>
              <a:rPr lang="en-US" dirty="0"/>
            </a:br>
            <a:r>
              <a:rPr lang="en-US" dirty="0"/>
              <a:t>Redirect Uris - </a:t>
            </a:r>
            <a:r>
              <a:rPr lang="en-US" dirty="0">
                <a:hlinkClick r:id="rId3"/>
              </a:rPr>
              <a:t>http://127.0.0.1:5000/auth/login</a:t>
            </a:r>
            <a:r>
              <a:rPr lang="en-US" dirty="0"/>
              <a:t> </a:t>
            </a:r>
            <a:br>
              <a:rPr lang="en-US" dirty="0"/>
            </a:br>
            <a:endParaRPr lang="en-US" dirty="0"/>
          </a:p>
          <a:p>
            <a:r>
              <a:rPr lang="ru-RU" dirty="0"/>
              <a:t>Скопировать "</a:t>
            </a:r>
            <a:r>
              <a:rPr lang="en-US" dirty="0" err="1"/>
              <a:t>client_id</a:t>
            </a:r>
            <a:r>
              <a:rPr lang="en-US" dirty="0"/>
              <a:t>" </a:t>
            </a:r>
            <a:r>
              <a:rPr lang="ru-RU" dirty="0"/>
              <a:t>и "</a:t>
            </a:r>
            <a:r>
              <a:rPr lang="en-US" dirty="0" err="1"/>
              <a:t>client_secret</a:t>
            </a:r>
            <a:r>
              <a:rPr lang="en-US" dirty="0"/>
              <a:t>"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1489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05345"/>
            <a:ext cx="10515600" cy="471543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3.Создать файл </a:t>
            </a:r>
            <a:r>
              <a:rPr lang="en-US" i="1" dirty="0" err="1"/>
              <a:t>stepic_client.json</a:t>
            </a:r>
            <a:r>
              <a:rPr lang="en-US" dirty="0"/>
              <a:t> </a:t>
            </a:r>
            <a:r>
              <a:rPr lang="ru-RU" dirty="0"/>
              <a:t>из файла </a:t>
            </a:r>
            <a:r>
              <a:rPr lang="en-US" i="1" dirty="0"/>
              <a:t>resources/</a:t>
            </a:r>
            <a:r>
              <a:rPr lang="en-US" i="1" dirty="0" err="1"/>
              <a:t>stepic_client.json.example</a:t>
            </a:r>
            <a:r>
              <a:rPr lang="en-US" dirty="0"/>
              <a:t> </a:t>
            </a:r>
            <a:r>
              <a:rPr lang="ru-RU" dirty="0"/>
              <a:t>заполнив поля "</a:t>
            </a:r>
            <a:r>
              <a:rPr lang="en-US" dirty="0" err="1"/>
              <a:t>client_id</a:t>
            </a:r>
            <a:r>
              <a:rPr lang="en-US" dirty="0"/>
              <a:t>" </a:t>
            </a:r>
            <a:r>
              <a:rPr lang="ru-RU" dirty="0"/>
              <a:t>И</a:t>
            </a:r>
            <a:r>
              <a:rPr lang="en-US" dirty="0"/>
              <a:t> "</a:t>
            </a:r>
            <a:r>
              <a:rPr lang="en-US" dirty="0" err="1"/>
              <a:t>client_secret</a:t>
            </a:r>
            <a:r>
              <a:rPr lang="en-US" dirty="0"/>
              <a:t>"</a:t>
            </a:r>
          </a:p>
          <a:p>
            <a:r>
              <a:rPr lang="en-US" b="1" dirty="0"/>
              <a:t>private key for </a:t>
            </a:r>
            <a:r>
              <a:rPr lang="en-US" b="1" dirty="0" err="1"/>
              <a:t>GoogleAPI.json</a:t>
            </a:r>
            <a:r>
              <a:rPr lang="en-US" dirty="0"/>
              <a:t>: </a:t>
            </a:r>
            <a:r>
              <a:rPr lang="ru-RU" dirty="0"/>
              <a:t>файл для доступа к </a:t>
            </a:r>
            <a:r>
              <a:rPr lang="en-US" dirty="0" err="1"/>
              <a:t>google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 </a:t>
            </a:r>
            <a:br>
              <a:rPr lang="en-US" dirty="0"/>
            </a:br>
            <a:r>
              <a:rPr lang="ru-RU" dirty="0"/>
              <a:t>Запросить у участника проекта данный файл, имеющий структуру </a:t>
            </a:r>
            <a:r>
              <a:rPr lang="en-US" i="1" dirty="0"/>
              <a:t>resources/private key for </a:t>
            </a:r>
            <a:r>
              <a:rPr lang="en-US" i="1" dirty="0" err="1"/>
              <a:t>GoogleAPI.json.example</a:t>
            </a:r>
            <a:endParaRPr lang="en-US" dirty="0"/>
          </a:p>
          <a:p>
            <a:r>
              <a:rPr lang="en-US" b="1" dirty="0" err="1"/>
              <a:t>config.json</a:t>
            </a:r>
            <a:r>
              <a:rPr lang="en-US" dirty="0"/>
              <a:t>: </a:t>
            </a:r>
            <a:r>
              <a:rPr lang="ru-RU" dirty="0"/>
              <a:t>файл с пользовательскими настройками </a:t>
            </a:r>
            <a:br>
              <a:rPr lang="ru-RU" dirty="0"/>
            </a:br>
            <a:r>
              <a:rPr lang="ru-RU" dirty="0"/>
              <a:t>Заполнить файл </a:t>
            </a:r>
            <a:r>
              <a:rPr lang="en-US" dirty="0"/>
              <a:t>resources/</a:t>
            </a:r>
            <a:r>
              <a:rPr lang="en-US" dirty="0" err="1"/>
              <a:t>config.json</a:t>
            </a:r>
            <a:endParaRPr lang="en-US" dirty="0"/>
          </a:p>
          <a:p>
            <a:pPr marL="0" indent="0">
              <a:buNone/>
            </a:pPr>
            <a:r>
              <a:rPr lang="ru-RU" b="1" dirty="0"/>
              <a:t>Важно!</a:t>
            </a:r>
            <a:r>
              <a:rPr lang="ru-RU" dirty="0"/>
              <a:t> все три файла должны быть в одной папке. 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4219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Запуск приложения 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1.Создать виртуальное окружение </a:t>
            </a:r>
            <a:r>
              <a:rPr lang="en-US" dirty="0" err="1"/>
              <a:t>myenv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https://docs.python.org/3/library/venv.html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ru-RU" dirty="0"/>
              <a:t>2.</a:t>
            </a:r>
            <a:r>
              <a:rPr lang="en-US" dirty="0"/>
              <a:t>cd ../</a:t>
            </a:r>
            <a:r>
              <a:rPr lang="en-US" dirty="0" err="1"/>
              <a:t>src</a:t>
            </a:r>
            <a:r>
              <a:rPr lang="en-US" dirty="0"/>
              <a:t> (</a:t>
            </a:r>
            <a:r>
              <a:rPr lang="ru-RU" dirty="0"/>
              <a:t>в папке проекта)</a:t>
            </a:r>
          </a:p>
          <a:p>
            <a:pPr marL="0" indent="0">
              <a:buNone/>
            </a:pPr>
            <a:r>
              <a:rPr lang="ru-RU" dirty="0"/>
              <a:t>3.</a:t>
            </a:r>
            <a:r>
              <a:rPr lang="en-US" dirty="0"/>
              <a:t>python setup.py develop (</a:t>
            </a:r>
            <a:r>
              <a:rPr lang="ru-RU" dirty="0"/>
              <a:t>установка пакета)</a:t>
            </a:r>
          </a:p>
          <a:p>
            <a:pPr marL="0" indent="0">
              <a:buNone/>
            </a:pPr>
            <a:r>
              <a:rPr lang="ru-RU" dirty="0"/>
              <a:t>4.</a:t>
            </a:r>
            <a:r>
              <a:rPr lang="en-US" dirty="0"/>
              <a:t>windows - ..\</a:t>
            </a:r>
            <a:r>
              <a:rPr lang="en-US" dirty="0" err="1"/>
              <a:t>myvenv</a:t>
            </a:r>
            <a:r>
              <a:rPr lang="en-US" dirty="0"/>
              <a:t>\Scripts run.bat directory </a:t>
            </a:r>
            <a:br>
              <a:rPr lang="en-US" dirty="0"/>
            </a:br>
            <a:r>
              <a:rPr lang="en-US" dirty="0" err="1"/>
              <a:t>linux</a:t>
            </a:r>
            <a:r>
              <a:rPr lang="en-US" dirty="0"/>
              <a:t> - run.sh directory </a:t>
            </a:r>
            <a:br>
              <a:rPr lang="en-US" dirty="0"/>
            </a:br>
            <a:r>
              <a:rPr lang="en-US" dirty="0" err="1"/>
              <a:t>directory</a:t>
            </a:r>
            <a:r>
              <a:rPr lang="en-US" dirty="0"/>
              <a:t> - </a:t>
            </a:r>
            <a:r>
              <a:rPr lang="ru-RU" dirty="0"/>
              <a:t>путь к папке содержащие необходимые файлы (описанные выше)</a:t>
            </a:r>
          </a:p>
          <a:p>
            <a:pPr marL="0" indent="0">
              <a:buNone/>
            </a:pPr>
            <a:r>
              <a:rPr lang="ru-RU" dirty="0"/>
              <a:t>5.</a:t>
            </a:r>
            <a:r>
              <a:rPr lang="en-US" dirty="0"/>
              <a:t>pip uninstall automation-of-work-for-</a:t>
            </a:r>
            <a:r>
              <a:rPr lang="en-US" dirty="0" err="1"/>
              <a:t>stepic</a:t>
            </a:r>
            <a:r>
              <a:rPr lang="en-US" dirty="0"/>
              <a:t>-</a:t>
            </a:r>
            <a:r>
              <a:rPr lang="en-US" dirty="0" err="1"/>
              <a:t>distro</a:t>
            </a:r>
            <a:r>
              <a:rPr lang="en-US" dirty="0"/>
              <a:t> (</a:t>
            </a:r>
            <a:r>
              <a:rPr lang="ru-RU" dirty="0"/>
              <a:t>удаление пакета)</a:t>
            </a:r>
          </a:p>
          <a:p>
            <a:pPr marL="0" indent="0">
              <a:buNone/>
            </a:pPr>
            <a:r>
              <a:rPr lang="ru-RU" dirty="0"/>
              <a:t>При возникновении ошибок при установке пакета необходимо удалить пакет и повторить установку.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8458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62922D-B4FF-402E-BABE-A1E931C11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Демонстрация работы приложения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D75BC238-9F5A-403B-92F2-FB50F6D4E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Таблица успеваемости Тестового курса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34F9CF6-B280-48DB-920B-D3B8EC5F1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90147"/>
            <a:ext cx="10696623" cy="378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7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859D70-E6F9-4AD9-9A06-CC0DC582E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5A816A0-15EE-4212-900B-16F7D9E629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9" y="900906"/>
            <a:ext cx="11933863" cy="4560094"/>
          </a:xfrm>
        </p:spPr>
      </p:pic>
    </p:spTree>
    <p:extLst>
      <p:ext uri="{BB962C8B-B14F-4D97-AF65-F5344CB8AC3E}">
        <p14:creationId xmlns:p14="http://schemas.microsoft.com/office/powerpoint/2010/main" val="1673951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2AC87E-FC86-481C-A7B5-FF04F0A54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0EC11FA-D5FC-415B-B0B0-2D95E615D8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260279" cy="5134693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37A5AAA-0C5A-4599-9931-BB578213F8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280" b="-394"/>
          <a:stretch/>
        </p:blipFill>
        <p:spPr>
          <a:xfrm>
            <a:off x="6260279" y="0"/>
            <a:ext cx="5633174" cy="402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579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672EAE-0939-4BB7-A9C3-0BEDC2DE6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1FCB28B-6A60-46B5-AC96-476099923B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21" y="365125"/>
            <a:ext cx="11097358" cy="5938586"/>
          </a:xfrm>
        </p:spPr>
      </p:pic>
    </p:spTree>
    <p:extLst>
      <p:ext uri="{BB962C8B-B14F-4D97-AF65-F5344CB8AC3E}">
        <p14:creationId xmlns:p14="http://schemas.microsoft.com/office/powerpoint/2010/main" val="7010904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220</Words>
  <Application>Microsoft Office PowerPoint</Application>
  <PresentationFormat>Широкоэкранный</PresentationFormat>
  <Paragraphs>43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4. Автоматизация работы преподавателя в курсах по программированию и информатике. Этап2</vt:lpstr>
      <vt:lpstr>Задачи для Этапа 2.</vt:lpstr>
      <vt:lpstr>Подготовка к запуску приложения</vt:lpstr>
      <vt:lpstr>Презентация PowerPoint</vt:lpstr>
      <vt:lpstr>Запуск приложения </vt:lpstr>
      <vt:lpstr>Демонстрация работы приложения</vt:lpstr>
      <vt:lpstr>Презентация PowerPoint</vt:lpstr>
      <vt:lpstr>Презентация PowerPoint</vt:lpstr>
      <vt:lpstr>Презентация PowerPoint</vt:lpstr>
      <vt:lpstr>Презентация PowerPoint</vt:lpstr>
      <vt:lpstr>Результат</vt:lpstr>
      <vt:lpstr>Презентация PowerPoint</vt:lpstr>
      <vt:lpstr>Задачи для Этапа 3.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 Автоматизация работы преподавателя в курсах по программированию и информатике. Этап1</dc:title>
  <dc:creator>Зубов К.А.</dc:creator>
  <cp:lastModifiedBy>Olga Nosova</cp:lastModifiedBy>
  <cp:revision>23</cp:revision>
  <dcterms:created xsi:type="dcterms:W3CDTF">2018-10-25T09:08:55Z</dcterms:created>
  <dcterms:modified xsi:type="dcterms:W3CDTF">2018-11-21T09:11:45Z</dcterms:modified>
</cp:coreProperties>
</file>