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5" r:id="rId7"/>
    <p:sldId id="263" r:id="rId8"/>
    <p:sldId id="264" r:id="rId9"/>
    <p:sldId id="262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0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AC72E-9B48-43D4-88B1-EE00CFE3C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563D54-D7A8-4851-944B-B6F03BED1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576B35-C3C5-4D01-A6FE-FFC32CE6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C5056A-6893-4E4F-BAA6-E1C698F6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CA4E2-6130-47A1-A3F3-C05F3ECA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EB63D-D0F4-41A2-9933-FD773F18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C669EB-3CCD-4257-9724-A67F09A8F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A1C5A9-B235-4D0C-8A96-1CAD6E2F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854501-2318-4167-8275-D65B664B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D1576E-25CA-48C7-B380-8DC76142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95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6E7BD1-1046-4948-AFB7-C36D2C324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BDB8AD-4AE3-420B-96CF-CFA539C7F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58F5F0-2BEA-4584-A87E-AD569765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1932E8-1A7F-4FE2-BAC8-E021E89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7699C2-98FF-4D8C-BCDD-E0831174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7426E-2E09-4EF8-B088-807C2D08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82055-2747-42B5-AAA4-7B9E3886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A2A79F-1C94-48D8-92E5-250E0D17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8376F-B1C3-4ADF-AD14-6B7E6FB1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FABAB6-D77A-44BD-B2CF-B78128E0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3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4AB57-71D7-428A-9612-88B7CBAD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7778B1-AB1A-4C4F-8A7D-9B364D32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2440A-A7A6-49A4-B86F-1525D385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FD7FA-EC12-4772-BCBF-5AFA51CA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4F16E1-65E4-4682-94AC-AACEAEE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42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484CA-69FF-4877-8338-032939A4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D1A822-782C-4B47-8FA8-BC047EAE0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95EA82-B7E7-48F6-A21E-B25EE8A32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3DF823-F1FC-4C56-B473-DCF31310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46C2DC-959E-43CD-8750-3A9C1FA6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FEBFE4-E38D-420A-8E9F-6FD22542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9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B6ABD-75C2-4970-8A3B-54DFBF62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9DABFB-3A8F-4ADF-9197-CC97EBFE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B1B915-C816-4329-AC04-7B132211B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A1CFC8-C0CB-4D7F-9B1D-F5025D928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BF7BA3-CFE4-4B90-9185-CA00062AD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AEDADC-FA50-44E7-87BE-E79E3C33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4A3FE3-CC5A-40E9-9136-8837A65F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013217-97B9-4133-82D4-BCB08F77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24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6DD80-5224-41D0-A062-EAED6EEF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8CCFB0-9D02-4784-B5FF-974F8E38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E6AF0F-4CE2-4FCF-9D83-39383E8F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736BA0-C72D-480D-AA4D-E539B0A9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50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5C2C0E-D6C8-4E62-9377-BB849A6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4A86AD-3169-4B06-8651-C7235673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9EAFFA-3D0D-4A9A-BCAB-D40444B1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41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72919-318C-4A59-9566-7C1BF180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AC354-D334-437D-9DC4-D35697A8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72D75-5E20-420E-97E5-5C864FC39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0F91F2-41ED-486B-BD4D-DCB9CC97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E059B7-6447-4DAA-B095-058EE8B2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8E9AC2-A987-465F-9059-F57F8E35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83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4DCAD-838A-41BC-8997-C55124EC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33F7C3-8FE0-42B4-95AF-D03F57B21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03ABF6-F8DA-4C74-AEEF-C912F52AE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E4BAE-9CF9-4C8E-A823-E3E99916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9BE-4148-447C-A64C-A4FBC07E1971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EA8E47-2F6E-4B6D-8142-10893070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8FAC20-623A-498A-9B1F-665DAA3A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8D21C-37E6-4D86-BC8D-64C726B8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BE8C30-2DA9-4B30-893A-159AB919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B719FC-0AEC-4D93-9168-15BC45D27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E9BE-4148-447C-A64C-A4FBC07E1971}" type="datetimeFigureOut">
              <a:rPr lang="ru-RU" smtClean="0"/>
              <a:t>31.10.2018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FF13D8-F3A2-4AC2-8A3A-34799BF37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DA0F6D-61CD-4746-8581-48E89BE71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2DD5-67BB-474C-9B86-7A2F1C2441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3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auth/login" TargetMode="External"/><Relationship Id="rId2" Type="http://schemas.openxmlformats.org/officeDocument/2006/relationships/hyperlink" Target="https://stepik.org/oauth2/applicatio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D0143-4858-4A99-A0F7-D3E0FC611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154"/>
            <a:ext cx="9144000" cy="2923809"/>
          </a:xfrm>
        </p:spPr>
        <p:txBody>
          <a:bodyPr>
            <a:normAutofit fontScale="90000"/>
          </a:bodyPr>
          <a:lstStyle/>
          <a:p>
            <a:r>
              <a:rPr lang="ru-RU" dirty="0"/>
              <a:t>4. Автоматизация работы преподавателя в курсах по программированию и информатике. Этап1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C36D93-E5BF-4C2D-B358-3AA172C38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						Ольга Носова</a:t>
            </a:r>
          </a:p>
          <a:p>
            <a:r>
              <a:rPr lang="ru-RU" dirty="0"/>
              <a:t>						      Дмитрий Иванов</a:t>
            </a:r>
          </a:p>
          <a:p>
            <a:r>
              <a:rPr lang="ru-RU" dirty="0"/>
              <a:t>						        Константин Зубов</a:t>
            </a:r>
          </a:p>
          <a:p>
            <a:r>
              <a:rPr lang="ru-RU" dirty="0"/>
              <a:t>							</a:t>
            </a:r>
            <a:r>
              <a:rPr lang="ru-RU" dirty="0" err="1"/>
              <a:t>Анастаcия</a:t>
            </a:r>
            <a:r>
              <a:rPr lang="ru-RU" dirty="0"/>
              <a:t> </a:t>
            </a:r>
            <a:r>
              <a:rPr lang="ru-RU" dirty="0" err="1"/>
              <a:t>Прозорова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38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11AD0-9527-4737-A86D-1026D79A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для Этапа 2.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78F11-3444-4FB0-B317-832A809AA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Создание страницы студента, где отображается его успеваемость на всех его курсах</a:t>
            </a:r>
          </a:p>
          <a:p>
            <a:pPr lvl="0"/>
            <a:r>
              <a:rPr lang="ru-RU" dirty="0"/>
              <a:t>Создание страницы курса, где отображается успеваемость всех студентов из таблицы</a:t>
            </a:r>
          </a:p>
          <a:p>
            <a:pPr lvl="0"/>
            <a:r>
              <a:rPr lang="ru-RU" dirty="0"/>
              <a:t>Сохранение всей информации в </a:t>
            </a:r>
            <a:r>
              <a:rPr lang="en-US" dirty="0"/>
              <a:t>MongoDB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95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2A231-5377-45A2-BCD4-076DD83A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0E2B7B-231B-4F9A-89C3-4C3A6715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Требуется реализовать веб-приложение, позволяющее:</a:t>
            </a:r>
          </a:p>
          <a:p>
            <a:r>
              <a:rPr lang="ru-RU" dirty="0"/>
              <a:t>Авторизоваться через </a:t>
            </a:r>
            <a:r>
              <a:rPr lang="ru-RU" dirty="0" err="1"/>
              <a:t>Stepik</a:t>
            </a:r>
            <a:endParaRPr lang="ru-RU" dirty="0"/>
          </a:p>
          <a:p>
            <a:r>
              <a:rPr lang="ru-RU" dirty="0"/>
              <a:t>Проверить факт прохождения курсов на </a:t>
            </a:r>
            <a:r>
              <a:rPr lang="ru-RU" dirty="0" err="1"/>
              <a:t>Stepik</a:t>
            </a:r>
            <a:r>
              <a:rPr lang="ru-RU" dirty="0"/>
              <a:t> у студентов</a:t>
            </a:r>
          </a:p>
          <a:p>
            <a:r>
              <a:rPr lang="ru-RU" dirty="0"/>
              <a:t>Графики среднего прогресса группы (количество решенных всеми задач/количество всех заданий курса)*количество человек в группе.</a:t>
            </a:r>
          </a:p>
          <a:p>
            <a:r>
              <a:rPr lang="ru-RU" dirty="0"/>
              <a:t>Графики среднего прогресса группы по каждой лабораторной работе.</a:t>
            </a:r>
          </a:p>
          <a:p>
            <a:r>
              <a:rPr lang="ru-RU" dirty="0"/>
              <a:t>Статистика по прохождению студентами курса. Статистика включает: дату первого удачного решения на </a:t>
            </a:r>
            <a:r>
              <a:rPr lang="ru-RU" dirty="0" err="1"/>
              <a:t>степик</a:t>
            </a:r>
            <a:r>
              <a:rPr lang="ru-RU" dirty="0"/>
              <a:t>, дату первого неудачного решения на </a:t>
            </a:r>
            <a:r>
              <a:rPr lang="ru-RU" dirty="0" err="1"/>
              <a:t>степик</a:t>
            </a:r>
            <a:r>
              <a:rPr lang="ru-RU" dirty="0"/>
              <a:t>, даты первого решения для каждой лабораторной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54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442D2-6E46-4C86-A329-A26CDBBB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для Этапа 1.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995BA-2D3C-408C-A47F-EF5D4071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Получение имен и </a:t>
            </a:r>
            <a:r>
              <a:rPr lang="ru-RU" dirty="0" err="1"/>
              <a:t>id</a:t>
            </a:r>
            <a:r>
              <a:rPr lang="ru-RU" dirty="0"/>
              <a:t> с </a:t>
            </a:r>
            <a:r>
              <a:rPr lang="ru-RU" dirty="0" err="1"/>
              <a:t>гугл</a:t>
            </a:r>
            <a:r>
              <a:rPr lang="ru-RU" dirty="0"/>
              <a:t>-таблицы</a:t>
            </a:r>
          </a:p>
          <a:p>
            <a:pPr lvl="0"/>
            <a:r>
              <a:rPr lang="ru-RU" dirty="0"/>
              <a:t>Получение списка курсов из конфига</a:t>
            </a:r>
          </a:p>
          <a:p>
            <a:pPr lvl="0"/>
            <a:r>
              <a:rPr lang="ru-RU" dirty="0"/>
              <a:t>Авторизация на </a:t>
            </a:r>
            <a:r>
              <a:rPr lang="ru-RU" dirty="0" err="1"/>
              <a:t>степике</a:t>
            </a:r>
            <a:endParaRPr lang="ru-RU" dirty="0"/>
          </a:p>
          <a:p>
            <a:pPr lvl="0"/>
            <a:r>
              <a:rPr lang="ru-RU" dirty="0"/>
              <a:t>Получение названий курсов</a:t>
            </a:r>
          </a:p>
          <a:p>
            <a:pPr lvl="0"/>
            <a:r>
              <a:rPr lang="ru-RU" dirty="0"/>
              <a:t>Получение статистики курсов</a:t>
            </a:r>
          </a:p>
          <a:p>
            <a:pPr lvl="0"/>
            <a:r>
              <a:rPr lang="ru-RU" dirty="0"/>
              <a:t>Построения таблицы с прогрессом студентов на курсах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43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442D2-6E46-4C86-A329-A26CDBBB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995BA-2D3C-408C-A47F-EF5D4071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6688"/>
          </a:xfrm>
        </p:spPr>
        <p:txBody>
          <a:bodyPr/>
          <a:lstStyle/>
          <a:p>
            <a:pPr lvl="0"/>
            <a:r>
              <a:rPr lang="ru-RU" dirty="0"/>
              <a:t>Работа с </a:t>
            </a:r>
            <a:r>
              <a:rPr lang="en-US" dirty="0" err="1"/>
              <a:t>google_api</a:t>
            </a:r>
            <a:r>
              <a:rPr lang="ru-RU" dirty="0"/>
              <a:t> – Иванов Дмитрий</a:t>
            </a:r>
          </a:p>
          <a:p>
            <a:pPr lvl="0"/>
            <a:r>
              <a:rPr lang="ru-RU" dirty="0"/>
              <a:t>Авторизация на </a:t>
            </a:r>
            <a:r>
              <a:rPr lang="ru-RU" dirty="0" err="1"/>
              <a:t>степике</a:t>
            </a:r>
            <a:r>
              <a:rPr lang="ru-RU" dirty="0"/>
              <a:t> и </a:t>
            </a:r>
            <a:r>
              <a:rPr lang="en-US" dirty="0"/>
              <a:t>front-end</a:t>
            </a:r>
            <a:r>
              <a:rPr lang="ru-RU" dirty="0"/>
              <a:t> – Носова Ольга</a:t>
            </a:r>
          </a:p>
          <a:p>
            <a:pPr lvl="0"/>
            <a:r>
              <a:rPr lang="ru-RU" dirty="0"/>
              <a:t>Работа со </a:t>
            </a:r>
            <a:r>
              <a:rPr lang="en-US" dirty="0" err="1"/>
              <a:t>stepic_api</a:t>
            </a:r>
            <a:r>
              <a:rPr lang="en-US" dirty="0"/>
              <a:t> – </a:t>
            </a:r>
            <a:r>
              <a:rPr lang="ru-RU" dirty="0"/>
              <a:t>Зубов Константин, </a:t>
            </a:r>
            <a:r>
              <a:rPr lang="ru-RU" dirty="0" err="1"/>
              <a:t>Прозорова</a:t>
            </a:r>
            <a:r>
              <a:rPr lang="ru-RU" dirty="0"/>
              <a:t> Анастасия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98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7C40C-ECC1-478E-AC35-52B269DC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259AD-DB25-47FB-9B0B-14E8D003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3322"/>
            <a:ext cx="10744200" cy="5474677"/>
          </a:xfrm>
        </p:spPr>
        <p:txBody>
          <a:bodyPr>
            <a:normAutofit/>
          </a:bodyPr>
          <a:lstStyle/>
          <a:p>
            <a:r>
              <a:rPr lang="ru-RU" dirty="0"/>
              <a:t>Установить модули из файла </a:t>
            </a:r>
            <a:r>
              <a:rPr lang="en-US" dirty="0"/>
              <a:t>requirements.txt</a:t>
            </a:r>
          </a:p>
          <a:p>
            <a:r>
              <a:rPr lang="ru-RU" dirty="0"/>
              <a:t>Создать приложение </a:t>
            </a:r>
            <a:r>
              <a:rPr lang="en-US" dirty="0" err="1"/>
              <a:t>stepi</a:t>
            </a:r>
            <a:r>
              <a:rPr lang="ru-RU" dirty="0"/>
              <a:t>с:</a:t>
            </a:r>
          </a:p>
          <a:p>
            <a:pPr lvl="1"/>
            <a:r>
              <a:rPr lang="ru-RU" dirty="0"/>
              <a:t>Перейти на </a:t>
            </a:r>
            <a:r>
              <a:rPr lang="en-US" dirty="0">
                <a:hlinkClick r:id="rId2"/>
              </a:rPr>
              <a:t>https://stepik.org/oauth2/applications/</a:t>
            </a:r>
            <a:endParaRPr lang="en-US" dirty="0"/>
          </a:p>
          <a:p>
            <a:pPr lvl="1"/>
            <a:r>
              <a:rPr lang="ru-RU" dirty="0"/>
              <a:t>Создать приложение с параметрами: </a:t>
            </a:r>
            <a:r>
              <a:rPr lang="en-US" dirty="0"/>
              <a:t>Client type – confidential; Authorization Grant Type - authorization-code; Redirect Uris - </a:t>
            </a:r>
            <a:r>
              <a:rPr lang="en-US" dirty="0">
                <a:hlinkClick r:id="rId3"/>
              </a:rPr>
              <a:t>http://127.0.0.1:5000/auth/login</a:t>
            </a:r>
            <a:endParaRPr lang="en-US" dirty="0"/>
          </a:p>
          <a:p>
            <a:pPr lvl="1"/>
            <a:r>
              <a:rPr lang="ru-RU" dirty="0"/>
              <a:t>Скопировать "</a:t>
            </a:r>
            <a:r>
              <a:rPr lang="en-US" dirty="0" err="1"/>
              <a:t>client_id</a:t>
            </a:r>
            <a:r>
              <a:rPr lang="en-US" dirty="0"/>
              <a:t>" </a:t>
            </a:r>
            <a:r>
              <a:rPr lang="ru-RU" dirty="0"/>
              <a:t>и "</a:t>
            </a:r>
            <a:r>
              <a:rPr lang="en-US" dirty="0" err="1"/>
              <a:t>client_secret</a:t>
            </a:r>
            <a:r>
              <a:rPr lang="en-US" dirty="0"/>
              <a:t>"</a:t>
            </a:r>
          </a:p>
          <a:p>
            <a:r>
              <a:rPr lang="ru-RU" dirty="0"/>
              <a:t>Создать файл /</a:t>
            </a:r>
            <a:r>
              <a:rPr lang="en-US" dirty="0" err="1"/>
              <a:t>stepic_client.json</a:t>
            </a:r>
            <a:r>
              <a:rPr lang="en-US" dirty="0"/>
              <a:t> </a:t>
            </a:r>
            <a:r>
              <a:rPr lang="ru-RU" dirty="0"/>
              <a:t>из файла </a:t>
            </a:r>
            <a:r>
              <a:rPr lang="en-US" dirty="0" err="1"/>
              <a:t>stepic_client.json.example</a:t>
            </a:r>
            <a:r>
              <a:rPr lang="en-US" dirty="0"/>
              <a:t> </a:t>
            </a:r>
            <a:r>
              <a:rPr lang="ru-RU" dirty="0"/>
              <a:t>заполнив поля "</a:t>
            </a:r>
            <a:r>
              <a:rPr lang="en-US" dirty="0" err="1"/>
              <a:t>client_id</a:t>
            </a:r>
            <a:r>
              <a:rPr lang="en-US" dirty="0"/>
              <a:t>" and "</a:t>
            </a:r>
            <a:r>
              <a:rPr lang="en-US" dirty="0" err="1"/>
              <a:t>client_secret</a:t>
            </a:r>
            <a:r>
              <a:rPr lang="en-US" dirty="0"/>
              <a:t>"</a:t>
            </a:r>
          </a:p>
          <a:p>
            <a:r>
              <a:rPr lang="ru-RU" dirty="0"/>
              <a:t>Запросить у участника проекта доступ к </a:t>
            </a:r>
            <a:r>
              <a:rPr lang="en-US" dirty="0"/>
              <a:t>google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ru-RU" dirty="0"/>
              <a:t>получить токен) и поместить в папку </a:t>
            </a:r>
            <a:r>
              <a:rPr lang="en-US" dirty="0"/>
              <a:t>resources</a:t>
            </a:r>
          </a:p>
          <a:p>
            <a:r>
              <a:rPr lang="ru-RU" dirty="0"/>
              <a:t>Запустить приложение с помощью </a:t>
            </a:r>
            <a:r>
              <a:rPr lang="en-US" dirty="0"/>
              <a:t>run.bat/run.sh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48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94" y="183006"/>
            <a:ext cx="3843130" cy="2122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3" y="49055"/>
            <a:ext cx="6753225" cy="23907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692" y="2512114"/>
            <a:ext cx="9403038" cy="41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8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D8439-2D5D-4E26-8D4D-49437E5F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Демо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797"/>
            <a:ext cx="12192000" cy="628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2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965"/>
            <a:ext cx="12192000" cy="62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1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0AF0E-0142-4304-9757-2003ADA0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E0870-5663-4587-91A4-78F4D361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Были выполнены все задачи</a:t>
            </a:r>
          </a:p>
          <a:p>
            <a:r>
              <a:rPr lang="ru-RU" dirty="0"/>
              <a:t>Не написаны Юнит-тесты на часть функционала</a:t>
            </a:r>
          </a:p>
          <a:p>
            <a:r>
              <a:rPr lang="ru-RU" dirty="0"/>
              <a:t>Не обработаны некоторые исключительные ситуации.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221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4. Автоматизация работы преподавателя в курсах по программированию и информатике. Этап1</vt:lpstr>
      <vt:lpstr>Общая постановка задачи</vt:lpstr>
      <vt:lpstr>Задачи для Этапа 1.</vt:lpstr>
      <vt:lpstr>Распределение работы</vt:lpstr>
      <vt:lpstr>Запуск приложения</vt:lpstr>
      <vt:lpstr>Презентация PowerPoint</vt:lpstr>
      <vt:lpstr>Демо</vt:lpstr>
      <vt:lpstr>Презентация PowerPoint</vt:lpstr>
      <vt:lpstr>Результат</vt:lpstr>
      <vt:lpstr>Задачи для Этапа 2.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Автоматизация работы преподавателя в курсах по программированию и информатике. Этап1</dc:title>
  <dc:creator>Olga Nosova</dc:creator>
  <cp:lastModifiedBy>Olga Nosova</cp:lastModifiedBy>
  <cp:revision>12</cp:revision>
  <dcterms:created xsi:type="dcterms:W3CDTF">2018-10-25T09:08:55Z</dcterms:created>
  <dcterms:modified xsi:type="dcterms:W3CDTF">2018-10-31T10:28:01Z</dcterms:modified>
</cp:coreProperties>
</file>