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731"/>
    <a:srgbClr val="789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95" autoAdjust="0"/>
  </p:normalViewPr>
  <p:slideViewPr>
    <p:cSldViewPr>
      <p:cViewPr varScale="1">
        <p:scale>
          <a:sx n="62" d="100"/>
          <a:sy n="62" d="100"/>
        </p:scale>
        <p:origin x="-1973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575F0-6287-4437-99F0-FFB1BBBF7AD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711C-42E1-46C7-BC45-7D80C183E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4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Представляем вашему</a:t>
            </a:r>
            <a:r>
              <a:rPr lang="ru-RU" baseline="0" dirty="0" smtClean="0"/>
              <a:t> вниманию пока что безымянное приложение: логотипом и названием мы займёмся в последнюю очередь, на данный момент мы делаем упор на самой сложной части - коде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711C-42E1-46C7-BC45-7D80C183EA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же представляет</a:t>
            </a:r>
            <a:r>
              <a:rPr lang="ru-RU" baseline="0" dirty="0" smtClean="0"/>
              <a:t> из себя наше приложение? Мы его задумывали как полезный инструмент – органайзер вещей, которые хранятся в каком-либо месте.</a:t>
            </a:r>
          </a:p>
          <a:p>
            <a:r>
              <a:rPr lang="ru-RU" baseline="0" dirty="0" smtClean="0"/>
              <a:t>	Допустим, что в квартире хранится некая ваза, которой нечасто пользуются. Чтобы не забыть её местоположение, можно занести его в наше приложение, указав, что ваза находится именно на верхней полке шкафа в гостиной.</a:t>
            </a:r>
          </a:p>
          <a:p>
            <a:r>
              <a:rPr lang="ru-RU" baseline="0" dirty="0" smtClean="0"/>
              <a:t>Также можно не просто указать, что на полке такого-то шкафа есть ваза, но и добавить её фотографию, чтобы визуально было проще ориентироваться в списках или отличать от прочих ваз в списке; можно добавить краткое описание. Скажем, «была подарена на Новый Год в 2018-ом»</a:t>
            </a:r>
          </a:p>
          <a:p>
            <a:r>
              <a:rPr lang="ru-RU" dirty="0" smtClean="0"/>
              <a:t>	Ещё</a:t>
            </a:r>
            <a:r>
              <a:rPr lang="ru-RU" baseline="0" dirty="0" smtClean="0"/>
              <a:t> мы хотели добавить подключение аккаунта пользователя через </a:t>
            </a:r>
            <a:r>
              <a:rPr lang="en-US" baseline="0" dirty="0" smtClean="0"/>
              <a:t>Google </a:t>
            </a:r>
            <a:r>
              <a:rPr lang="ru-RU" baseline="0" dirty="0" smtClean="0"/>
              <a:t>или </a:t>
            </a:r>
            <a:r>
              <a:rPr lang="en-US" baseline="0" dirty="0" smtClean="0"/>
              <a:t>Email</a:t>
            </a:r>
            <a:r>
              <a:rPr lang="ru-RU" baseline="0" dirty="0" smtClean="0"/>
              <a:t>. Это, во-первых, понадобится, если пользователь потерял старый телефон – его занесённые данные не потеряются. Во-вторых, мы продумали возможность объединения пользователей в группы. Например, можно поделиться списком вещей в квартире со своей семьёй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711C-42E1-46C7-BC45-7D80C183EA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588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Вот так выглядит главная страница приложения. Можно видеть список всех локаций</a:t>
            </a:r>
            <a:r>
              <a:rPr lang="ru-RU" baseline="0" dirty="0" smtClean="0"/>
              <a:t>. Просмотреть подкатегории списка. Открыть меню, чтобы создать новый список, перейти на список групп, получить помощь и дать обратную связь, выйти из аккаунта.</a:t>
            </a:r>
          </a:p>
          <a:p>
            <a:r>
              <a:rPr lang="ru-RU" baseline="0" dirty="0" smtClean="0"/>
              <a:t>	При долгом нажатии на элемент списка также будет видно меню, в котором будет предложено удалить / копировать / переместить элемент или поделиться им с группой.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711C-42E1-46C7-BC45-7D80C183EA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1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711C-42E1-46C7-BC45-7D80C183EA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7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711C-42E1-46C7-BC45-7D80C183EA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7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Помощь кураторов, просмотр обучающих видео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711C-42E1-46C7-BC45-7D80C183EA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08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2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1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69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53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7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7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2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9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4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17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D5BA-90BB-4551-B890-4377EBCE833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8BBC-EE7A-4BA5-A54A-0100606AE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47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  <a:ln w="28575">
            <a:solidFill>
              <a:schemeClr val="accent3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&lt;Store&gt;</a:t>
            </a:r>
            <a:endParaRPr lang="ru-RU" sz="5400" b="1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848872" cy="19190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i="1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Андреев Владислав;</a:t>
            </a:r>
          </a:p>
          <a:p>
            <a:pPr algn="l"/>
            <a:r>
              <a:rPr lang="ru-RU" i="1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Грозин Александр;</a:t>
            </a:r>
          </a:p>
          <a:p>
            <a:pPr algn="l"/>
            <a:r>
              <a:rPr lang="ru-RU" i="1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Санников Иван;</a:t>
            </a:r>
          </a:p>
          <a:p>
            <a:pPr algn="l"/>
            <a:r>
              <a:rPr lang="ru-RU" i="1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Соловьева Мария</a:t>
            </a:r>
          </a:p>
        </p:txBody>
      </p:sp>
    </p:spTree>
    <p:extLst>
      <p:ext uri="{BB962C8B-B14F-4D97-AF65-F5344CB8AC3E}">
        <p14:creationId xmlns:p14="http://schemas.microsoft.com/office/powerpoint/2010/main" val="16536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3960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В приложении можно:</a:t>
            </a:r>
          </a:p>
          <a:p>
            <a:pPr>
              <a:buBlip>
                <a:blip r:embed="rId3"/>
              </a:buBlip>
            </a:pP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Создавать вложенные списки локаций (мест);</a:t>
            </a:r>
          </a:p>
          <a:p>
            <a:pPr>
              <a:buBlip>
                <a:blip r:embed="rId3"/>
              </a:buBlip>
            </a:pP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Создавать списки вещей, которые хранятся в локациях (</a:t>
            </a:r>
            <a:r>
              <a:rPr lang="ru-RU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название вещи, фотография, описание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buBlip>
                <a:blip r:embed="rId3"/>
              </a:buBlip>
            </a:pP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Делиться созданными списками с определённой группой пользователей приложения (получать готовые списки от группы)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 приложении</a:t>
            </a:r>
            <a:endParaRPr lang="ru-RU" sz="48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339752" y="1268760"/>
            <a:ext cx="453650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949280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Пример вложенного списка:</a:t>
            </a:r>
            <a:endParaRPr lang="ru-RU" sz="2400" i="1" dirty="0">
              <a:solidFill>
                <a:srgbClr val="60773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Квартира / Гостиная / Шкаф / Верхняя полка / Ваза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8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5796" y="5029178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Примерный вид приложения</a:t>
            </a:r>
            <a:endParaRPr lang="ru-RU" sz="2000" i="1" dirty="0">
              <a:solidFill>
                <a:srgbClr val="60773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43" y="274638"/>
            <a:ext cx="6364313" cy="47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4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223224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Работа всплывающих меню и дизайн;</a:t>
            </a:r>
          </a:p>
          <a:p>
            <a:pPr>
              <a:buBlip>
                <a:blip r:embed="rId3"/>
              </a:buBlip>
            </a:pP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Добавление фотографий к элементам списков;</a:t>
            </a:r>
          </a:p>
          <a:p>
            <a:pPr>
              <a:buBlip>
                <a:blip r:embed="rId3"/>
              </a:buBlip>
            </a:pP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Главный экран;</a:t>
            </a:r>
          </a:p>
          <a:p>
            <a:pPr>
              <a:buBlip>
                <a:blip r:embed="rId3"/>
              </a:buBlip>
            </a:pP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Сохранение данных пользователя 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 текущие задачи</a:t>
            </a:r>
            <a:endParaRPr lang="ru-RU" sz="48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339752" y="1268760"/>
            <a:ext cx="453650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 текущие задачи</a:t>
            </a:r>
            <a:endParaRPr lang="ru-RU" sz="48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339752" y="1268760"/>
            <a:ext cx="453650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17638"/>
            <a:ext cx="2592288" cy="534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7639"/>
            <a:ext cx="2990073" cy="5310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7638"/>
            <a:ext cx="2950476" cy="5310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3960439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ru-RU" sz="2800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Ограниченность по времени – 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приходится всё делать в оперативном режиме;</a:t>
            </a:r>
          </a:p>
          <a:p>
            <a:pPr>
              <a:buBlip>
                <a:blip r:embed="rId3"/>
              </a:buBlip>
            </a:pPr>
            <a:r>
              <a:rPr lang="ru-RU" sz="2800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Изначальное отсутствие необходимых знаний по работе в </a:t>
            </a:r>
            <a:r>
              <a:rPr lang="en-US" sz="2800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Android Studio / IntelliJ Idea </a:t>
            </a:r>
            <a:r>
              <a:rPr lang="ru-RU" sz="2800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много чтения гайдов, документации и др.</a:t>
            </a:r>
          </a:p>
          <a:p>
            <a:pPr>
              <a:buBlip>
                <a:blip r:embed="rId3"/>
              </a:buBlip>
            </a:pPr>
            <a:r>
              <a:rPr lang="ru-RU" sz="2800" dirty="0" smtClean="0">
                <a:solidFill>
                  <a:srgbClr val="60773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Отсутствие структурированного плана работы – 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распределять темы и интересоваться работой других членов команды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Возникшие проблемы</a:t>
            </a:r>
            <a:endParaRPr lang="ru-RU" sz="48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339752" y="1268760"/>
            <a:ext cx="453650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396043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Работа с группами пользователя;</a:t>
            </a:r>
          </a:p>
          <a:p>
            <a:pPr>
              <a:buBlip>
                <a:blip r:embed="rId2"/>
              </a:buBlip>
            </a:pP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Работа с пользовательскими списками;</a:t>
            </a:r>
          </a:p>
          <a:p>
            <a:pPr>
              <a:buBlip>
                <a:blip r:embed="rId2"/>
              </a:buBlip>
            </a:pP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Логотип и название приложения;</a:t>
            </a:r>
          </a:p>
          <a:p>
            <a:pPr>
              <a:buBlip>
                <a:blip r:embed="rId2"/>
              </a:buBlip>
            </a:pP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Поиск по локациям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вещам;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?..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ru-RU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 будущие задачи</a:t>
            </a:r>
            <a:endParaRPr lang="ru-RU" sz="48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339752" y="1268760"/>
            <a:ext cx="453650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333</TotalTime>
  <Words>238</Words>
  <Application>Microsoft Office PowerPoint</Application>
  <PresentationFormat>Экран (4:3)</PresentationFormat>
  <Paragraphs>43</Paragraphs>
  <Slides>7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&lt;Store&gt;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&lt;Store&gt;</dc:title>
  <dc:creator>Mary</dc:creator>
  <cp:lastModifiedBy>Mary</cp:lastModifiedBy>
  <cp:revision>45</cp:revision>
  <dcterms:created xsi:type="dcterms:W3CDTF">2021-06-07T18:36:45Z</dcterms:created>
  <dcterms:modified xsi:type="dcterms:W3CDTF">2021-06-08T09:38:47Z</dcterms:modified>
</cp:coreProperties>
</file>