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19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4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53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49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7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6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7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1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776A0-02A8-4366-AD27-CA5B3282E9CE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29E836-A5A4-417B-8D6F-24192DE1F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0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CB7C-3ED2-4ED4-B899-4C2B1BE60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Проект «</a:t>
            </a:r>
            <a:r>
              <a:rPr lang="ru-RU" dirty="0" err="1">
                <a:latin typeface="Bahnschrift Condensed" panose="020B0502040204020203" pitchFamily="34" charset="0"/>
              </a:rPr>
              <a:t>манга</a:t>
            </a:r>
            <a:r>
              <a:rPr lang="ru-RU" dirty="0"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053F1E-7CB1-461B-BA56-049D6D87B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latin typeface="Bahnschrift Condensed" panose="020B0502040204020203" pitchFamily="34" charset="0"/>
              </a:rPr>
              <a:t>Беляев Олег, Воротников Андрей, 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Дюков Михаил, Лим Алина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950BE3-04CB-4564-B22C-375A830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3658"/>
            <a:ext cx="10131425" cy="14562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Идея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E6D3-CF40-4789-9184-404A65C6D1E9}"/>
              </a:ext>
            </a:extLst>
          </p:cNvPr>
          <p:cNvSpPr txBox="1"/>
          <p:nvPr/>
        </p:nvSpPr>
        <p:spPr>
          <a:xfrm>
            <a:off x="685801" y="1650368"/>
            <a:ext cx="766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Приложение для чтения </a:t>
            </a:r>
            <a:r>
              <a:rPr lang="ru-RU" sz="2400" dirty="0" err="1">
                <a:latin typeface="Bahnschrift Condensed" panose="020B0502040204020203" pitchFamily="34" charset="0"/>
              </a:rPr>
              <a:t>манги</a:t>
            </a:r>
            <a:r>
              <a:rPr lang="ru-RU" sz="2400" dirty="0">
                <a:latin typeface="Bahnschrift Condensed" panose="020B0502040204020203" pitchFamily="34" charset="0"/>
              </a:rPr>
              <a:t> с сайта </a:t>
            </a:r>
            <a:r>
              <a:rPr lang="en-US" sz="2400" dirty="0">
                <a:latin typeface="Bahnschrift Condensed" panose="020B0502040204020203" pitchFamily="34" charset="0"/>
              </a:rPr>
              <a:t>remanga.org</a:t>
            </a:r>
            <a:r>
              <a:rPr lang="ru-RU" sz="2400" dirty="0">
                <a:latin typeface="Bahnschrift Condensed" panose="020B0502040204020203" pitchFamily="34" charset="0"/>
              </a:rPr>
              <a:t>, так как у него нет собственного приложения с возможностью скачивания глав</a:t>
            </a:r>
          </a:p>
        </p:txBody>
      </p:sp>
    </p:spTree>
    <p:extLst>
      <p:ext uri="{BB962C8B-B14F-4D97-AF65-F5344CB8AC3E}">
        <p14:creationId xmlns:p14="http://schemas.microsoft.com/office/powerpoint/2010/main" val="5329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D4F39-7E86-435C-8689-9101CA1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326" y="2700865"/>
            <a:ext cx="1263877" cy="14562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Макет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E3B49-B8EB-4170-BCAA-514DF1413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5" t="6309" r="19844" b="3571"/>
          <a:stretch/>
        </p:blipFill>
        <p:spPr>
          <a:xfrm>
            <a:off x="4180113" y="143540"/>
            <a:ext cx="7829551" cy="65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EC99D-535B-464A-A207-9E8EF0C9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RETROFIT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37FDCF-1639-4371-9B88-9CD0D2FDB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6" t="30124" r="63973" b="13095"/>
          <a:stretch/>
        </p:blipFill>
        <p:spPr>
          <a:xfrm>
            <a:off x="685801" y="1706638"/>
            <a:ext cx="3690256" cy="4762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5BE360-9F7F-494F-847B-31F5AF69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4" t="41071" r="63170" b="11667"/>
          <a:stretch/>
        </p:blipFill>
        <p:spPr>
          <a:xfrm>
            <a:off x="4731536" y="1706638"/>
            <a:ext cx="4714090" cy="47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C26F-F71C-4F13-A422-A51ECF71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Data</a:t>
            </a:r>
            <a:r>
              <a:rPr lang="ru-RU" dirty="0">
                <a:latin typeface="Bahnschrift Condensed" panose="020B0502040204020203" pitchFamily="34" charset="0"/>
              </a:rPr>
              <a:t>-классы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40DE89-89A1-40C0-9183-8C9F097F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3" t="44405" r="50000" b="19167"/>
          <a:stretch/>
        </p:blipFill>
        <p:spPr>
          <a:xfrm>
            <a:off x="685801" y="2179864"/>
            <a:ext cx="4463144" cy="24982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AC17C4-9677-4C71-A701-CF020DC39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11190" r="67188" b="7023"/>
          <a:stretch/>
        </p:blipFill>
        <p:spPr>
          <a:xfrm>
            <a:off x="7854043" y="624568"/>
            <a:ext cx="2171700" cy="5608864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4CFC94C-355D-4E46-B21D-EF5E0F3869C3}"/>
              </a:ext>
            </a:extLst>
          </p:cNvPr>
          <p:cNvSpPr/>
          <p:nvPr/>
        </p:nvSpPr>
        <p:spPr>
          <a:xfrm>
            <a:off x="4139294" y="2901787"/>
            <a:ext cx="3608614" cy="18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D13E9-C809-4FD2-8F9E-5FE5964F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Приложение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68BD78-9F37-43DB-A85E-675A4368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61" y="1730829"/>
            <a:ext cx="2545817" cy="478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A3C68DF-DCA1-4E2C-85DF-2E2CE163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84" y="1730829"/>
            <a:ext cx="2545817" cy="4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A84C7F8-E339-4437-8C6A-87E7BAB2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50" y="1730829"/>
            <a:ext cx="2555789" cy="478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771EF5-9B39-4C00-B061-88A14D824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0"/>
          <a:stretch/>
        </p:blipFill>
        <p:spPr bwMode="auto">
          <a:xfrm>
            <a:off x="742950" y="726281"/>
            <a:ext cx="4535580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1E1FD-BA37-49C3-ABD2-229E80D95461}"/>
              </a:ext>
            </a:extLst>
          </p:cNvPr>
          <p:cNvSpPr txBox="1"/>
          <p:nvPr/>
        </p:nvSpPr>
        <p:spPr>
          <a:xfrm>
            <a:off x="6096000" y="5485387"/>
            <a:ext cx="600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By </a:t>
            </a:r>
            <a:r>
              <a:rPr lang="en-US" b="1" i="0" dirty="0">
                <a:effectLst/>
                <a:latin typeface="Bahnschrift Condensed" panose="020B0502040204020203" pitchFamily="34" charset="0"/>
              </a:rPr>
              <a:t>Yue2u#0831, il diavolo russo#9325, DukovMike#0290, Tipichny_Zadrot#3857 </a:t>
            </a:r>
            <a:r>
              <a:rPr lang="en-US" i="0" dirty="0">
                <a:effectLst/>
                <a:latin typeface="Bahnschrift Condensed" panose="020B0502040204020203" pitchFamily="34" charset="0"/>
              </a:rPr>
              <a:t>(</a:t>
            </a:r>
            <a:r>
              <a:rPr lang="ru-RU" i="0" dirty="0">
                <a:effectLst/>
                <a:latin typeface="Bahnschrift Condensed" panose="020B0502040204020203" pitchFamily="34" charset="0"/>
              </a:rPr>
              <a:t>возвращаемся к настоящим никам в </a:t>
            </a:r>
            <a:r>
              <a:rPr lang="ru-RU" i="0" dirty="0" err="1">
                <a:effectLst/>
                <a:latin typeface="Bahnschrift Condensed" panose="020B0502040204020203" pitchFamily="34" charset="0"/>
              </a:rPr>
              <a:t>дискорде</a:t>
            </a:r>
            <a:r>
              <a:rPr lang="en-US" i="0" dirty="0">
                <a:effectLst/>
                <a:latin typeface="Bahnschrift Condensed" panose="020B0502040204020203" pitchFamily="34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520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40</TotalTime>
  <Words>70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Небесная</vt:lpstr>
      <vt:lpstr>Проект «манга»</vt:lpstr>
      <vt:lpstr>Идея</vt:lpstr>
      <vt:lpstr>Макет</vt:lpstr>
      <vt:lpstr>RETROFIT</vt:lpstr>
      <vt:lpstr>Data-классы</vt:lpstr>
      <vt:lpstr>Приложение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«манга»</dc:title>
  <dc:creator>Alina Lim</dc:creator>
  <cp:lastModifiedBy>Alina Lim</cp:lastModifiedBy>
  <cp:revision>7</cp:revision>
  <dcterms:created xsi:type="dcterms:W3CDTF">2021-06-11T07:18:53Z</dcterms:created>
  <dcterms:modified xsi:type="dcterms:W3CDTF">2021-06-11T07:59:47Z</dcterms:modified>
</cp:coreProperties>
</file>