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2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57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8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36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9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8A6D-4A5A-4439-8B3A-3E63929A6A1E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CBB83-C7D0-43DA-9071-5F1C6D909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9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6B686-C0CA-4FB2-9875-5A9DCFCD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338" y="2404534"/>
            <a:ext cx="5884256" cy="1646302"/>
          </a:xfrm>
        </p:spPr>
        <p:txBody>
          <a:bodyPr/>
          <a:lstStyle/>
          <a:p>
            <a:r>
              <a:rPr lang="ru-RU" sz="6000" dirty="0"/>
              <a:t>Проект «</a:t>
            </a:r>
            <a:r>
              <a:rPr lang="ru-RU" sz="6000" dirty="0" err="1"/>
              <a:t>Манга</a:t>
            </a:r>
            <a:r>
              <a:rPr lang="ru-RU" sz="6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11B4DA-4611-4F5D-9347-73D5B149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476" y="4050836"/>
            <a:ext cx="8956118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Беляев Олег, Воротников Андрей, </a:t>
            </a:r>
          </a:p>
          <a:p>
            <a:r>
              <a:rPr lang="ru-RU" sz="2400" dirty="0"/>
              <a:t>Дюков Михаил, Лим Алина</a:t>
            </a:r>
          </a:p>
        </p:txBody>
      </p:sp>
    </p:spTree>
    <p:extLst>
      <p:ext uri="{BB962C8B-B14F-4D97-AF65-F5344CB8AC3E}">
        <p14:creationId xmlns:p14="http://schemas.microsoft.com/office/powerpoint/2010/main" val="46573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DCBD9C2-BB5C-46D2-B4FF-C2434F9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609600"/>
            <a:ext cx="8636693" cy="1320800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5EB01-08A5-4956-9AF4-CD4E4C8C322F}"/>
              </a:ext>
            </a:extLst>
          </p:cNvPr>
          <p:cNvSpPr txBox="1"/>
          <p:nvPr/>
        </p:nvSpPr>
        <p:spPr>
          <a:xfrm>
            <a:off x="637309" y="1270000"/>
            <a:ext cx="895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Приложение для чтения </a:t>
            </a:r>
            <a:r>
              <a:rPr lang="ru-RU" sz="2400" dirty="0" err="1"/>
              <a:t>манги</a:t>
            </a:r>
            <a:r>
              <a:rPr lang="ru-RU" sz="2400" dirty="0"/>
              <a:t> с сайта </a:t>
            </a:r>
            <a:r>
              <a:rPr lang="en-US" sz="2400" dirty="0"/>
              <a:t>remanga.org</a:t>
            </a:r>
            <a:r>
              <a:rPr lang="ru-RU" sz="2400" dirty="0"/>
              <a:t>, так как у него нет собственного приложения с возможностью скачивания глав 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53173F0A-5B64-4514-88F8-9F26E052B592}"/>
              </a:ext>
            </a:extLst>
          </p:cNvPr>
          <p:cNvSpPr txBox="1">
            <a:spLocks/>
          </p:cNvSpPr>
          <p:nvPr/>
        </p:nvSpPr>
        <p:spPr>
          <a:xfrm>
            <a:off x="637309" y="2768600"/>
            <a:ext cx="863669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План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EAC0C-192E-4506-9151-78DA10196720}"/>
              </a:ext>
            </a:extLst>
          </p:cNvPr>
          <p:cNvSpPr txBox="1"/>
          <p:nvPr/>
        </p:nvSpPr>
        <p:spPr>
          <a:xfrm>
            <a:off x="637309" y="3489235"/>
            <a:ext cx="895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Сделать макет</a:t>
            </a:r>
          </a:p>
          <a:p>
            <a:pPr marL="457200" indent="-457200">
              <a:buAutoNum type="arabicParenR"/>
            </a:pPr>
            <a:r>
              <a:rPr lang="ru-RU" sz="2400" dirty="0"/>
              <a:t>Сделать по нему красивые и удобные </a:t>
            </a:r>
            <a:r>
              <a:rPr lang="en-US" sz="2400" dirty="0"/>
              <a:t>activity</a:t>
            </a: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Разобраться с получением информации с сайта</a:t>
            </a:r>
          </a:p>
          <a:p>
            <a:pPr marL="457200" indent="-457200">
              <a:buAutoNum type="arabicParenR"/>
            </a:pPr>
            <a:r>
              <a:rPr lang="ru-RU" sz="2400" dirty="0"/>
              <a:t>Объединение этого в работающее приложение</a:t>
            </a:r>
          </a:p>
          <a:p>
            <a:pPr marL="457200" indent="-457200">
              <a:buAutoNum type="arabicParenR"/>
            </a:pPr>
            <a:r>
              <a:rPr lang="ru-RU" sz="2400" dirty="0"/>
              <a:t>Добавить функцию «Скачать»</a:t>
            </a:r>
          </a:p>
        </p:txBody>
      </p:sp>
    </p:spTree>
    <p:extLst>
      <p:ext uri="{BB962C8B-B14F-4D97-AF65-F5344CB8AC3E}">
        <p14:creationId xmlns:p14="http://schemas.microsoft.com/office/powerpoint/2010/main" val="29585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C79FA0-C497-4418-97E3-F7960B7F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1847202"/>
            <a:ext cx="2585653" cy="43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9FD8C7A-6EAC-40B4-95A1-56B008FE3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63" y="1847202"/>
            <a:ext cx="2621802" cy="43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B1DC969-6D42-4FB0-AD58-FDFEEED5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672926"/>
            <a:ext cx="8596668" cy="911233"/>
          </a:xfrm>
        </p:spPr>
        <p:txBody>
          <a:bodyPr>
            <a:noAutofit/>
          </a:bodyPr>
          <a:lstStyle/>
          <a:p>
            <a:r>
              <a:rPr lang="ru-RU" sz="2800" dirty="0"/>
              <a:t>Как будет выглядеть приложение на примере уже практически готового </a:t>
            </a:r>
            <a:r>
              <a:rPr lang="en-US" sz="2800" dirty="0"/>
              <a:t>activity</a:t>
            </a:r>
            <a:r>
              <a:rPr lang="ru-RU" sz="2800" dirty="0"/>
              <a:t> главной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52693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FDC73-65C1-4E3E-9C25-163B234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94A81-CBFF-4F54-8FB9-95CA01722752}"/>
              </a:ext>
            </a:extLst>
          </p:cNvPr>
          <p:cNvSpPr txBox="1"/>
          <p:nvPr/>
        </p:nvSpPr>
        <p:spPr>
          <a:xfrm>
            <a:off x="840509" y="1403927"/>
            <a:ext cx="7869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/>
              <a:t>На самом сайте сейчас доступна только регистрация через соцсети, что реализовывается сложнее, чем регистрация по логину и паролю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С</a:t>
            </a:r>
            <a:r>
              <a:rPr lang="ru-RU" sz="2800" b="0" i="0" dirty="0">
                <a:effectLst/>
              </a:rPr>
              <a:t>ложность асинхронного программирования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434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374E3-F8AA-4B46-A97E-C9C0993D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7F8A2-0FF9-460B-85FD-766C066F01A8}"/>
              </a:ext>
            </a:extLst>
          </p:cNvPr>
          <p:cNvSpPr txBox="1"/>
          <p:nvPr/>
        </p:nvSpPr>
        <p:spPr>
          <a:xfrm>
            <a:off x="794327" y="1597891"/>
            <a:ext cx="809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Сейчас мы находимся в процессе работы над данным приложением: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у нас на 90% готов главный экран приложения, скоро он будет подключен к информации с сайта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сейчас готовятся другие экраны</a:t>
            </a:r>
          </a:p>
          <a:p>
            <a:r>
              <a:rPr lang="ru-RU" sz="2800" dirty="0"/>
              <a:t> и к концу практики должны успеть его завершить .</a:t>
            </a:r>
          </a:p>
        </p:txBody>
      </p:sp>
    </p:spTree>
    <p:extLst>
      <p:ext uri="{BB962C8B-B14F-4D97-AF65-F5344CB8AC3E}">
        <p14:creationId xmlns:p14="http://schemas.microsoft.com/office/powerpoint/2010/main" val="38032832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4328</TotalTime>
  <Words>145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Проект «Манга»</vt:lpstr>
      <vt:lpstr>Идея</vt:lpstr>
      <vt:lpstr>Как будет выглядеть приложение на примере уже практически готового activity главной страницы</vt:lpstr>
      <vt:lpstr>Возникшие проблемы</vt:lpstr>
      <vt:lpstr>Процесс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«Манга»</dc:title>
  <dc:creator>Alina Lim</dc:creator>
  <cp:lastModifiedBy>Alina Lim</cp:lastModifiedBy>
  <cp:revision>8</cp:revision>
  <dcterms:created xsi:type="dcterms:W3CDTF">2021-06-08T08:48:57Z</dcterms:created>
  <dcterms:modified xsi:type="dcterms:W3CDTF">2021-06-11T08:57:16Z</dcterms:modified>
</cp:coreProperties>
</file>