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61" r:id="rId7"/>
    <p:sldId id="259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8159C-A458-EEC0-48BB-8E1A13F20BB3}" v="565" dt="2021-06-25T07:43:36.195"/>
    <p1510:client id="{AB9E04BA-3421-4D53-BBF1-B28A3D158998}" v="1523" dt="2021-06-24T21:07:23.513"/>
    <p1510:client id="{E85CE19B-3457-3D4A-B623-47CC50896DFA}" v="1" dt="2021-06-24T21:06:39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корова, внешний, стоит, представитель подсемейства бычьих&#10;&#10;Автоматически созданное описание">
            <a:extLst>
              <a:ext uri="{FF2B5EF4-FFF2-40B4-BE49-F238E27FC236}">
                <a16:creationId xmlns:a16="http://schemas.microsoft.com/office/drawing/2014/main" id="{3DA16B83-3512-4689-9DD5-B06F1BCDA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013" r="1" b="15831"/>
          <a:stretch/>
        </p:blipFill>
        <p:spPr>
          <a:xfrm>
            <a:off x="26106" y="10"/>
            <a:ext cx="8450317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ru-RU" sz="4400">
                <a:solidFill>
                  <a:srgbClr val="FFFFFF"/>
                </a:solidFill>
                <a:cs typeface="Calibri Light"/>
              </a:rPr>
              <a:t>Bulls&amp;Wolves</a:t>
            </a:r>
            <a:br>
              <a:rPr lang="ru-RU" sz="4400">
                <a:solidFill>
                  <a:srgbClr val="FFFFFF"/>
                </a:solidFill>
                <a:cs typeface="Calibri Light"/>
              </a:rPr>
            </a:br>
            <a:r>
              <a:rPr lang="ru-RU" sz="4400">
                <a:solidFill>
                  <a:srgbClr val="FFFFFF"/>
                </a:solidFill>
                <a:cs typeface="Calibri Light"/>
              </a:rPr>
              <a:t>Бычки и Волчки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ru-RU" sz="1900">
                <a:solidFill>
                  <a:srgbClr val="FFFFFF"/>
                </a:solidFill>
                <a:cs typeface="Calibri"/>
              </a:rPr>
              <a:t>(авто </a:t>
            </a:r>
            <a:r>
              <a:rPr lang="ru-RU" sz="1900" err="1">
                <a:solidFill>
                  <a:srgbClr val="FFFFFF"/>
                </a:solidFill>
                <a:cs typeface="Calibri"/>
              </a:rPr>
              <a:t>баттлер</a:t>
            </a:r>
            <a:r>
              <a:rPr lang="ru-RU" sz="1900">
                <a:solidFill>
                  <a:srgbClr val="FFFFFF"/>
                </a:solidFill>
                <a:cs typeface="Calibri"/>
              </a:rPr>
              <a:t>, </a:t>
            </a:r>
            <a:r>
              <a:rPr lang="ru-RU" sz="1900" err="1">
                <a:solidFill>
                  <a:srgbClr val="FFFFFF"/>
                </a:solidFill>
                <a:cs typeface="Calibri"/>
              </a:rPr>
              <a:t>стратегия,песочница</a:t>
            </a:r>
            <a:r>
              <a:rPr lang="ru-RU" sz="1900">
                <a:solidFill>
                  <a:srgbClr val="FFFFFF"/>
                </a:solidFill>
                <a:cs typeface="Calibri"/>
              </a:rPr>
              <a:t>, </a:t>
            </a:r>
            <a:r>
              <a:rPr lang="ru-RU" sz="1900" err="1">
                <a:solidFill>
                  <a:srgbClr val="FFFFFF"/>
                </a:solidFill>
                <a:cs typeface="Calibri"/>
              </a:rPr>
              <a:t>баттл</a:t>
            </a:r>
            <a:r>
              <a:rPr lang="ru-RU" sz="1900">
                <a:solidFill>
                  <a:srgbClr val="FFFFFF"/>
                </a:solidFill>
                <a:cs typeface="Calibri"/>
              </a:rPr>
              <a:t> </a:t>
            </a:r>
            <a:r>
              <a:rPr lang="ru-RU" sz="1900" err="1">
                <a:solidFill>
                  <a:srgbClr val="FFFFFF"/>
                </a:solidFill>
                <a:cs typeface="Calibri"/>
              </a:rPr>
              <a:t>роял</a:t>
            </a:r>
            <a:r>
              <a:rPr lang="ru-RU" sz="1900">
                <a:solidFill>
                  <a:srgbClr val="FFFFFF"/>
                </a:solidFill>
                <a:cs typeface="Calibri"/>
              </a:rPr>
              <a:t>, MMO RPG, инди, головоломка, экшн</a:t>
            </a:r>
            <a:r>
              <a:rPr lang="ru-RU" sz="1900">
                <a:solidFill>
                  <a:srgbClr val="FFFFFF"/>
                </a:solidFill>
                <a:ea typeface="+mn-lt"/>
                <a:cs typeface="+mn-lt"/>
              </a:rPr>
              <a:t>, шутер, </a:t>
            </a:r>
            <a:r>
              <a:rPr lang="ru-RU" sz="1900">
                <a:solidFill>
                  <a:srgbClr val="FFFFFF"/>
                </a:solidFill>
                <a:cs typeface="Calibri"/>
              </a:rPr>
              <a:t> ролевая, </a:t>
            </a:r>
            <a:r>
              <a:rPr lang="ru-RU" sz="1900" err="1">
                <a:solidFill>
                  <a:srgbClr val="FFFFFF"/>
                </a:solidFill>
                <a:cs typeface="Calibri"/>
              </a:rPr>
              <a:t>cимулятор</a:t>
            </a:r>
            <a:r>
              <a:rPr lang="ru-RU" sz="1900">
                <a:solidFill>
                  <a:srgbClr val="FFFFFF"/>
                </a:solidFill>
                <a:cs typeface="Calibri"/>
              </a:rPr>
              <a:t>)</a:t>
            </a:r>
          </a:p>
        </p:txBody>
      </p:sp>
      <p:pic>
        <p:nvPicPr>
          <p:cNvPr id="5" name="Рисунок 5" descr="Изображение выглядит как млекопитающее, стоит&#10;&#10;Автоматически созданное описание">
            <a:extLst>
              <a:ext uri="{FF2B5EF4-FFF2-40B4-BE49-F238E27FC236}">
                <a16:creationId xmlns:a16="http://schemas.microsoft.com/office/drawing/2014/main" id="{0539D884-0388-4669-B6E7-56B488EA0C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6" r="1" b="12468"/>
          <a:stretch/>
        </p:blipFill>
        <p:spPr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18CD3-52FD-419C-AB98-97E3E097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Изначальная задумка: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5CAD9-17AC-4C23-8FDD-473BE6143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lvl="1"/>
            <a:endParaRPr lang="ru-RU">
              <a:cs typeface="Calibri"/>
            </a:endParaRPr>
          </a:p>
          <a:p>
            <a:r>
              <a:rPr lang="ru-RU">
                <a:cs typeface="Calibri"/>
              </a:rPr>
              <a:t>Создание закрытой экосистемы, с живущими в ней существами</a:t>
            </a:r>
            <a:endParaRPr lang="ru-RU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Травоядные едят траву, а хищники едят травоядных</a:t>
            </a:r>
            <a:endParaRPr lang="en-US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Есть условия и характеристики животных, по которым они существуют, к примеру: скорость, размер, дальность зрения</a:t>
            </a:r>
            <a:endParaRPr lang="en-US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Основная характеристика - прожорливость, которая считается исходя из других качеств (быстрое животное ест больше)</a:t>
            </a:r>
            <a:endParaRPr lang="en-US">
              <a:ea typeface="+mn-lt"/>
              <a:cs typeface="+mn-lt"/>
            </a:endParaRPr>
          </a:p>
          <a:p>
            <a:r>
              <a:rPr lang="ru-RU">
                <a:ea typeface="+mn-lt"/>
                <a:cs typeface="+mn-lt"/>
              </a:rPr>
              <a:t>Животные могут рожать, при этом их ребенок может мутировать, таким образом приложение симулирует эволюцию и естественный отбор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615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D41F5-C4D2-4CFD-A1D4-86C370CB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Изначальный макет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5196AD85-309E-44EE-965F-D696D9A34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9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0DA1A-4EF0-3A44-AA1D-BC1A9B3D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5DED4F7-16F2-CA4C-853A-2561B1D5B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42" y="196634"/>
            <a:ext cx="2961866" cy="6291223"/>
          </a:xfr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742B14C8-23EA-D34D-841D-F386F56F1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29" y="196635"/>
            <a:ext cx="2961866" cy="6291222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71EBAFAC-7F6D-DD4F-AB06-46B4195E0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126" y="196634"/>
            <a:ext cx="2961866" cy="629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7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B3B67-09F4-4E0C-8E43-AB8CBC0A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1FED4-7070-495B-B85B-5FF37F294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Понимание архитектуры некоторых классов для создания своих, на основе имеющихся.</a:t>
            </a:r>
          </a:p>
          <a:p>
            <a:r>
              <a:rPr lang="ru-RU" dirty="0">
                <a:cs typeface="Calibri"/>
              </a:rPr>
              <a:t>Обработка движений пальцем по экрану</a:t>
            </a:r>
          </a:p>
          <a:p>
            <a:r>
              <a:rPr lang="ru-RU">
                <a:ea typeface="+mn-lt"/>
                <a:cs typeface="+mn-lt"/>
              </a:rPr>
              <a:t>Проблема отображения интерфейса на разных устройствах</a:t>
            </a:r>
          </a:p>
        </p:txBody>
      </p:sp>
    </p:spTree>
    <p:extLst>
      <p:ext uri="{BB962C8B-B14F-4D97-AF65-F5344CB8AC3E}">
        <p14:creationId xmlns:p14="http://schemas.microsoft.com/office/powerpoint/2010/main" val="73026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A8207-2B27-445A-BEB5-BCC0412F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Что получилось: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6BB8F-29B8-4E0A-B5AD-0463BA68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Создать экосистему</a:t>
            </a:r>
            <a:endParaRPr lang="ru-RU"/>
          </a:p>
          <a:p>
            <a:r>
              <a:rPr lang="ru-RU">
                <a:cs typeface="Calibri"/>
              </a:rPr>
              <a:t>Настроить примитивное поведение</a:t>
            </a:r>
          </a:p>
          <a:p>
            <a:r>
              <a:rPr lang="ru-RU">
                <a:cs typeface="Calibri"/>
              </a:rPr>
              <a:t>Дать пользователю возможность настраивать некоторые характеристики и свойства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72508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6F89E-D7BF-418F-9F41-B77D156D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Calibri Light"/>
              </a:rPr>
              <a:t>Что не получилось: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A03D8-3282-4E19-BEE3-B62BE261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>
                <a:cs typeface="Calibri"/>
              </a:rPr>
              <a:t>Дать пользователю изучать эволюцию существ подробно</a:t>
            </a:r>
          </a:p>
          <a:p>
            <a:r>
              <a:rPr lang="ru-RU">
                <a:cs typeface="Calibri"/>
              </a:rPr>
              <a:t>Более сложные алгоритмы поведения</a:t>
            </a:r>
          </a:p>
          <a:p>
            <a:r>
              <a:rPr lang="ru-RU">
                <a:cs typeface="Calibri"/>
              </a:rPr>
              <a:t>Сложные алгоритмы эволюции</a:t>
            </a:r>
          </a:p>
          <a:p>
            <a:endParaRPr lang="ru-RU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98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7FA21-3989-4626-8A63-22E28C42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0362"/>
            <a:ext cx="10515600" cy="1325563"/>
          </a:xfrm>
        </p:spPr>
        <p:txBody>
          <a:bodyPr/>
          <a:lstStyle/>
          <a:p>
            <a:pPr algn="ctr"/>
            <a:r>
              <a:rPr lang="ru-RU">
                <a:cs typeface="Calibri Light"/>
              </a:rPr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BDA69B-F7AE-4018-971D-15D16B23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186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8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Bulls&amp;Wolves Бычки и Волчки</vt:lpstr>
      <vt:lpstr>Изначальная задумка:</vt:lpstr>
      <vt:lpstr>Изначальный макет</vt:lpstr>
      <vt:lpstr>Презентация PowerPoint</vt:lpstr>
      <vt:lpstr>Трудности</vt:lpstr>
      <vt:lpstr>Что получилось:</vt:lpstr>
      <vt:lpstr>Что не получилось:</vt:lpstr>
      <vt:lpstr>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Никита Дрекалов</cp:lastModifiedBy>
  <cp:revision>18</cp:revision>
  <dcterms:created xsi:type="dcterms:W3CDTF">2021-06-24T20:41:46Z</dcterms:created>
  <dcterms:modified xsi:type="dcterms:W3CDTF">2021-06-25T07:44:09Z</dcterms:modified>
</cp:coreProperties>
</file>