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F0D16-8FC7-2197-7167-55C4FBACDB55}" v="12" dt="2021-06-22T08:21:30.518"/>
    <p1510:client id="{6557C4C3-8296-65F3-24AE-3382F25778EC}" v="103" dt="2021-06-22T08:29:35.532"/>
    <p1510:client id="{9944B896-1F84-43F1-9F60-0296075BD036}" v="93" dt="2021-06-22T08:22:28.218"/>
    <p1510:client id="{A1F9F370-0448-B343-8B09-13709F544E6B}" v="26" dt="2021-06-22T08:19:28.870"/>
    <p1510:client id="{CBC335E1-A6BD-41C0-9126-21876C1CE174}" v="1721" dt="2021-06-22T08:40:50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ru-RU" sz="4800">
                <a:cs typeface="Calibri Light"/>
              </a:rPr>
              <a:t>Приложение</a:t>
            </a:r>
            <a:br>
              <a:rPr lang="ru-RU" sz="4800">
                <a:cs typeface="Calibri Light"/>
              </a:rPr>
            </a:br>
            <a:r>
              <a:rPr lang="ru-RU" sz="4800">
                <a:cs typeface="Calibri Light"/>
              </a:rPr>
              <a:t>Жизнь зверей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ru-RU" sz="2000">
              <a:cs typeface="Calibri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B7FB1-6BAA-4CEE-87D8-DB9048D4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Идеи: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BB46F-40CE-4103-BBF2-E09EA193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Приложение которое демонстрирует жизнь травоядных и хищников</a:t>
            </a:r>
          </a:p>
          <a:p>
            <a:r>
              <a:rPr lang="ru-RU" sz="2400">
                <a:cs typeface="Calibri"/>
              </a:rPr>
              <a:t>Травоядные едят траву, а хищники едят травоядных</a:t>
            </a:r>
          </a:p>
          <a:p>
            <a:r>
              <a:rPr lang="ru-RU" sz="2400">
                <a:cs typeface="Calibri"/>
              </a:rPr>
              <a:t>Есть условия и характеристики животных, по которым они существуют, к примеру: скорость, размер, дальность зрения</a:t>
            </a:r>
          </a:p>
          <a:p>
            <a:r>
              <a:rPr lang="ru-RU" sz="2400">
                <a:cs typeface="Calibri"/>
              </a:rPr>
              <a:t>Основная характеристика - прожорливость, которая считается исходя из других качеств (быстрое животное ест больше)</a:t>
            </a:r>
          </a:p>
          <a:p>
            <a:r>
              <a:rPr lang="ru-RU" sz="2400">
                <a:cs typeface="Calibri"/>
              </a:rPr>
              <a:t>Животные могут рожать, при этом их ребенок может мутировать, таким образом приложение симулирует эволюцию и естественный отбор</a:t>
            </a:r>
          </a:p>
          <a:p>
            <a:pPr marL="0" indent="0">
              <a:buNone/>
            </a:pPr>
            <a:endParaRPr lang="ru-RU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315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4DE08-BC7F-4109-A347-765B09F9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Изначальный макет</a:t>
            </a:r>
            <a:br>
              <a:rPr lang="ru-RU">
                <a:cs typeface="Calibri Light"/>
              </a:rPr>
            </a:br>
            <a:endParaRPr lang="ru-RU">
              <a:cs typeface="Calibri Ligh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65B451B-1157-44F9-8D99-F40AA11BD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044" y="1812925"/>
            <a:ext cx="8827912" cy="4960938"/>
          </a:xfrm>
        </p:spPr>
      </p:pic>
    </p:spTree>
    <p:extLst>
      <p:ext uri="{BB962C8B-B14F-4D97-AF65-F5344CB8AC3E}">
        <p14:creationId xmlns:p14="http://schemas.microsoft.com/office/powerpoint/2010/main" val="118756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58E1F-59D8-48A9-8046-8F96EBEB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Проблемы:</a:t>
            </a:r>
            <a:endParaRPr lang="ru-R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7815FB-47BF-4A5F-9FE1-2A8F5233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Разобраться с архитектурой классов, для получения доступа к </a:t>
            </a:r>
            <a:r>
              <a:rPr lang="ru-RU" sz="2400" err="1">
                <a:cs typeface="Calibri"/>
              </a:rPr>
              <a:t>canvas</a:t>
            </a:r>
            <a:endParaRPr lang="ru-RU" sz="2400">
              <a:cs typeface="Calibri"/>
            </a:endParaRPr>
          </a:p>
          <a:p>
            <a:r>
              <a:rPr lang="ru-RU" sz="2400">
                <a:cs typeface="Calibri"/>
              </a:rPr>
              <a:t>Отрисовка сложных фигур на </a:t>
            </a:r>
            <a:r>
              <a:rPr lang="ru-RU" sz="2400" err="1">
                <a:cs typeface="Calibri"/>
              </a:rPr>
              <a:t>canvas</a:t>
            </a:r>
          </a:p>
          <a:p>
            <a:r>
              <a:rPr lang="ru-RU" sz="2400">
                <a:cs typeface="Calibri"/>
              </a:rPr>
              <a:t>Проблема отображения интерфейса на разных устройствах</a:t>
            </a:r>
          </a:p>
          <a:p>
            <a:pPr marL="0" indent="0">
              <a:buNone/>
            </a:pPr>
            <a:endParaRPr lang="ru-RU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90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4913C0F-EC16-6742-BCA1-30963DD3E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47" y="105278"/>
            <a:ext cx="3311658" cy="6580389"/>
          </a:xfrm>
        </p:spPr>
      </p:pic>
      <p:pic>
        <p:nvPicPr>
          <p:cNvPr id="3" name="Рисунок 5">
            <a:extLst>
              <a:ext uri="{FF2B5EF4-FFF2-40B4-BE49-F238E27FC236}">
                <a16:creationId xmlns:a16="http://schemas.microsoft.com/office/drawing/2014/main" id="{8576049C-59B8-C247-97ED-914A37664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6" y="73946"/>
            <a:ext cx="3305498" cy="658038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ACD26DC-6B28-064B-8822-0E67D1B70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95" y="103510"/>
            <a:ext cx="3285598" cy="6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7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9E562-1092-4DC4-A9BF-9E732996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Что получилось сделать:</a:t>
            </a:r>
            <a:endParaRPr lang="ru-R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8521C-BDEC-4488-B8C3-BE56874B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Интерфейс настроек</a:t>
            </a:r>
          </a:p>
          <a:p>
            <a:r>
              <a:rPr lang="ru-RU" sz="2400">
                <a:cs typeface="Calibri"/>
              </a:rPr>
              <a:t>Можно задавать начальное количество существ</a:t>
            </a:r>
          </a:p>
          <a:p>
            <a:r>
              <a:rPr lang="ru-RU" sz="2400">
                <a:cs typeface="Calibri"/>
              </a:rPr>
              <a:t>Готов шаблон для работы с графиками</a:t>
            </a:r>
          </a:p>
          <a:p>
            <a:r>
              <a:rPr lang="ru-RU" sz="2400">
                <a:cs typeface="Calibri"/>
              </a:rPr>
              <a:t>Существа живут, умирают, питаются</a:t>
            </a:r>
          </a:p>
          <a:p>
            <a:r>
              <a:rPr lang="ru-RU" sz="2400">
                <a:cs typeface="Calibri"/>
              </a:rPr>
              <a:t>Работают кнопки изменения скорости и паузы</a:t>
            </a:r>
          </a:p>
        </p:txBody>
      </p:sp>
    </p:spTree>
    <p:extLst>
      <p:ext uri="{BB962C8B-B14F-4D97-AF65-F5344CB8AC3E}">
        <p14:creationId xmlns:p14="http://schemas.microsoft.com/office/powerpoint/2010/main" val="35671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78A9D-90EB-4EE5-8968-162E1448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Что осталось сделать</a:t>
            </a:r>
            <a:endParaRPr lang="ru-R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9D9AC-ED8A-436C-BB34-AB5C5956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Эволюцию существ</a:t>
            </a:r>
          </a:p>
          <a:p>
            <a:r>
              <a:rPr lang="ru-RU" sz="2400">
                <a:cs typeface="Calibri"/>
              </a:rPr>
              <a:t>Улучшить алгоритмы подсчета прожорливости</a:t>
            </a:r>
          </a:p>
          <a:p>
            <a:r>
              <a:rPr lang="ru-RU" sz="2400">
                <a:cs typeface="Calibri"/>
              </a:rPr>
              <a:t>Улучшить алгоритмы перемещения</a:t>
            </a:r>
          </a:p>
          <a:p>
            <a:r>
              <a:rPr lang="ru-RU" sz="2400">
                <a:cs typeface="Calibri"/>
              </a:rPr>
              <a:t>Связать данные из поля с графиками</a:t>
            </a:r>
          </a:p>
        </p:txBody>
      </p:sp>
    </p:spTree>
    <p:extLst>
      <p:ext uri="{BB962C8B-B14F-4D97-AF65-F5344CB8AC3E}">
        <p14:creationId xmlns:p14="http://schemas.microsoft.com/office/powerpoint/2010/main" val="20422729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Office</vt:lpstr>
      <vt:lpstr>Приложение Жизнь зверей</vt:lpstr>
      <vt:lpstr>Идеи:</vt:lpstr>
      <vt:lpstr>Изначальный макет </vt:lpstr>
      <vt:lpstr>Проблемы:</vt:lpstr>
      <vt:lpstr>PowerPoint Presentation</vt:lpstr>
      <vt:lpstr>Что получилось сделать:</vt:lpstr>
      <vt:lpstr>Что осталось сделать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2</cp:revision>
  <dcterms:created xsi:type="dcterms:W3CDTF">2021-06-22T08:08:06Z</dcterms:created>
  <dcterms:modified xsi:type="dcterms:W3CDTF">2021-06-22T09:59:17Z</dcterms:modified>
</cp:coreProperties>
</file>