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1c9f4213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1c9f4213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1c9f421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1c9f421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1c9f4213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1c9f4213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1c9f4213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1c9f4213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797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Task Manager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ru" sz="1320"/>
              <a:t>Над проектом работают: </a:t>
            </a:r>
            <a:endParaRPr sz="1320"/>
          </a:p>
          <a:p>
            <a:pPr indent="-3124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Char char="❏"/>
            </a:pPr>
            <a:r>
              <a:rPr lang="ru" sz="1320"/>
              <a:t>Леонид Тарасенко</a:t>
            </a:r>
            <a:endParaRPr sz="1320"/>
          </a:p>
          <a:p>
            <a:pPr indent="-3124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Char char="❏"/>
            </a:pPr>
            <a:r>
              <a:rPr lang="ru" sz="1320"/>
              <a:t>Викулов Даниил</a:t>
            </a:r>
            <a:endParaRPr sz="1320"/>
          </a:p>
          <a:p>
            <a:pPr indent="-3124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Char char="❏"/>
            </a:pPr>
            <a:r>
              <a:rPr lang="ru" sz="1320"/>
              <a:t>Цыганов Михаил</a:t>
            </a:r>
            <a:endParaRPr sz="1320"/>
          </a:p>
          <a:p>
            <a:pPr indent="-3124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Char char="❏"/>
            </a:pPr>
            <a:r>
              <a:rPr lang="ru" sz="1320"/>
              <a:t>Гурьянов Иван</a:t>
            </a:r>
            <a:endParaRPr sz="13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 идее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788" y="1223700"/>
            <a:ext cx="2430414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задачи 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675" y="1778950"/>
            <a:ext cx="1950825" cy="18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2600" y="1460250"/>
            <a:ext cx="1618700" cy="263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Макет</a:t>
            </a:r>
            <a:r>
              <a:rPr lang="ru"/>
              <a:t> 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750" y="1439075"/>
            <a:ext cx="3966757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0957" y="1439075"/>
            <a:ext cx="2215435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575" y="1359425"/>
            <a:ext cx="697230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