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26474cd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226474cd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26474cd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26474cd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26474cd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226474cd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26474cd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226474cd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226474cd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226474cd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226474cd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226474cd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226474cd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226474cd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226474cd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226474cd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Task Manager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103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620"/>
              <a:t>Над проектом работали:</a:t>
            </a:r>
            <a:endParaRPr sz="1620"/>
          </a:p>
          <a:p>
            <a:pPr indent="-3314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ru" sz="1620"/>
              <a:t>Леонид Тарасенко </a:t>
            </a:r>
            <a:endParaRPr sz="1620"/>
          </a:p>
          <a:p>
            <a:pPr indent="-3314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ru" sz="1620"/>
              <a:t>Даниил Викулов</a:t>
            </a:r>
            <a:endParaRPr sz="1620"/>
          </a:p>
          <a:p>
            <a:pPr indent="-3314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ru" sz="1620"/>
              <a:t>Михаил Цыганов</a:t>
            </a:r>
            <a:endParaRPr sz="1620"/>
          </a:p>
          <a:p>
            <a:pPr indent="-3314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ru" sz="1620"/>
              <a:t>Гурьянов Иван</a:t>
            </a:r>
            <a:endParaRPr sz="16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 идее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788" y="1223700"/>
            <a:ext cx="243041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38" y="1719263"/>
            <a:ext cx="34385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Логика приложения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975" y="1719263"/>
            <a:ext cx="34480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550" y="689440"/>
            <a:ext cx="4090900" cy="202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092" y="2886372"/>
            <a:ext cx="1675815" cy="1567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913" y="622777"/>
            <a:ext cx="4024175" cy="1989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833" y="2902723"/>
            <a:ext cx="1052333" cy="171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400575"/>
            <a:ext cx="38481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300" y="1456475"/>
            <a:ext cx="823775" cy="16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550" y="1456475"/>
            <a:ext cx="823775" cy="16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3125" y="3184150"/>
            <a:ext cx="1497750" cy="149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9"/>
          <p:cNvCxnSpPr>
            <a:stCxn id="171" idx="3"/>
            <a:endCxn id="173" idx="1"/>
          </p:cNvCxnSpPr>
          <p:nvPr/>
        </p:nvCxnSpPr>
        <p:spPr>
          <a:xfrm>
            <a:off x="2911075" y="2287062"/>
            <a:ext cx="912000" cy="1646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>
            <a:stCxn id="172" idx="1"/>
            <a:endCxn id="173" idx="3"/>
          </p:cNvCxnSpPr>
          <p:nvPr/>
        </p:nvCxnSpPr>
        <p:spPr>
          <a:xfrm flipH="1">
            <a:off x="5320750" y="2287062"/>
            <a:ext cx="982800" cy="1646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Пользовательский интерфейс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25" y="1995475"/>
            <a:ext cx="38195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Возникшие трудности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Распараллеливание процессов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Работа с Firebase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ru" sz="1600"/>
              <a:t>Работа с датами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