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1C29E-CDD7-4FA3-A11C-63FE431B3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F04CD-4993-4DEC-BA8B-A9460198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B776A-9227-4A80-B8B2-F419AEF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4C1EBE-EFEE-45FD-93DE-4D1B3767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9F5DD-B7DC-46FD-9BEA-7996D10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EA3D8-70FB-4CD9-AD2F-BEAAB415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493E2C-CAC3-410E-8539-6B00E3C4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488EE-6D57-440C-A729-0C5DD718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D39FE-B7F8-4EB1-92C8-B580796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4DB25-D4FA-4CFC-A84D-5ECC125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5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4F5749-7C0B-4D11-BEF8-0F72DFE4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56A511-D0B9-4233-9D26-19DE7A1B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E332F-7497-461D-B134-592577D4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34DF6-CDC5-4F38-BF4C-2EE5025D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1CEE2-6565-4562-9659-512E7557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2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D1025-CD30-4035-8B78-B86504E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4B59A-4F0B-428F-A6EE-67470C74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77F03-F15E-4484-B251-0D275840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BDF12-759D-4575-8B8A-4C2CB4FB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1055F-196B-4EA3-9436-74F11F87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206D7-F7EF-405D-A197-35BC0A78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3B496-6275-4F35-99AE-D7CCBE5E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97FD9-9973-470F-9BFF-522BB35B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CCB9F-9F6C-40F2-BB98-2F2582C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F3EDB-CEEA-4644-9133-4B87422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4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CFF1-F0DF-48CA-B89E-163134A8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BDDDE-F51E-4504-B125-677BB230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7528BB-FEE9-41C5-94BE-B812AD0B1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2F37AC-93DA-429D-84EE-93E97D03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13AF6-421C-4C5E-A797-9A10E670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184C7E-00CB-4809-81A4-12779319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59AE1-75BD-4BCC-A570-8086EA5C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F1C1C-2B71-4C33-B9C2-7034D59B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143941-C64B-44F6-88C9-B98FA83B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066D2-44DA-4106-8293-FA3F621F7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38C107-42E7-4285-A0A3-AE8D34E7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BAF1EF-BD8A-41B6-BD28-1F96DB71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D2334C-FA5D-423C-98FD-DF776F7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7F7879-84F3-4DF9-8B8D-C06E1809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1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37E4-FBE5-44A1-AECD-D2DB0C3C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0E17A0-7EFB-43A9-8C06-CE68BC73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BE0E2F-4285-4D0A-9464-38B31EA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1DD7E-59A3-4321-A0F1-1A3BEFE6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7C8D55-776E-4D5B-9F57-F63B621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CDF0E5-83BC-41E8-85CC-474C0DB0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80AFDC-E1C9-490B-9C60-1B64448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8B38C-7405-4C17-85AC-B8CE9401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325E91-0B9E-4A8F-98D0-E9C3EDF5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9E1D2E-B69F-4333-8559-450D1DB5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4A138-B1D9-4491-9F57-7D460DC1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DC3C73-A16A-4DB0-8CA3-78615AC7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63407B-0AB8-4DDC-8924-BE56FBCF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C86EA-C0D9-4EE1-8D32-B7829D8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FF2AA4-0598-473D-B4AB-6B7EE0B75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5FB0D-2853-48A3-8880-77977676A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C7AE6-12CB-4339-B448-B3D80FEE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41B15E-F401-4114-B7F7-2B929BB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49229B-4E24-4B72-BDD2-E5DD206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9D58-243B-409D-8555-24D64000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033A97-90F5-4B46-B65B-B96EDF474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3D43D-9093-41F3-AB5C-0A24C4B6A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82B6-B9CF-4F14-9EED-D9765AF5E462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D0DD2-84F8-4666-BEFF-71347273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6FBB9-7F2B-40CB-8709-D288B2D9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B44A-5C23-4A95-BA5D-8962660EB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6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975B0-F30E-4AAC-88F1-4017B9C35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Приложение для сайта </a:t>
            </a:r>
            <a:r>
              <a:rPr lang="en-US" sz="6600" b="1" dirty="0"/>
              <a:t>genius.com</a:t>
            </a:r>
            <a:endParaRPr lang="ru-RU" sz="66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2BDE5-D52E-4CB2-A443-4268D789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8520"/>
            <a:ext cx="9144000" cy="2601158"/>
          </a:xfrm>
        </p:spPr>
        <p:txBody>
          <a:bodyPr>
            <a:normAutofit/>
          </a:bodyPr>
          <a:lstStyle/>
          <a:p>
            <a:r>
              <a:rPr lang="ru-RU" dirty="0"/>
              <a:t>Группа 5:</a:t>
            </a:r>
          </a:p>
          <a:p>
            <a:r>
              <a:rPr lang="ru-RU" dirty="0"/>
              <a:t>Гуторова Инна</a:t>
            </a:r>
          </a:p>
          <a:p>
            <a:r>
              <a:rPr lang="ru-RU" dirty="0"/>
              <a:t>Кадникова Екатерина</a:t>
            </a:r>
          </a:p>
          <a:p>
            <a:r>
              <a:rPr lang="ru-RU" dirty="0"/>
              <a:t>Чеснокова Анастасия</a:t>
            </a:r>
            <a:endParaRPr lang="en-US" dirty="0"/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Сергеев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5530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9" y="315409"/>
            <a:ext cx="3227773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Идея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8F9F6F-2D2C-4FF7-AAFE-0DFFCAD0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64" y="315409"/>
            <a:ext cx="3484723" cy="619506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ABB2BBB-CF8B-4981-9162-F70AF87E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34" y="315409"/>
            <a:ext cx="3484724" cy="6177466"/>
          </a:xfrm>
          <a:ln>
            <a:solidFill>
              <a:schemeClr val="bg2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452C2B7-9642-4713-8A0A-66F2F290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0" y="3540254"/>
            <a:ext cx="2924322" cy="295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5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2" y="311222"/>
            <a:ext cx="6773663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Промежуточные итоги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C936-E520-40AC-8589-56488358D273}"/>
              </a:ext>
            </a:extLst>
          </p:cNvPr>
          <p:cNvSpPr txBox="1"/>
          <p:nvPr/>
        </p:nvSpPr>
        <p:spPr>
          <a:xfrm>
            <a:off x="397242" y="2105561"/>
            <a:ext cx="33002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Пролистывание песен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Связь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625D25B4-D498-46C8-BABD-7E5C5AE04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56" y="1071023"/>
            <a:ext cx="3300273" cy="5229941"/>
          </a:xfrm>
          <a:ln>
            <a:solidFill>
              <a:schemeClr val="bg2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FAEEBF-0BFF-4E95-8168-AB1AAFB16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77" y="1071023"/>
            <a:ext cx="3300272" cy="522993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1356B-3668-4B5B-86E2-14CB98227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00" y="3540253"/>
            <a:ext cx="2924322" cy="29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2" y="311222"/>
            <a:ext cx="6773663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Промежуточные итоги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C936-E520-40AC-8589-56488358D273}"/>
              </a:ext>
            </a:extLst>
          </p:cNvPr>
          <p:cNvSpPr txBox="1"/>
          <p:nvPr/>
        </p:nvSpPr>
        <p:spPr>
          <a:xfrm>
            <a:off x="397242" y="2105561"/>
            <a:ext cx="33002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Стрелочка «назад»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Картинка в иконке песни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Значок загрузки</a:t>
            </a:r>
          </a:p>
        </p:txBody>
      </p:sp>
      <p:sp>
        <p:nvSpPr>
          <p:cNvPr id="4" name="AutoShape 2" descr="blob:https://web.telegram.org/e105721b-eba1-4512-9e62-1257ecd3d259"/>
          <p:cNvSpPr>
            <a:spLocks noChangeAspect="1" noChangeArrowheads="1"/>
          </p:cNvSpPr>
          <p:nvPr/>
        </p:nvSpPr>
        <p:spPr bwMode="auto">
          <a:xfrm>
            <a:off x="4245780" y="3032510"/>
            <a:ext cx="1937561" cy="19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r="257" b="21610"/>
          <a:stretch/>
        </p:blipFill>
        <p:spPr>
          <a:xfrm>
            <a:off x="4744656" y="1071023"/>
            <a:ext cx="3305830" cy="52299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 r="20" b="21594"/>
          <a:stretch/>
        </p:blipFill>
        <p:spPr>
          <a:xfrm>
            <a:off x="8452877" y="1071023"/>
            <a:ext cx="3321112" cy="52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2" y="311222"/>
            <a:ext cx="6773663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Промежуточные итоги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C936-E520-40AC-8589-56488358D273}"/>
              </a:ext>
            </a:extLst>
          </p:cNvPr>
          <p:cNvSpPr txBox="1"/>
          <p:nvPr/>
        </p:nvSpPr>
        <p:spPr>
          <a:xfrm>
            <a:off x="275322" y="1636785"/>
            <a:ext cx="33002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названия, исполнителя, картинки и текста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активити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песни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Кнопка добавления в архив</a:t>
            </a:r>
          </a:p>
        </p:txBody>
      </p:sp>
      <p:sp>
        <p:nvSpPr>
          <p:cNvPr id="4" name="AutoShape 2" descr="blob:https://web.telegram.org/e105721b-eba1-4512-9e62-1257ecd3d259"/>
          <p:cNvSpPr>
            <a:spLocks noChangeAspect="1" noChangeArrowheads="1"/>
          </p:cNvSpPr>
          <p:nvPr/>
        </p:nvSpPr>
        <p:spPr bwMode="auto">
          <a:xfrm>
            <a:off x="4245780" y="3032510"/>
            <a:ext cx="1937561" cy="19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r="257" b="21610"/>
          <a:stretch/>
        </p:blipFill>
        <p:spPr>
          <a:xfrm>
            <a:off x="4744656" y="1071023"/>
            <a:ext cx="3305830" cy="52299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r="1824" b="21622"/>
          <a:stretch/>
        </p:blipFill>
        <p:spPr>
          <a:xfrm>
            <a:off x="4744656" y="1071023"/>
            <a:ext cx="3249814" cy="52252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 r="-216" b="58250"/>
          <a:stretch/>
        </p:blipFill>
        <p:spPr>
          <a:xfrm>
            <a:off x="8493346" y="1071023"/>
            <a:ext cx="3320812" cy="26822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13" r="-693"/>
          <a:stretch/>
        </p:blipFill>
        <p:spPr>
          <a:xfrm>
            <a:off x="8493346" y="3753263"/>
            <a:ext cx="3269337" cy="175477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76E5F90-2BDB-440A-A358-B3D7462A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" y="3524434"/>
            <a:ext cx="2939991" cy="29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3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2" y="311222"/>
            <a:ext cx="6773663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Промежуточные итоги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C936-E520-40AC-8589-56488358D273}"/>
              </a:ext>
            </a:extLst>
          </p:cNvPr>
          <p:cNvSpPr txBox="1"/>
          <p:nvPr/>
        </p:nvSpPr>
        <p:spPr>
          <a:xfrm>
            <a:off x="275322" y="1636785"/>
            <a:ext cx="33002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Песни, помеченные значком 🖤 добавляются в архив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Недавно просмотренные песни добавляются в панель «домой» </a:t>
            </a:r>
          </a:p>
        </p:txBody>
      </p:sp>
      <p:sp>
        <p:nvSpPr>
          <p:cNvPr id="4" name="AutoShape 2" descr="blob:https://web.telegram.org/e105721b-eba1-4512-9e62-1257ecd3d259"/>
          <p:cNvSpPr>
            <a:spLocks noChangeAspect="1" noChangeArrowheads="1"/>
          </p:cNvSpPr>
          <p:nvPr/>
        </p:nvSpPr>
        <p:spPr bwMode="auto">
          <a:xfrm>
            <a:off x="4245780" y="3032510"/>
            <a:ext cx="1937561" cy="19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r="257" b="21610"/>
          <a:stretch/>
        </p:blipFill>
        <p:spPr>
          <a:xfrm>
            <a:off x="4744656" y="1071023"/>
            <a:ext cx="3305830" cy="52299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4" r="1824" b="21622"/>
          <a:stretch/>
        </p:blipFill>
        <p:spPr>
          <a:xfrm>
            <a:off x="4744656" y="1071023"/>
            <a:ext cx="3249814" cy="52252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11" r="103" b="19446"/>
          <a:stretch/>
        </p:blipFill>
        <p:spPr>
          <a:xfrm>
            <a:off x="4744656" y="1071023"/>
            <a:ext cx="3284647" cy="53297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83" r="-274" b="22091"/>
          <a:stretch/>
        </p:blipFill>
        <p:spPr>
          <a:xfrm>
            <a:off x="8549362" y="1071024"/>
            <a:ext cx="3303004" cy="51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DAB8-37ED-4411-AECC-DC796F4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42" y="311222"/>
            <a:ext cx="6773663" cy="1325563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latin typeface="Arial Black" panose="020B0A04020102020204" pitchFamily="34" charset="0"/>
              </a:rPr>
              <a:t>Возникшие проблемы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7C936-E520-40AC-8589-56488358D273}"/>
              </a:ext>
            </a:extLst>
          </p:cNvPr>
          <p:cNvSpPr txBox="1"/>
          <p:nvPr/>
        </p:nvSpPr>
        <p:spPr>
          <a:xfrm>
            <a:off x="397241" y="1797784"/>
            <a:ext cx="45209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х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Никто не думал, что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сам по себе проблема. Одна большая…</a:t>
            </a:r>
          </a:p>
          <a:p>
            <a:pPr marL="342900" indent="-342900">
              <a:buFont typeface="Arial" panose="020B0604020202020204" pitchFamily="34" charset="0"/>
              <a:buChar char="х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с файлами - тоже сложно. Непонятно, куда сохранять, что делать</a:t>
            </a:r>
          </a:p>
          <a:p>
            <a:pPr marL="342900" indent="-342900">
              <a:buFont typeface="Arial" panose="020B0604020202020204" pitchFamily="34" charset="0"/>
              <a:buChar char="х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Дизайн. Совет на будущее: не делайте команду из 3 девочек. Каждая видит дизайн по-своему и не согласна с другими двумя</a:t>
            </a:r>
          </a:p>
          <a:p>
            <a:pPr marL="342900" indent="-342900">
              <a:buFont typeface="Arial" panose="020B0604020202020204" pitchFamily="34" charset="0"/>
              <a:buChar char="х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х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0" y="4406537"/>
            <a:ext cx="3124200" cy="17704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9363" t="16928" r="36699" b="9981"/>
          <a:stretch/>
        </p:blipFill>
        <p:spPr>
          <a:xfrm>
            <a:off x="5396241" y="649223"/>
            <a:ext cx="3218401" cy="55277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603" t="17382" r="37146" b="14322"/>
          <a:stretch/>
        </p:blipFill>
        <p:spPr>
          <a:xfrm>
            <a:off x="8708214" y="649223"/>
            <a:ext cx="3210305" cy="53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61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131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Тема Office</vt:lpstr>
      <vt:lpstr>Приложение для сайта genius.com</vt:lpstr>
      <vt:lpstr>Идея</vt:lpstr>
      <vt:lpstr>Промежуточные итоги</vt:lpstr>
      <vt:lpstr>Промежуточные итоги</vt:lpstr>
      <vt:lpstr>Промежуточные итоги</vt:lpstr>
      <vt:lpstr>Промежуточные итоги</vt:lpstr>
      <vt:lpstr>Возникшие проблемы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сайта genius.com</dc:title>
  <dc:creator>Инна Гуторова</dc:creator>
  <cp:lastModifiedBy>Инна Гуторова</cp:lastModifiedBy>
  <cp:revision>14</cp:revision>
  <dcterms:created xsi:type="dcterms:W3CDTF">2021-06-22T07:42:06Z</dcterms:created>
  <dcterms:modified xsi:type="dcterms:W3CDTF">2021-06-25T08:41:55Z</dcterms:modified>
</cp:coreProperties>
</file>