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59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9AFF"/>
    <a:srgbClr val="D1D2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852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A3261-4891-4A0C-836A-76503E415B5E}" type="datetimeFigureOut">
              <a:rPr lang="ru-RU" smtClean="0"/>
              <a:t>24.06.2021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7E916-BD24-4B39-918E-7AA3E677EF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1387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A3261-4891-4A0C-836A-76503E415B5E}" type="datetimeFigureOut">
              <a:rPr lang="ru-RU" smtClean="0"/>
              <a:t>24.06.2021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7E916-BD24-4B39-918E-7AA3E677EF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4474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A3261-4891-4A0C-836A-76503E415B5E}" type="datetimeFigureOut">
              <a:rPr lang="ru-RU" smtClean="0"/>
              <a:t>24.06.2021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7E916-BD24-4B39-918E-7AA3E677EF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6955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A3261-4891-4A0C-836A-76503E415B5E}" type="datetimeFigureOut">
              <a:rPr lang="ru-RU" smtClean="0"/>
              <a:t>24.06.2021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7E916-BD24-4B39-918E-7AA3E677EF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7853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A3261-4891-4A0C-836A-76503E415B5E}" type="datetimeFigureOut">
              <a:rPr lang="ru-RU" smtClean="0"/>
              <a:t>24.06.2021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7E916-BD24-4B39-918E-7AA3E677EF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808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A3261-4891-4A0C-836A-76503E415B5E}" type="datetimeFigureOut">
              <a:rPr lang="ru-RU" smtClean="0"/>
              <a:t>24.06.2021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7E916-BD24-4B39-918E-7AA3E677EF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697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A3261-4891-4A0C-836A-76503E415B5E}" type="datetimeFigureOut">
              <a:rPr lang="ru-RU" smtClean="0"/>
              <a:t>24.06.2021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7E916-BD24-4B39-918E-7AA3E677EF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7059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A3261-4891-4A0C-836A-76503E415B5E}" type="datetimeFigureOut">
              <a:rPr lang="ru-RU" smtClean="0"/>
              <a:t>24.06.2021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7E916-BD24-4B39-918E-7AA3E677EF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7082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A3261-4891-4A0C-836A-76503E415B5E}" type="datetimeFigureOut">
              <a:rPr lang="ru-RU" smtClean="0"/>
              <a:t>24.06.2021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7E916-BD24-4B39-918E-7AA3E677EF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672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A3261-4891-4A0C-836A-76503E415B5E}" type="datetimeFigureOut">
              <a:rPr lang="ru-RU" smtClean="0"/>
              <a:t>24.06.2021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7E916-BD24-4B39-918E-7AA3E677EF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170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A3261-4891-4A0C-836A-76503E415B5E}" type="datetimeFigureOut">
              <a:rPr lang="ru-RU" smtClean="0"/>
              <a:t>24.06.2021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7E916-BD24-4B39-918E-7AA3E677EF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6204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A3261-4891-4A0C-836A-76503E415B5E}" type="datetimeFigureOut">
              <a:rPr lang="ru-RU" smtClean="0"/>
              <a:t>24.06.2021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7E916-BD24-4B39-918E-7AA3E677EF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9929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Карта всемирной книги, выложенная на коричневой деревянной поверхност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73666"/>
            <a:ext cx="12192000" cy="812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430867"/>
            <a:ext cx="9144000" cy="2079096"/>
          </a:xfrm>
          <a:solidFill>
            <a:schemeClr val="bg1"/>
          </a:solidFill>
        </p:spPr>
        <p:txBody>
          <a:bodyPr/>
          <a:lstStyle/>
          <a:p>
            <a:r>
              <a:rPr lang="ru-RU" dirty="0" smtClean="0">
                <a:latin typeface="Bookman Old Style" panose="02050604050505020204" pitchFamily="18" charset="0"/>
                <a:cs typeface="Aharoni" panose="02010803020104030203" pitchFamily="2" charset="-79"/>
              </a:rPr>
              <a:t>Тестирование </a:t>
            </a:r>
            <a:br>
              <a:rPr lang="ru-RU" dirty="0" smtClean="0">
                <a:latin typeface="Bookman Old Style" panose="02050604050505020204" pitchFamily="18" charset="0"/>
                <a:cs typeface="Aharoni" panose="02010803020104030203" pitchFamily="2" charset="-79"/>
              </a:rPr>
            </a:br>
            <a:r>
              <a:rPr lang="ru-RU" dirty="0" smtClean="0">
                <a:latin typeface="Bookman Old Style" panose="02050604050505020204" pitchFamily="18" charset="0"/>
                <a:cs typeface="Aharoni" panose="02010803020104030203" pitchFamily="2" charset="-79"/>
              </a:rPr>
              <a:t>по географии</a:t>
            </a:r>
            <a:endParaRPr lang="ru-RU" dirty="0">
              <a:latin typeface="Bookman Old Style" panose="02050604050505020204" pitchFamily="18" charset="0"/>
              <a:cs typeface="Aharoni" panose="02010803020104030203" pitchFamily="2" charset="-79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546629"/>
          </a:xfrm>
          <a:solidFill>
            <a:srgbClr val="D1D2CE"/>
          </a:solidFill>
        </p:spPr>
        <p:txBody>
          <a:bodyPr>
            <a:normAutofit fontScale="92500"/>
          </a:bodyPr>
          <a:lstStyle/>
          <a:p>
            <a:r>
              <a:rPr lang="ru-RU" b="1" dirty="0">
                <a:latin typeface="Bookman Old Style" panose="02050604050505020204" pitchFamily="18" charset="0"/>
              </a:rPr>
              <a:t>Гаврилов </a:t>
            </a:r>
            <a:r>
              <a:rPr lang="ru-RU" b="1" dirty="0" smtClean="0">
                <a:latin typeface="Bookman Old Style" panose="02050604050505020204" pitchFamily="18" charset="0"/>
              </a:rPr>
              <a:t>Михаил, Коряковская Дарья, Мамаев </a:t>
            </a:r>
            <a:r>
              <a:rPr lang="ru-RU" b="1" dirty="0">
                <a:latin typeface="Bookman Old Style" panose="02050604050505020204" pitchFamily="18" charset="0"/>
              </a:rPr>
              <a:t>Федор </a:t>
            </a:r>
            <a:endParaRPr lang="ru-RU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4497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951132" cy="1325563"/>
          </a:xfrm>
        </p:spPr>
        <p:txBody>
          <a:bodyPr>
            <a:normAutofit/>
          </a:bodyPr>
          <a:lstStyle/>
          <a:p>
            <a:pPr algn="ctr"/>
            <a:r>
              <a:rPr lang="ru-RU" sz="5400" dirty="0" smtClean="0">
                <a:latin typeface="Bookman Old Style" panose="02050604050505020204" pitchFamily="18" charset="0"/>
              </a:rPr>
              <a:t>Идея</a:t>
            </a:r>
            <a:endParaRPr lang="ru-RU" sz="5400" dirty="0">
              <a:latin typeface="Bookman Old Style" panose="020506040505050202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76031" y="1656111"/>
            <a:ext cx="6443133" cy="9175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000" dirty="0" smtClean="0">
                <a:solidFill>
                  <a:schemeClr val="bg2">
                    <a:lumMod val="25000"/>
                  </a:schemeClr>
                </a:solidFill>
              </a:rPr>
              <a:t>Создание приложения, позволяющего проверить свои знания в географии.</a:t>
            </a:r>
          </a:p>
          <a:p>
            <a:pPr marL="0" indent="0">
              <a:buNone/>
            </a:pPr>
            <a:endParaRPr lang="ru-RU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4066" y="635002"/>
            <a:ext cx="3790597" cy="5685896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776031" y="2781468"/>
            <a:ext cx="3084768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solidFill>
                  <a:schemeClr val="bg2">
                    <a:lumMod val="25000"/>
                  </a:schemeClr>
                </a:solidFill>
              </a:rPr>
              <a:t>Возможность выбора формата викторины: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 smtClean="0">
                <a:solidFill>
                  <a:schemeClr val="bg2">
                    <a:lumMod val="25000"/>
                  </a:schemeClr>
                </a:solidFill>
              </a:rPr>
              <a:t>Столицы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 smtClean="0">
                <a:solidFill>
                  <a:schemeClr val="bg2">
                    <a:lumMod val="25000"/>
                  </a:schemeClr>
                </a:solidFill>
              </a:rPr>
              <a:t>Флаги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 smtClean="0">
                <a:solidFill>
                  <a:schemeClr val="bg2">
                    <a:lumMod val="25000"/>
                  </a:schemeClr>
                </a:solidFill>
              </a:rPr>
              <a:t>Части света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 smtClean="0">
                <a:solidFill>
                  <a:schemeClr val="bg2">
                    <a:lumMod val="25000"/>
                  </a:schemeClr>
                </a:solidFill>
              </a:rPr>
              <a:t>Крупные города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4055533" y="2781468"/>
            <a:ext cx="373379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solidFill>
                  <a:schemeClr val="bg2">
                    <a:lumMod val="25000"/>
                  </a:schemeClr>
                </a:solidFill>
              </a:rPr>
              <a:t>И возможность выбора ограничений: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 smtClean="0">
                <a:solidFill>
                  <a:schemeClr val="bg2">
                    <a:lumMod val="25000"/>
                  </a:schemeClr>
                </a:solidFill>
              </a:rPr>
              <a:t>Количество вопросов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 smtClean="0">
                <a:solidFill>
                  <a:schemeClr val="bg2">
                    <a:lumMod val="25000"/>
                  </a:schemeClr>
                </a:solidFill>
              </a:rPr>
              <a:t>По времени (60 секунд)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 smtClean="0">
                <a:solidFill>
                  <a:schemeClr val="bg2">
                    <a:lumMod val="25000"/>
                  </a:schemeClr>
                </a:solidFill>
              </a:rPr>
              <a:t>До 3 ошибок</a:t>
            </a:r>
          </a:p>
        </p:txBody>
      </p:sp>
    </p:spTree>
    <p:extLst>
      <p:ext uri="{BB962C8B-B14F-4D97-AF65-F5344CB8AC3E}">
        <p14:creationId xmlns:p14="http://schemas.microsoft.com/office/powerpoint/2010/main" val="392037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5400" dirty="0" smtClean="0">
                <a:latin typeface="Bookman Old Style" panose="02050604050505020204" pitchFamily="18" charset="0"/>
              </a:rPr>
              <a:t>Что сделано?</a:t>
            </a:r>
            <a:endParaRPr lang="ru-RU" sz="5400" dirty="0">
              <a:latin typeface="Bookman Old Style" panose="020506040505050202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>
                <a:solidFill>
                  <a:schemeClr val="bg2">
                    <a:lumMod val="25000"/>
                  </a:schemeClr>
                </a:solidFill>
              </a:rPr>
              <a:t>Разработка дизайна приложения и форматов игры</a:t>
            </a:r>
          </a:p>
          <a:p>
            <a:r>
              <a:rPr lang="ru-RU" dirty="0" smtClean="0">
                <a:solidFill>
                  <a:schemeClr val="bg2">
                    <a:lumMod val="25000"/>
                  </a:schemeClr>
                </a:solidFill>
              </a:rPr>
              <a:t>Перенесение экранов в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activity</a:t>
            </a:r>
          </a:p>
          <a:p>
            <a:r>
              <a:rPr lang="ru-RU" dirty="0" smtClean="0">
                <a:solidFill>
                  <a:schemeClr val="bg2">
                    <a:lumMod val="25000"/>
                  </a:schemeClr>
                </a:solidFill>
              </a:rPr>
              <a:t>База данных для хранения вопросов (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json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</a:p>
          <a:p>
            <a:r>
              <a:rPr lang="ru-RU" dirty="0" smtClean="0">
                <a:solidFill>
                  <a:schemeClr val="bg2">
                    <a:lumMod val="25000"/>
                  </a:schemeClr>
                </a:solidFill>
              </a:rPr>
              <a:t>Форматы игры: столицы, флаги, части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</a:rPr>
              <a:t>света, города</a:t>
            </a:r>
            <a:endParaRPr lang="ru-RU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ru-RU" dirty="0" smtClean="0">
                <a:solidFill>
                  <a:schemeClr val="bg2">
                    <a:lumMod val="25000"/>
                  </a:schemeClr>
                </a:solidFill>
              </a:rPr>
              <a:t>Ограничения: количество вопросов (с возможностью выбора),</a:t>
            </a:r>
          </a:p>
          <a:p>
            <a:pPr marL="0" indent="0">
              <a:buNone/>
            </a:pPr>
            <a:r>
              <a:rPr lang="ru-RU" dirty="0" smtClean="0">
                <a:solidFill>
                  <a:schemeClr val="bg2">
                    <a:lumMod val="25000"/>
                  </a:schemeClr>
                </a:solidFill>
              </a:rPr>
              <a:t>по времени, до 3 ошибок</a:t>
            </a:r>
          </a:p>
          <a:p>
            <a:r>
              <a:rPr lang="ru-RU" dirty="0" smtClean="0">
                <a:solidFill>
                  <a:schemeClr val="bg2">
                    <a:lumMod val="25000"/>
                  </a:schemeClr>
                </a:solidFill>
              </a:rPr>
              <a:t>Экран с результатами (кол-во правильных ответов и общее количество вопросов), на котором расположены мотивирующие цитаты (или поздравления) в зависимости от результата</a:t>
            </a:r>
          </a:p>
          <a:p>
            <a:r>
              <a:rPr lang="ru-RU" dirty="0" smtClean="0">
                <a:solidFill>
                  <a:schemeClr val="bg2">
                    <a:lumMod val="25000"/>
                  </a:schemeClr>
                </a:solidFill>
              </a:rPr>
              <a:t>Выделение правильных и неправильных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</a:rPr>
              <a:t>ответов</a:t>
            </a:r>
          </a:p>
          <a:p>
            <a:r>
              <a:rPr lang="ru-RU" dirty="0" smtClean="0">
                <a:solidFill>
                  <a:schemeClr val="bg2">
                    <a:lumMod val="25000"/>
                  </a:schemeClr>
                </a:solidFill>
              </a:rPr>
              <a:t>Звуковые сигналы</a:t>
            </a:r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77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 стрелкой 8"/>
          <p:cNvCxnSpPr/>
          <p:nvPr/>
        </p:nvCxnSpPr>
        <p:spPr>
          <a:xfrm>
            <a:off x="2159000" y="3742267"/>
            <a:ext cx="2463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Соединительная линия уступом 10"/>
          <p:cNvCxnSpPr/>
          <p:nvPr/>
        </p:nvCxnSpPr>
        <p:spPr>
          <a:xfrm flipV="1">
            <a:off x="2599267" y="169333"/>
            <a:ext cx="3183466" cy="2683934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l="5689" r="5689" b="1358"/>
          <a:stretch/>
        </p:blipFill>
        <p:spPr>
          <a:xfrm>
            <a:off x="8949267" y="380999"/>
            <a:ext cx="2965313" cy="6106405"/>
          </a:xfrm>
          <a:prstGeom prst="rect">
            <a:avLst/>
          </a:prstGeom>
        </p:spPr>
      </p:pic>
      <p:cxnSp>
        <p:nvCxnSpPr>
          <p:cNvPr id="14" name="Соединительная линия уступом 13"/>
          <p:cNvCxnSpPr/>
          <p:nvPr/>
        </p:nvCxnSpPr>
        <p:spPr>
          <a:xfrm>
            <a:off x="5791200" y="160867"/>
            <a:ext cx="3894667" cy="2446866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/>
          <a:srcRect l="5081" r="5900" b="1388"/>
          <a:stretch/>
        </p:blipFill>
        <p:spPr>
          <a:xfrm>
            <a:off x="653118" y="380999"/>
            <a:ext cx="2984398" cy="610640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4"/>
          <a:srcRect l="5688" r="6350" b="1388"/>
          <a:stretch/>
        </p:blipFill>
        <p:spPr>
          <a:xfrm>
            <a:off x="4685379" y="380999"/>
            <a:ext cx="2944146" cy="6106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40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2"/>
          <a:srcRect l="5804" r="6059"/>
          <a:stretch/>
        </p:blipFill>
        <p:spPr>
          <a:xfrm>
            <a:off x="485776" y="406402"/>
            <a:ext cx="2904068" cy="6096000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3"/>
          <a:srcRect l="5289" r="6317"/>
          <a:stretch/>
        </p:blipFill>
        <p:spPr>
          <a:xfrm>
            <a:off x="4592001" y="405182"/>
            <a:ext cx="2913699" cy="6098440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4"/>
          <a:srcRect l="4775" r="6317"/>
          <a:stretch/>
        </p:blipFill>
        <p:spPr>
          <a:xfrm>
            <a:off x="8524874" y="417414"/>
            <a:ext cx="2924175" cy="6084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519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2"/>
          <a:srcRect l="5032" r="5802"/>
          <a:stretch/>
        </p:blipFill>
        <p:spPr>
          <a:xfrm>
            <a:off x="495301" y="411963"/>
            <a:ext cx="2905124" cy="6027923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3"/>
          <a:srcRect l="4715" r="5863"/>
          <a:stretch/>
        </p:blipFill>
        <p:spPr>
          <a:xfrm>
            <a:off x="4571999" y="409575"/>
            <a:ext cx="2914651" cy="6030311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4"/>
          <a:srcRect l="5289" r="6317"/>
          <a:stretch/>
        </p:blipFill>
        <p:spPr>
          <a:xfrm>
            <a:off x="8572500" y="409574"/>
            <a:ext cx="2881149" cy="6030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088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/>
          <a:srcRect l="5804" r="6317"/>
          <a:stretch/>
        </p:blipFill>
        <p:spPr>
          <a:xfrm>
            <a:off x="1952625" y="466725"/>
            <a:ext cx="2781300" cy="585536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/>
          <a:srcRect l="6059" r="6573"/>
          <a:stretch/>
        </p:blipFill>
        <p:spPr>
          <a:xfrm>
            <a:off x="7153275" y="466725"/>
            <a:ext cx="2762250" cy="5849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729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56667" y="365125"/>
            <a:ext cx="6815666" cy="1325563"/>
          </a:xfrm>
        </p:spPr>
        <p:txBody>
          <a:bodyPr>
            <a:normAutofit/>
          </a:bodyPr>
          <a:lstStyle/>
          <a:p>
            <a:pPr algn="ctr"/>
            <a:r>
              <a:rPr lang="ru-RU" sz="5400" dirty="0" smtClean="0">
                <a:latin typeface="Bookman Old Style" panose="02050604050505020204" pitchFamily="18" charset="0"/>
              </a:rPr>
              <a:t>Трудности</a:t>
            </a:r>
            <a:endParaRPr lang="ru-RU" sz="5400" dirty="0">
              <a:latin typeface="Bookman Old Style" panose="020506040505050202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75200" y="1825625"/>
            <a:ext cx="6824132" cy="4351338"/>
          </a:xfrm>
        </p:spPr>
        <p:txBody>
          <a:bodyPr/>
          <a:lstStyle/>
          <a:p>
            <a:r>
              <a:rPr lang="ru-RU" dirty="0"/>
              <a:t>Х</a:t>
            </a:r>
            <a:r>
              <a:rPr lang="ru-RU" dirty="0" smtClean="0"/>
              <a:t>ранение </a:t>
            </a:r>
            <a:r>
              <a:rPr lang="ru-RU" dirty="0"/>
              <a:t>информации с парами страна </a:t>
            </a:r>
            <a:r>
              <a:rPr lang="ru-RU" dirty="0" smtClean="0"/>
              <a:t>– столица</a:t>
            </a:r>
          </a:p>
          <a:p>
            <a:r>
              <a:rPr lang="ru-RU" dirty="0"/>
              <a:t>П</a:t>
            </a:r>
            <a:r>
              <a:rPr lang="ru-RU" dirty="0" smtClean="0"/>
              <a:t>одсвечивание </a:t>
            </a:r>
            <a:r>
              <a:rPr lang="ru-RU" dirty="0"/>
              <a:t>правильного ответа и отмеченного</a:t>
            </a:r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2050" name="Picture 2" descr="Человек с трудностями и вопросами в учеб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708" y="365125"/>
            <a:ext cx="4010025" cy="6003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Мем: &amp;quot;Было сложно Но мы справились&amp;quot; - Все шаблоны - Meme-arsenal.co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667" y="3268554"/>
            <a:ext cx="3614208" cy="3099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977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6000" dirty="0" smtClean="0">
                <a:latin typeface="Bookman Old Style" panose="02050604050505020204" pitchFamily="18" charset="0"/>
              </a:rPr>
              <a:t>Спасибо за практику!</a:t>
            </a:r>
            <a:endParaRPr lang="ru-RU" sz="6000" dirty="0">
              <a:latin typeface="Bookman Old Style" panose="02050604050505020204" pitchFamily="18" charset="0"/>
            </a:endParaRPr>
          </a:p>
        </p:txBody>
      </p:sp>
      <p:pic>
        <p:nvPicPr>
          <p:cNvPr id="2050" name="Picture 2" descr="Спасибо , Мем Скромный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4443" y="1817688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853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1036</TotalTime>
  <Words>143</Words>
  <Application>Microsoft Office PowerPoint</Application>
  <PresentationFormat>Широкоэкранный</PresentationFormat>
  <Paragraphs>27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6" baseType="lpstr">
      <vt:lpstr>Aharoni</vt:lpstr>
      <vt:lpstr>Arial</vt:lpstr>
      <vt:lpstr>Bookman Old Style</vt:lpstr>
      <vt:lpstr>Calibri</vt:lpstr>
      <vt:lpstr>Calibri Light</vt:lpstr>
      <vt:lpstr>Wingdings</vt:lpstr>
      <vt:lpstr>Тема Office</vt:lpstr>
      <vt:lpstr>Тестирование  по географии</vt:lpstr>
      <vt:lpstr>Идея</vt:lpstr>
      <vt:lpstr>Что сделано?</vt:lpstr>
      <vt:lpstr>Презентация PowerPoint</vt:lpstr>
      <vt:lpstr>Презентация PowerPoint</vt:lpstr>
      <vt:lpstr>Презентация PowerPoint</vt:lpstr>
      <vt:lpstr>Презентация PowerPoint</vt:lpstr>
      <vt:lpstr>Трудности</vt:lpstr>
      <vt:lpstr>Спасибо за практику!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Тестирование  по географии</dc:title>
  <dc:creator>Даша</dc:creator>
  <cp:lastModifiedBy>Даша</cp:lastModifiedBy>
  <cp:revision>24</cp:revision>
  <dcterms:created xsi:type="dcterms:W3CDTF">2021-06-21T20:06:42Z</dcterms:created>
  <dcterms:modified xsi:type="dcterms:W3CDTF">2021-06-25T09:15:33Z</dcterms:modified>
</cp:coreProperties>
</file>