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7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0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3261-4891-4A0C-836A-76503E415B5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E916-BD24-4B39-918E-7AA3E677E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а всемирной книги, выложенная на коричневой деревянной поверх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3666"/>
            <a:ext cx="12192000" cy="81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30867"/>
            <a:ext cx="9144000" cy="2079096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  <a:cs typeface="Aharoni" panose="02010803020104030203" pitchFamily="2" charset="-79"/>
              </a:rPr>
              <a:t>Тестирование </a:t>
            </a:r>
            <a:br>
              <a:rPr lang="ru-RU" dirty="0" smtClean="0">
                <a:latin typeface="Bookman Old Style" panose="02050604050505020204" pitchFamily="18" charset="0"/>
                <a:cs typeface="Aharoni" panose="02010803020104030203" pitchFamily="2" charset="-79"/>
              </a:rPr>
            </a:br>
            <a:r>
              <a:rPr lang="ru-RU" dirty="0" smtClean="0">
                <a:latin typeface="Bookman Old Style" panose="02050604050505020204" pitchFamily="18" charset="0"/>
                <a:cs typeface="Aharoni" panose="02010803020104030203" pitchFamily="2" charset="-79"/>
              </a:rPr>
              <a:t>по географии</a:t>
            </a:r>
            <a:endParaRPr lang="ru-RU" dirty="0"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6629"/>
          </a:xfrm>
          <a:solidFill>
            <a:srgbClr val="D1D2CE"/>
          </a:solidFill>
        </p:spPr>
        <p:txBody>
          <a:bodyPr>
            <a:normAutofit fontScale="92500"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Гаврилов </a:t>
            </a:r>
            <a:r>
              <a:rPr lang="ru-RU" b="1" dirty="0" smtClean="0">
                <a:latin typeface="Bookman Old Style" panose="02050604050505020204" pitchFamily="18" charset="0"/>
              </a:rPr>
              <a:t>Михаил, Коряковская Дарья, Мамаев </a:t>
            </a:r>
            <a:r>
              <a:rPr lang="ru-RU" b="1" dirty="0">
                <a:latin typeface="Bookman Old Style" panose="02050604050505020204" pitchFamily="18" charset="0"/>
              </a:rPr>
              <a:t>Федор 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5113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Идея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031" y="1656111"/>
            <a:ext cx="6443133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>
                <a:solidFill>
                  <a:schemeClr val="bg2">
                    <a:lumMod val="25000"/>
                  </a:schemeClr>
                </a:solidFill>
              </a:rPr>
              <a:t>Создание приложения, позволяющего проверить свои знания в географии.</a:t>
            </a:r>
          </a:p>
          <a:p>
            <a:pPr marL="0" indent="0">
              <a:buNone/>
            </a:pPr>
            <a:endParaRPr lang="ru-RU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66" y="635002"/>
            <a:ext cx="3790597" cy="56858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6031" y="2781468"/>
            <a:ext cx="308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Возможность выбора формата викторины: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Столицы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Флаги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Части света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Крупные города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55533" y="2781468"/>
            <a:ext cx="3733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И возможность выбора ограничений: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Количество вопросов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По времени (60 секунд)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2">
                    <a:lumMod val="25000"/>
                  </a:schemeClr>
                </a:solidFill>
              </a:rPr>
              <a:t>До 3 ошибок</a:t>
            </a:r>
          </a:p>
        </p:txBody>
      </p:sp>
    </p:spTree>
    <p:extLst>
      <p:ext uri="{BB962C8B-B14F-4D97-AF65-F5344CB8AC3E}">
        <p14:creationId xmlns:p14="http://schemas.microsoft.com/office/powerpoint/2010/main" val="39203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Что сделано?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Разработка дизайна приложения и форматов игры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Перенесение экранов в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activity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База данных для хранения вопросов 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json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Форматы игры: столицы, флаги, части света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Ограничения: количество вопросов (с возможностью выбора),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 времени, до 3 ошибок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Экран с результатами (кол-во правильных ответов и общее количество вопросов), на котором расположены мотивирующие цитаты (или поздравления) в зависимости от результата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Выделение правильных и неправильных ответов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701"/>
          <a:stretch/>
        </p:blipFill>
        <p:spPr>
          <a:xfrm>
            <a:off x="211668" y="380999"/>
            <a:ext cx="3115732" cy="61129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6603"/>
          <a:stretch/>
        </p:blipFill>
        <p:spPr>
          <a:xfrm>
            <a:off x="8602927" y="380999"/>
            <a:ext cx="3085947" cy="6112933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2159000" y="3742267"/>
            <a:ext cx="2463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 flipV="1">
            <a:off x="2599267" y="169333"/>
            <a:ext cx="3183466" cy="268393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5791200" y="160867"/>
            <a:ext cx="3894667" cy="24468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883" r="5668" b="864"/>
          <a:stretch/>
        </p:blipFill>
        <p:spPr>
          <a:xfrm>
            <a:off x="4631267" y="381940"/>
            <a:ext cx="3014133" cy="61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042" r="5994" b="961"/>
          <a:stretch/>
        </p:blipFill>
        <p:spPr>
          <a:xfrm>
            <a:off x="448733" y="406402"/>
            <a:ext cx="2993042" cy="609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776" r="6146" b="1235"/>
          <a:stretch/>
        </p:blipFill>
        <p:spPr>
          <a:xfrm>
            <a:off x="4648200" y="406402"/>
            <a:ext cx="2971800" cy="60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28" t="-123" r="5917" b="1728"/>
          <a:stretch/>
        </p:blipFill>
        <p:spPr>
          <a:xfrm>
            <a:off x="8543662" y="406402"/>
            <a:ext cx="314289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32" r="5917" b="1358"/>
          <a:stretch/>
        </p:blipFill>
        <p:spPr>
          <a:xfrm>
            <a:off x="524932" y="332987"/>
            <a:ext cx="3024243" cy="62117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090" t="-1" r="5689" b="618"/>
          <a:stretch/>
        </p:blipFill>
        <p:spPr>
          <a:xfrm>
            <a:off x="4326466" y="332987"/>
            <a:ext cx="3098799" cy="63152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4319" r="5688" b="1392"/>
          <a:stretch/>
        </p:blipFill>
        <p:spPr>
          <a:xfrm>
            <a:off x="8202556" y="332987"/>
            <a:ext cx="3090332" cy="62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6667" y="365125"/>
            <a:ext cx="6815666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Трудности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5200" y="1825625"/>
            <a:ext cx="6824132" cy="4351338"/>
          </a:xfrm>
        </p:spPr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ранение </a:t>
            </a:r>
            <a:r>
              <a:rPr lang="ru-RU" dirty="0"/>
              <a:t>информации с парами страна </a:t>
            </a:r>
            <a:r>
              <a:rPr lang="ru-RU" dirty="0" smtClean="0"/>
              <a:t>– столица</a:t>
            </a:r>
          </a:p>
          <a:p>
            <a:r>
              <a:rPr lang="ru-RU" dirty="0"/>
              <a:t>П</a:t>
            </a:r>
            <a:r>
              <a:rPr lang="ru-RU" dirty="0" smtClean="0"/>
              <a:t>одсвечивание </a:t>
            </a:r>
            <a:r>
              <a:rPr lang="ru-RU" dirty="0"/>
              <a:t>правильного ответа и отмеченного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 descr="Человек с трудностями и вопросами в учеб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8" y="365125"/>
            <a:ext cx="4010025" cy="60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Bookman Old Style" panose="02050604050505020204" pitchFamily="18" charset="0"/>
              </a:rPr>
              <a:t>Что делать дальше?</a:t>
            </a:r>
            <a:endParaRPr lang="ru-RU" sz="54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Формат игры: крупные города</a:t>
            </a:r>
          </a:p>
          <a:p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Редизайн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приложения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146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Aharoni</vt:lpstr>
      <vt:lpstr>Arial</vt:lpstr>
      <vt:lpstr>Bookman Old Style</vt:lpstr>
      <vt:lpstr>Calibri</vt:lpstr>
      <vt:lpstr>Calibri Light</vt:lpstr>
      <vt:lpstr>Wingdings</vt:lpstr>
      <vt:lpstr>Тема Office</vt:lpstr>
      <vt:lpstr>Тестирование  по географии</vt:lpstr>
      <vt:lpstr>Идея</vt:lpstr>
      <vt:lpstr>Что сделано?</vt:lpstr>
      <vt:lpstr>Презентация PowerPoint</vt:lpstr>
      <vt:lpstr>Презентация PowerPoint</vt:lpstr>
      <vt:lpstr>Презентация PowerPoint</vt:lpstr>
      <vt:lpstr>Трудности</vt:lpstr>
      <vt:lpstr>Что делать дальше?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 по географии</dc:title>
  <dc:creator>Даша</dc:creator>
  <cp:lastModifiedBy>Даша</cp:lastModifiedBy>
  <cp:revision>14</cp:revision>
  <dcterms:created xsi:type="dcterms:W3CDTF">2021-06-21T20:06:42Z</dcterms:created>
  <dcterms:modified xsi:type="dcterms:W3CDTF">2021-06-22T11:27:27Z</dcterms:modified>
</cp:coreProperties>
</file>