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1FF9EF-4880-44A6-AAC7-2CD36B8E7A52}">
          <p14:sldIdLst>
            <p14:sldId id="256"/>
            <p14:sldId id="257"/>
            <p14:sldId id="258"/>
            <p14:sldId id="262"/>
            <p14:sldId id="263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66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03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4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1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7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64A543-97E2-4DAA-8AF5-1EDC8FF90D0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21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240793"/>
            <a:ext cx="8825658" cy="2410968"/>
          </a:xfrm>
        </p:spPr>
        <p:txBody>
          <a:bodyPr/>
          <a:lstStyle/>
          <a:p>
            <a:r>
              <a:rPr lang="en-US" sz="4800" dirty="0" smtClean="0"/>
              <a:t>Expense manager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Глеб Матвеев, Владимир Сорокин, Эмиль  </a:t>
            </a:r>
            <a:r>
              <a:rPr lang="ru-RU" dirty="0" err="1" smtClean="0"/>
              <a:t>Ходжахов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82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О приложении	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2" y="2052918"/>
            <a:ext cx="1080217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Общая концепция приложения - помочь Вам следить за финансами. На главном экране есть кнопка добавления расхода. При добавлении появляется окно, в котором Вы описывается расход, выбираете сумму, валюту и тип операции</a:t>
            </a:r>
            <a:r>
              <a:rPr lang="en-US" sz="2400" dirty="0" smtClean="0"/>
              <a:t>: </a:t>
            </a:r>
            <a:r>
              <a:rPr lang="ru-RU" sz="2400" dirty="0" smtClean="0"/>
              <a:t>Ваша трата, долг, доход, одолжение. После добавление карточка с описанием появляется на главном экране, после чего Вы можете либо редактировать карточку, нажав на нее ещё раз, либо удалить её, смахнув карточку вправо.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3091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83418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Решенные задачи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001358"/>
            <a:ext cx="8946541" cy="5024538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1</a:t>
            </a:r>
            <a:r>
              <a:rPr lang="ru-RU" dirty="0" smtClean="0"/>
              <a:t>) Был реализован </a:t>
            </a:r>
            <a:r>
              <a:rPr lang="en-US" dirty="0" err="1" smtClean="0"/>
              <a:t>RecyclingView</a:t>
            </a:r>
            <a:r>
              <a:rPr lang="ru-RU" dirty="0"/>
              <a:t> </a:t>
            </a:r>
            <a:r>
              <a:rPr lang="ru-RU" dirty="0" smtClean="0"/>
              <a:t>для возможности бесконечно добавлять новые карточки</a:t>
            </a:r>
          </a:p>
          <a:p>
            <a:r>
              <a:rPr lang="ru-RU" dirty="0" smtClean="0"/>
              <a:t>2) Карточки с расходами сохраняются при закрытие приложения</a:t>
            </a:r>
          </a:p>
          <a:p>
            <a:r>
              <a:rPr lang="ru-RU" dirty="0" smtClean="0"/>
              <a:t>3) Возможно редактировать уже сохраненные карточки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97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04" y="609006"/>
            <a:ext cx="2939400" cy="55936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611381"/>
            <a:ext cx="3128951" cy="55912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88" y="609006"/>
            <a:ext cx="2970505" cy="559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2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Возникшие проблемы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152144"/>
            <a:ext cx="8946541" cy="5096255"/>
          </a:xfrm>
        </p:spPr>
        <p:txBody>
          <a:bodyPr>
            <a:normAutofit/>
          </a:bodyPr>
          <a:lstStyle/>
          <a:p>
            <a:endParaRPr lang="ru-RU" sz="2800" dirty="0" smtClean="0"/>
          </a:p>
          <a:p>
            <a:endParaRPr lang="ru-RU" sz="2800" dirty="0"/>
          </a:p>
          <a:p>
            <a:pPr marL="0" indent="0">
              <a:buNone/>
            </a:pPr>
            <a:r>
              <a:rPr lang="ru-RU" sz="2400" dirty="0" smtClean="0"/>
              <a:t>1) Трудности сохранения расходов при выходе </a:t>
            </a:r>
            <a:r>
              <a:rPr lang="ru-RU" sz="2400" dirty="0" smtClean="0"/>
              <a:t>из</a:t>
            </a:r>
            <a:r>
              <a:rPr lang="ru-RU" sz="2400" dirty="0" smtClean="0"/>
              <a:t> </a:t>
            </a:r>
            <a:r>
              <a:rPr lang="ru-RU" sz="2400" dirty="0" smtClean="0"/>
              <a:t>приложения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2) Трудности </a:t>
            </a:r>
            <a:r>
              <a:rPr lang="ru-RU" sz="2400" dirty="0"/>
              <a:t>в оформлении приложения (подбор </a:t>
            </a:r>
            <a:r>
              <a:rPr lang="ru-RU" sz="2400" dirty="0" smtClean="0"/>
              <a:t>цвета фона, самих карточек, их формы</a:t>
            </a:r>
            <a:r>
              <a:rPr lang="ru-RU" sz="2400" dirty="0"/>
              <a:t>, расположения)</a:t>
            </a:r>
            <a:br>
              <a:rPr lang="ru-RU" sz="2400" dirty="0"/>
            </a:br>
            <a:r>
              <a:rPr lang="ru-RU" sz="2400" dirty="0" smtClean="0"/>
              <a:t>3) Проблемы </a:t>
            </a:r>
            <a:r>
              <a:rPr lang="ru-RU" sz="2400" dirty="0"/>
              <a:t>в реализации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396587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Дальнейшие планы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45336"/>
            <a:ext cx="8946541" cy="4703063"/>
          </a:xfrm>
        </p:spPr>
        <p:txBody>
          <a:bodyPr/>
          <a:lstStyle/>
          <a:p>
            <a:pPr marL="457200" indent="-457200">
              <a:buAutoNum type="arabicParenR"/>
            </a:pPr>
            <a:endParaRPr lang="ru-RU" dirty="0" smtClean="0"/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ru-RU" dirty="0" smtClean="0"/>
              <a:t>Реализовать </a:t>
            </a:r>
            <a:r>
              <a:rPr lang="ru-RU" dirty="0" smtClean="0"/>
              <a:t>общую статистику: вывод общего долга, Вашего баланса</a:t>
            </a:r>
          </a:p>
          <a:p>
            <a:pPr marL="457200" indent="-457200">
              <a:buAutoNum type="arabicParenR"/>
            </a:pPr>
            <a:r>
              <a:rPr lang="ru-RU" dirty="0" smtClean="0"/>
              <a:t>Сделать возможными показывать сумму расходов в другой валюте (конвертация по настоящему курсу валюты</a:t>
            </a:r>
            <a:r>
              <a:rPr lang="ru-RU" dirty="0" smtClean="0"/>
              <a:t>)</a:t>
            </a:r>
          </a:p>
          <a:p>
            <a:pPr marL="457200" indent="-457200">
              <a:buAutoNum type="arabicParenR"/>
            </a:pPr>
            <a:r>
              <a:rPr lang="ru-RU" dirty="0" smtClean="0"/>
              <a:t>Добавить возможность создания категорий расходов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67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3478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193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Expense manager</vt:lpstr>
      <vt:lpstr>О приложении </vt:lpstr>
      <vt:lpstr>Решенные задачи</vt:lpstr>
      <vt:lpstr>Презентация PowerPoint</vt:lpstr>
      <vt:lpstr>Возникшие проблемы</vt:lpstr>
      <vt:lpstr>Дальнейшие планы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Splitwise but better</dc:title>
  <dc:creator>Emil</dc:creator>
  <cp:lastModifiedBy>Emil</cp:lastModifiedBy>
  <cp:revision>14</cp:revision>
  <dcterms:created xsi:type="dcterms:W3CDTF">2021-06-22T07:15:12Z</dcterms:created>
  <dcterms:modified xsi:type="dcterms:W3CDTF">2021-06-25T07:49:47Z</dcterms:modified>
</cp:coreProperties>
</file>