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01FF9EF-4880-44A6-AAC7-2CD36B8E7A52}">
          <p14:sldIdLst>
            <p14:sldId id="256"/>
            <p14:sldId id="257"/>
            <p14:sldId id="258"/>
            <p14:sldId id="259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6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66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9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032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40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811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73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4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6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0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17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6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064A543-97E2-4DAA-8AF5-1EDC8FF90D0C}" type="datetimeFigureOut">
              <a:rPr lang="ru-RU" smtClean="0"/>
              <a:t>22.06.2021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5EBE-D2D0-4B60-869E-69D0517BAD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21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410968"/>
          </a:xfrm>
        </p:spPr>
        <p:txBody>
          <a:bodyPr/>
          <a:lstStyle/>
          <a:p>
            <a:r>
              <a:rPr lang="en-US" dirty="0" err="1" smtClean="0"/>
              <a:t>Splitwise</a:t>
            </a:r>
            <a:r>
              <a:rPr lang="en-US" dirty="0" smtClean="0"/>
              <a:t> but better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Подготовили Глеб Матвеев, Владимир Сорокин, Эмиль  </a:t>
            </a:r>
            <a:r>
              <a:rPr lang="ru-RU" dirty="0" err="1" smtClean="0"/>
              <a:t>Ходжахов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826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 приложения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1) Запись ваших расходов</a:t>
            </a:r>
          </a:p>
          <a:p>
            <a:r>
              <a:rPr lang="ru-RU" sz="2800" dirty="0" smtClean="0"/>
              <a:t>2) Разделение расходов с друзьями или семьей</a:t>
            </a:r>
          </a:p>
          <a:p>
            <a:r>
              <a:rPr lang="ru-RU" sz="2800" dirty="0" smtClean="0"/>
              <a:t>3) Доступны все валюты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3091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83418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Главный экран</a:t>
            </a:r>
            <a:endParaRPr lang="ru-RU" sz="3200" dirty="0"/>
          </a:p>
        </p:txBody>
      </p:sp>
      <p:pic>
        <p:nvPicPr>
          <p:cNvPr id="1028" name="Picture 4" descr="https://sun9-13.userapi.com/impg/AePXcf4eIItyp292ttadMXOahAAEZAsuzMqYVQ/NOTa90T5vNU.jpg?size=357x663&amp;quality=96&amp;sign=de6c969b56eb7f5b4db8408ef32b618a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143" y="978568"/>
            <a:ext cx="2929806" cy="544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97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9875"/>
          </a:xfrm>
        </p:spPr>
        <p:txBody>
          <a:bodyPr/>
          <a:lstStyle/>
          <a:p>
            <a:r>
              <a:rPr lang="ru-RU" sz="3200" dirty="0" smtClean="0"/>
              <a:t>Экран добавления расходов</a:t>
            </a:r>
            <a:endParaRPr lang="ru-RU" sz="3200" dirty="0"/>
          </a:p>
        </p:txBody>
      </p:sp>
      <p:pic>
        <p:nvPicPr>
          <p:cNvPr id="2050" name="Picture 2" descr="https://sun9-54.userapi.com/impg/JF94w0YPCq9qbbq-9xYnlt_h_Q5aXvz0UNtiCQ/psx6E-UNt78.jpg?size=358x658&amp;quality=96&amp;sign=1015da567e34a5ab20c8b965e1511360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354" y="1112593"/>
            <a:ext cx="3125920" cy="57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64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 smtClean="0"/>
              <a:t>Главный экран после добавления расходов</a:t>
            </a:r>
            <a:endParaRPr lang="ru-RU" sz="2800" dirty="0"/>
          </a:p>
        </p:txBody>
      </p:sp>
      <p:pic>
        <p:nvPicPr>
          <p:cNvPr id="3074" name="Picture 2" descr="https://sun9-59.userapi.com/impg/_dx7m-_EAfkr0v1sobzZnoBNVSNm67F9irEzmg/fdgrNWMHHc8.jpg?size=358x659&amp;quality=96&amp;sign=80c1949fcde1009bc68fe728e12e4a25&amp;type=alb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34" y="972777"/>
            <a:ext cx="3187645" cy="586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73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Дальнейшие планы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1) Осуществить базу данных</a:t>
            </a:r>
          </a:p>
          <a:p>
            <a:r>
              <a:rPr lang="ru-RU" dirty="0" smtClean="0"/>
              <a:t>2) Сделать возможность использование приложения с синхронизацией на нескольких устройствах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174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3600" dirty="0" smtClean="0"/>
          </a:p>
          <a:p>
            <a:pPr marL="0" indent="0" algn="ctr">
              <a:buNone/>
            </a:pPr>
            <a:r>
              <a:rPr lang="ru-RU" sz="3600" dirty="0" smtClean="0"/>
              <a:t>Спасибо за внимание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73478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64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Splitwise but better</vt:lpstr>
      <vt:lpstr>Функционал приложения </vt:lpstr>
      <vt:lpstr>Главный экран</vt:lpstr>
      <vt:lpstr>Экран добавления расходов</vt:lpstr>
      <vt:lpstr>Главный экран после добавления расходов</vt:lpstr>
      <vt:lpstr>Дальнейшие планы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Splitwise but better</dc:title>
  <dc:creator>Emil</dc:creator>
  <cp:lastModifiedBy>Emil</cp:lastModifiedBy>
  <cp:revision>5</cp:revision>
  <dcterms:created xsi:type="dcterms:W3CDTF">2021-06-22T07:15:12Z</dcterms:created>
  <dcterms:modified xsi:type="dcterms:W3CDTF">2021-06-22T08:01:21Z</dcterms:modified>
</cp:coreProperties>
</file>