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329" r:id="rId3"/>
    <p:sldId id="335" r:id="rId4"/>
    <p:sldId id="387" r:id="rId5"/>
    <p:sldId id="388" r:id="rId6"/>
    <p:sldId id="389" r:id="rId7"/>
    <p:sldId id="390" r:id="rId8"/>
    <p:sldId id="391" r:id="rId9"/>
    <p:sldId id="278" r:id="rId10"/>
    <p:sldId id="383" r:id="rId11"/>
    <p:sldId id="257" r:id="rId12"/>
    <p:sldId id="336" r:id="rId13"/>
    <p:sldId id="337" r:id="rId14"/>
    <p:sldId id="339" r:id="rId15"/>
    <p:sldId id="384" r:id="rId16"/>
    <p:sldId id="340" r:id="rId17"/>
    <p:sldId id="385" r:id="rId18"/>
    <p:sldId id="386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14"/>
    <p:restoredTop sz="94309"/>
  </p:normalViewPr>
  <p:slideViewPr>
    <p:cSldViewPr snapToGrid="0" snapToObjects="1">
      <p:cViewPr varScale="1">
        <p:scale>
          <a:sx n="102" d="100"/>
          <a:sy n="102" d="100"/>
        </p:scale>
        <p:origin x="21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2F07A-16FB-5949-871B-0C209E05AFF7}" type="datetimeFigureOut">
              <a:rPr lang="es-ES_tradnl" smtClean="0"/>
              <a:t>8/2/24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1510F-9091-5441-A94B-C2D045E8CA1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9525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6972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12878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15583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37917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86114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92814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17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96387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18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61178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91825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34811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93560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32408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80264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45131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A veces, se encuentran trabajos en los que la terminología de validación y test se intercambian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39532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93194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0AE15-9165-404B-8EAE-86AF2F480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7D37B0-9CA7-DC4F-8070-DF36EE8DE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ES_tradn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B36A53-873D-4F4E-8329-70DC3961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8/2/24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5E44C1-23E9-D04C-AA86-8C73EE2F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1D42D6-E5E0-5E48-B889-E006B3F2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156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4BEE71-8B58-6D4C-AB9C-41955B330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7484C3-F1E7-3D47-B560-2AFA68869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B1E570-D369-1541-BDD8-36635690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8/2/24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C436DF-1548-E049-B9E1-C3D1103B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97DB6C-B268-6940-8518-3C3B0D90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5715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D4E8B6-285A-B240-9549-951AE8D43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FEB272-9E94-6347-BFC8-9A87AA478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94C1DD-F7B9-9B4E-9CA6-44E2D2BC5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8/2/24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525724-5BB7-7644-AE03-2688429E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18A5B5-DC96-7942-988F-8D63A48F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7318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C49E3-5E3C-A049-96CC-3E4E3544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1B1550D-6A85-654D-8AC0-A49586CDE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9432-D2F4-0F4F-BA01-BA73C5B1F44A}" type="datetime1">
              <a:rPr lang="es-ES" smtClean="0"/>
              <a:t>8/2/24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C930B1-48C6-5F47-92C8-3E9B3366A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4578B8D-221D-2A4B-A0FD-2C627595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6" name="Marcador de contenido 7">
            <a:extLst>
              <a:ext uri="{FF2B5EF4-FFF2-40B4-BE49-F238E27FC236}">
                <a16:creationId xmlns:a16="http://schemas.microsoft.com/office/drawing/2014/main" id="{4393DE19-6F52-3C4B-B569-D1827318ED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998484"/>
            <a:ext cx="10515600" cy="82714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9492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7CAE1-C8F4-364B-92F8-3E3CDA9F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A86ECE-A098-AA40-8309-94DBF29B2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8C8329-C800-CC4B-BD1F-E2F2EF6C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8/2/24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E1FFFE-DB44-7349-82EE-B2C16207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E5BD14-9B68-0C4C-8668-305D919B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8F5095FC-8453-2D40-8B28-459C141C931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998484"/>
            <a:ext cx="10515600" cy="82714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60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B2841-C364-B547-90D0-826BB06B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DA0FA9-C2EC-2F4A-9330-5AB54CBAE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9E45F3-FC50-8043-9D8C-4A0A20F2B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8/2/24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B8B8E9-7BCE-D147-B9FA-F114F1CA1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202E56-7738-3144-A956-B018BD5D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3383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C0559-3C3D-7D43-B918-F822A7CE3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6028EC-1390-8448-AAC4-CC1FE64EC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963F22-F812-CA43-A15B-3FB4FBCF1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0C665C-097A-1441-B342-BB2869D0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8/2/24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28B26A-0B64-7046-BF71-094CAFB5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8454A5-6A4A-A24B-BBE2-7DBDAB37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183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54F6E-A9C8-214C-B41F-F3E0F347D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61CD4A-186C-114B-AEC3-EA3FE46DD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ED7932-9402-E04C-8C33-91A378773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1EDA94-0AF5-4B4A-97E4-64BADA6F4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F235577-E8DC-8941-8F64-3FE2F94E4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CDE62C8-33AF-2640-8B58-E94CB2EC6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8/2/24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4486583-3BB4-5C43-96C9-AA803E2DB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AB599C2-76FC-FA44-B072-E8F23A99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2932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C49E3-5E3C-A049-96CC-3E4E3544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1B1550D-6A85-654D-8AC0-A49586CDE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8/2/24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C930B1-48C6-5F47-92C8-3E9B3366A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4578B8D-221D-2A4B-A0FD-2C627595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5807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7893B27-5202-724F-8181-70605B2A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8/2/24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2C2C2A-DA98-B148-93BF-954732C59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E3899F-B55B-9D4C-BEAE-79B583AB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5596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3778F-D7C5-4946-B7AC-D05A0DA5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18BC06-C99D-B548-B341-574726F6A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324746-384D-4C49-AA30-F4238FFE4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9D05BA-4BCD-3940-86D6-92C9577B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8/2/24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8409B3-8639-B946-82AF-2CEF41F3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E197EE-76B0-5E41-989F-75062CD1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6542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9C85F-0CEF-D748-91A2-16321420C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E0A4C2-3C10-E54C-A1E5-B5D61C24B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262842-C14E-CD43-8337-D851A5841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CCCEEA-8184-D74F-B6C4-49E74357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8/2/24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62C4A9-1398-AB4D-BE8C-BE00D4AA9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7F1C2D-9D49-0246-939B-B65EE23C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1245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DA8E623-188A-5B42-A4AB-C7C5869DE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08D3C7-3EE6-EC43-82C1-8FA4CA74E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S_tradn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404EFE-9899-1E41-928A-305FAA310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F0BEE042-1156-D44F-BE4F-F996B67D94CC}" type="datetimeFigureOut">
              <a:rPr lang="es-ES_tradnl" smtClean="0"/>
              <a:pPr/>
              <a:t>8/2/24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9EB6E3-1D5D-9246-860F-A66AF16F7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843023-FD76-EB4C-9351-E5C3BF763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A4CE1A35-97A9-FF4A-A8DA-619E06B62519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6199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accent5">
              <a:lumMod val="75000"/>
            </a:schemeClr>
          </a:solidFill>
          <a:latin typeface="Montserrat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8033708-A5C3-3E4A-871C-1216EF0F98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Aprendizaje Automático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2E3BCC08-B881-A94D-AE3C-1047DC9E0B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/>
              <a:t>Departamento de Informática – UC3M</a:t>
            </a:r>
          </a:p>
          <a:p>
            <a:endParaRPr lang="es-ES_tradnl" dirty="0"/>
          </a:p>
          <a:p>
            <a:r>
              <a:rPr lang="es-ES_tradnl" dirty="0"/>
              <a:t>TUTORIAL 2 – Ajuste de </a:t>
            </a:r>
            <a:r>
              <a:rPr lang="es-ES_tradnl" dirty="0" err="1"/>
              <a:t>Hiperparámetros</a:t>
            </a:r>
            <a:endParaRPr lang="es-ES_tradnl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B0CA6B37-EB36-7149-AF61-69F1FBFF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E4BB-67C2-C64E-81C5-FF03DE976B00}" type="datetimeyyyy">
              <a:rPr lang="es-ES" smtClean="0"/>
              <a:t>2024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32596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906B728-EDD8-4AD7-A104-C65C9789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FA73AE-4F3E-6439-EB78-62EFF31AE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pPr/>
              <a:t>10</a:t>
            </a:fld>
            <a:endParaRPr lang="es-ES_tradnl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CBB0F98-7785-4132-A4C0-47AA34F5566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Cálculo de la estimación del error</a:t>
            </a:r>
          </a:p>
          <a:p>
            <a:r>
              <a:rPr lang="es-ES_tradnl" sz="2000" i="1" dirty="0" err="1"/>
              <a:t>Holdout</a:t>
            </a:r>
            <a:r>
              <a:rPr lang="es-ES_tradnl" sz="2000" dirty="0"/>
              <a:t> error, </a:t>
            </a:r>
            <a:r>
              <a:rPr lang="es-ES_tradnl" sz="2000" i="1" dirty="0" err="1"/>
              <a:t>Holdout</a:t>
            </a:r>
            <a:r>
              <a:rPr lang="es-ES_tradnl" sz="2000" dirty="0"/>
              <a:t> </a:t>
            </a:r>
            <a:r>
              <a:rPr lang="es-ES_tradnl" sz="2000" dirty="0" err="1"/>
              <a:t>hiperparámetros</a:t>
            </a:r>
            <a:endParaRPr lang="es-ES_tradnl" sz="2000" dirty="0"/>
          </a:p>
        </p:txBody>
      </p:sp>
      <p:sp>
        <p:nvSpPr>
          <p:cNvPr id="510" name="CuadroTexto 509">
            <a:extLst>
              <a:ext uri="{FF2B5EF4-FFF2-40B4-BE49-F238E27FC236}">
                <a16:creationId xmlns:a16="http://schemas.microsoft.com/office/drawing/2014/main" id="{B27F9118-64BE-6DD7-9DE5-22710FB6F5A6}"/>
              </a:ext>
            </a:extLst>
          </p:cNvPr>
          <p:cNvSpPr txBox="1"/>
          <p:nvPr/>
        </p:nvSpPr>
        <p:spPr>
          <a:xfrm>
            <a:off x="6880755" y="1528066"/>
            <a:ext cx="175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i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hiperparámetros</a:t>
            </a:r>
            <a:endParaRPr lang="es-ES_tradnl" i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52" name="Grupo 551">
            <a:extLst>
              <a:ext uri="{FF2B5EF4-FFF2-40B4-BE49-F238E27FC236}">
                <a16:creationId xmlns:a16="http://schemas.microsoft.com/office/drawing/2014/main" id="{99AE968C-D0CE-2EA8-D3D4-D72121E52038}"/>
              </a:ext>
            </a:extLst>
          </p:cNvPr>
          <p:cNvGrpSpPr/>
          <p:nvPr/>
        </p:nvGrpSpPr>
        <p:grpSpPr>
          <a:xfrm>
            <a:off x="6150292" y="2091773"/>
            <a:ext cx="4480520" cy="2851624"/>
            <a:chOff x="282776" y="3908978"/>
            <a:chExt cx="4480520" cy="2851624"/>
          </a:xfrm>
        </p:grpSpPr>
        <p:sp>
          <p:nvSpPr>
            <p:cNvPr id="502" name="Rectángulo redondeado 501">
              <a:extLst>
                <a:ext uri="{FF2B5EF4-FFF2-40B4-BE49-F238E27FC236}">
                  <a16:creationId xmlns:a16="http://schemas.microsoft.com/office/drawing/2014/main" id="{51556459-9F8B-EE75-FE83-B260B8E908E7}"/>
                </a:ext>
              </a:extLst>
            </p:cNvPr>
            <p:cNvSpPr/>
            <p:nvPr/>
          </p:nvSpPr>
          <p:spPr>
            <a:xfrm>
              <a:off x="1271296" y="3908978"/>
              <a:ext cx="3492000" cy="2475863"/>
            </a:xfrm>
            <a:prstGeom prst="roundRect">
              <a:avLst>
                <a:gd name="adj" fmla="val 5339"/>
              </a:avLst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391" name="Grupo 390">
              <a:extLst>
                <a:ext uri="{FF2B5EF4-FFF2-40B4-BE49-F238E27FC236}">
                  <a16:creationId xmlns:a16="http://schemas.microsoft.com/office/drawing/2014/main" id="{08F46BD1-5EEE-2001-3231-63F2AE2732B4}"/>
                </a:ext>
              </a:extLst>
            </p:cNvPr>
            <p:cNvGrpSpPr/>
            <p:nvPr/>
          </p:nvGrpSpPr>
          <p:grpSpPr>
            <a:xfrm>
              <a:off x="282776" y="4244103"/>
              <a:ext cx="4279261" cy="2048161"/>
              <a:chOff x="1736759" y="2976280"/>
              <a:chExt cx="4279261" cy="2048161"/>
            </a:xfrm>
          </p:grpSpPr>
          <p:sp>
            <p:nvSpPr>
              <p:cNvPr id="392" name="Lata 391">
                <a:extLst>
                  <a:ext uri="{FF2B5EF4-FFF2-40B4-BE49-F238E27FC236}">
                    <a16:creationId xmlns:a16="http://schemas.microsoft.com/office/drawing/2014/main" id="{00420E4B-2B59-7E05-AAD2-32729F901108}"/>
                  </a:ext>
                </a:extLst>
              </p:cNvPr>
              <p:cNvSpPr/>
              <p:nvPr/>
            </p:nvSpPr>
            <p:spPr>
              <a:xfrm>
                <a:off x="1736759" y="3209316"/>
                <a:ext cx="757836" cy="1128676"/>
              </a:xfrm>
              <a:prstGeom prst="can">
                <a:avLst>
                  <a:gd name="adj" fmla="val 19525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400" dirty="0">
                    <a:solidFill>
                      <a:schemeClr val="tx1"/>
                    </a:solidFill>
                    <a:latin typeface="Montserrat Light" pitchFamily="2" charset="77"/>
                  </a:rPr>
                  <a:t>datos</a:t>
                </a:r>
              </a:p>
            </p:txBody>
          </p:sp>
          <p:cxnSp>
            <p:nvCxnSpPr>
              <p:cNvPr id="393" name="Conector angular 392">
                <a:extLst>
                  <a:ext uri="{FF2B5EF4-FFF2-40B4-BE49-F238E27FC236}">
                    <a16:creationId xmlns:a16="http://schemas.microsoft.com/office/drawing/2014/main" id="{FBB860C5-9165-1AEC-E399-5308F5F69D2D}"/>
                  </a:ext>
                </a:extLst>
              </p:cNvPr>
              <p:cNvCxnSpPr>
                <a:cxnSpLocks/>
                <a:stCxn id="392" idx="4"/>
                <a:endCxn id="402" idx="2"/>
              </p:cNvCxnSpPr>
              <p:nvPr/>
            </p:nvCxnSpPr>
            <p:spPr>
              <a:xfrm>
                <a:off x="2494595" y="3773654"/>
                <a:ext cx="793610" cy="333098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Conector angular 393">
                <a:extLst>
                  <a:ext uri="{FF2B5EF4-FFF2-40B4-BE49-F238E27FC236}">
                    <a16:creationId xmlns:a16="http://schemas.microsoft.com/office/drawing/2014/main" id="{E90D2F78-CBB1-E5DE-98C4-2485C7CBF7EF}"/>
                  </a:ext>
                </a:extLst>
              </p:cNvPr>
              <p:cNvCxnSpPr>
                <a:cxnSpLocks/>
                <a:stCxn id="392" idx="4"/>
                <a:endCxn id="403" idx="2"/>
              </p:cNvCxnSpPr>
              <p:nvPr/>
            </p:nvCxnSpPr>
            <p:spPr>
              <a:xfrm flipV="1">
                <a:off x="2494595" y="3614483"/>
                <a:ext cx="791613" cy="15917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Conector angular 394">
                <a:extLst>
                  <a:ext uri="{FF2B5EF4-FFF2-40B4-BE49-F238E27FC236}">
                    <a16:creationId xmlns:a16="http://schemas.microsoft.com/office/drawing/2014/main" id="{7F9739A2-9BFC-71F4-1999-5847176A84C2}"/>
                  </a:ext>
                </a:extLst>
              </p:cNvPr>
              <p:cNvCxnSpPr>
                <a:cxnSpLocks/>
                <a:stCxn id="402" idx="4"/>
                <a:endCxn id="396" idx="1"/>
              </p:cNvCxnSpPr>
              <p:nvPr/>
            </p:nvCxnSpPr>
            <p:spPr>
              <a:xfrm>
                <a:off x="3914212" y="4106752"/>
                <a:ext cx="685442" cy="100625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6" name="Rectángulo 395">
                <a:extLst>
                  <a:ext uri="{FF2B5EF4-FFF2-40B4-BE49-F238E27FC236}">
                    <a16:creationId xmlns:a16="http://schemas.microsoft.com/office/drawing/2014/main" id="{22E4EA94-80DA-011D-F811-93FD03C720F2}"/>
                  </a:ext>
                </a:extLst>
              </p:cNvPr>
              <p:cNvSpPr/>
              <p:nvPr/>
            </p:nvSpPr>
            <p:spPr>
              <a:xfrm>
                <a:off x="4599654" y="3997690"/>
                <a:ext cx="1008000" cy="41937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400" dirty="0">
                    <a:solidFill>
                      <a:schemeClr val="tx1"/>
                    </a:solidFill>
                    <a:latin typeface="Montserrat Light" pitchFamily="2" charset="77"/>
                  </a:rPr>
                  <a:t>Predecir</a:t>
                </a:r>
              </a:p>
            </p:txBody>
          </p:sp>
          <p:grpSp>
            <p:nvGrpSpPr>
              <p:cNvPr id="397" name="Google Shape;1922;p38">
                <a:extLst>
                  <a:ext uri="{FF2B5EF4-FFF2-40B4-BE49-F238E27FC236}">
                    <a16:creationId xmlns:a16="http://schemas.microsoft.com/office/drawing/2014/main" id="{C919B44D-0A3C-BFA4-8767-0E01684D840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492041" y="3726498"/>
                <a:ext cx="401970" cy="634871"/>
                <a:chOff x="1085850" y="1181650"/>
                <a:chExt cx="2247902" cy="3550335"/>
              </a:xfrm>
            </p:grpSpPr>
            <p:sp>
              <p:nvSpPr>
                <p:cNvPr id="452" name="Google Shape;1923;p38">
                  <a:extLst>
                    <a:ext uri="{FF2B5EF4-FFF2-40B4-BE49-F238E27FC236}">
                      <a16:creationId xmlns:a16="http://schemas.microsoft.com/office/drawing/2014/main" id="{02094EED-153C-273E-AD8D-6B8B2F9601D4}"/>
                    </a:ext>
                  </a:extLst>
                </p:cNvPr>
                <p:cNvSpPr/>
                <p:nvPr/>
              </p:nvSpPr>
              <p:spPr>
                <a:xfrm>
                  <a:off x="1550204" y="1181650"/>
                  <a:ext cx="1318561" cy="1318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57" h="26257" extrusionOk="0">
                      <a:moveTo>
                        <a:pt x="5072" y="0"/>
                      </a:moveTo>
                      <a:lnTo>
                        <a:pt x="4803" y="26"/>
                      </a:lnTo>
                      <a:lnTo>
                        <a:pt x="4534" y="64"/>
                      </a:lnTo>
                      <a:lnTo>
                        <a:pt x="4278" y="102"/>
                      </a:lnTo>
                      <a:lnTo>
                        <a:pt x="4009" y="167"/>
                      </a:lnTo>
                      <a:lnTo>
                        <a:pt x="3766" y="243"/>
                      </a:lnTo>
                      <a:lnTo>
                        <a:pt x="3510" y="320"/>
                      </a:lnTo>
                      <a:lnTo>
                        <a:pt x="3266" y="423"/>
                      </a:lnTo>
                      <a:lnTo>
                        <a:pt x="3036" y="525"/>
                      </a:lnTo>
                      <a:lnTo>
                        <a:pt x="2805" y="640"/>
                      </a:lnTo>
                      <a:lnTo>
                        <a:pt x="2575" y="768"/>
                      </a:lnTo>
                      <a:lnTo>
                        <a:pt x="2357" y="909"/>
                      </a:lnTo>
                      <a:lnTo>
                        <a:pt x="2152" y="1063"/>
                      </a:lnTo>
                      <a:lnTo>
                        <a:pt x="1947" y="1217"/>
                      </a:lnTo>
                      <a:lnTo>
                        <a:pt x="1755" y="1383"/>
                      </a:lnTo>
                      <a:lnTo>
                        <a:pt x="1563" y="1563"/>
                      </a:lnTo>
                      <a:lnTo>
                        <a:pt x="1396" y="1755"/>
                      </a:lnTo>
                      <a:lnTo>
                        <a:pt x="1230" y="1947"/>
                      </a:lnTo>
                      <a:lnTo>
                        <a:pt x="1063" y="2152"/>
                      </a:lnTo>
                      <a:lnTo>
                        <a:pt x="910" y="2357"/>
                      </a:lnTo>
                      <a:lnTo>
                        <a:pt x="782" y="2574"/>
                      </a:lnTo>
                      <a:lnTo>
                        <a:pt x="653" y="2792"/>
                      </a:lnTo>
                      <a:lnTo>
                        <a:pt x="525" y="3023"/>
                      </a:lnTo>
                      <a:lnTo>
                        <a:pt x="423" y="3266"/>
                      </a:lnTo>
                      <a:lnTo>
                        <a:pt x="333" y="3509"/>
                      </a:lnTo>
                      <a:lnTo>
                        <a:pt x="244" y="3753"/>
                      </a:lnTo>
                      <a:lnTo>
                        <a:pt x="167" y="4009"/>
                      </a:lnTo>
                      <a:lnTo>
                        <a:pt x="116" y="4265"/>
                      </a:lnTo>
                      <a:lnTo>
                        <a:pt x="64" y="4534"/>
                      </a:lnTo>
                      <a:lnTo>
                        <a:pt x="26" y="4803"/>
                      </a:lnTo>
                      <a:lnTo>
                        <a:pt x="13" y="5072"/>
                      </a:lnTo>
                      <a:lnTo>
                        <a:pt x="0" y="5341"/>
                      </a:lnTo>
                      <a:lnTo>
                        <a:pt x="0" y="20903"/>
                      </a:lnTo>
                      <a:lnTo>
                        <a:pt x="13" y="21184"/>
                      </a:lnTo>
                      <a:lnTo>
                        <a:pt x="26" y="21453"/>
                      </a:lnTo>
                      <a:lnTo>
                        <a:pt x="64" y="21722"/>
                      </a:lnTo>
                      <a:lnTo>
                        <a:pt x="116" y="21991"/>
                      </a:lnTo>
                      <a:lnTo>
                        <a:pt x="167" y="22247"/>
                      </a:lnTo>
                      <a:lnTo>
                        <a:pt x="244" y="22503"/>
                      </a:lnTo>
                      <a:lnTo>
                        <a:pt x="333" y="22747"/>
                      </a:lnTo>
                      <a:lnTo>
                        <a:pt x="423" y="22990"/>
                      </a:lnTo>
                      <a:lnTo>
                        <a:pt x="525" y="23234"/>
                      </a:lnTo>
                      <a:lnTo>
                        <a:pt x="653" y="23464"/>
                      </a:lnTo>
                      <a:lnTo>
                        <a:pt x="782" y="23682"/>
                      </a:lnTo>
                      <a:lnTo>
                        <a:pt x="910" y="23900"/>
                      </a:lnTo>
                      <a:lnTo>
                        <a:pt x="1063" y="24104"/>
                      </a:lnTo>
                      <a:lnTo>
                        <a:pt x="1230" y="24309"/>
                      </a:lnTo>
                      <a:lnTo>
                        <a:pt x="1396" y="24502"/>
                      </a:lnTo>
                      <a:lnTo>
                        <a:pt x="1563" y="24694"/>
                      </a:lnTo>
                      <a:lnTo>
                        <a:pt x="1755" y="24873"/>
                      </a:lnTo>
                      <a:lnTo>
                        <a:pt x="1947" y="25039"/>
                      </a:lnTo>
                      <a:lnTo>
                        <a:pt x="2152" y="25193"/>
                      </a:lnTo>
                      <a:lnTo>
                        <a:pt x="2357" y="25347"/>
                      </a:lnTo>
                      <a:lnTo>
                        <a:pt x="2575" y="25488"/>
                      </a:lnTo>
                      <a:lnTo>
                        <a:pt x="2805" y="25616"/>
                      </a:lnTo>
                      <a:lnTo>
                        <a:pt x="3036" y="25731"/>
                      </a:lnTo>
                      <a:lnTo>
                        <a:pt x="3266" y="25834"/>
                      </a:lnTo>
                      <a:lnTo>
                        <a:pt x="3510" y="25936"/>
                      </a:lnTo>
                      <a:lnTo>
                        <a:pt x="3766" y="26013"/>
                      </a:lnTo>
                      <a:lnTo>
                        <a:pt x="4009" y="26090"/>
                      </a:lnTo>
                      <a:lnTo>
                        <a:pt x="4278" y="26154"/>
                      </a:lnTo>
                      <a:lnTo>
                        <a:pt x="4534" y="26192"/>
                      </a:lnTo>
                      <a:lnTo>
                        <a:pt x="4803" y="26231"/>
                      </a:lnTo>
                      <a:lnTo>
                        <a:pt x="5072" y="26256"/>
                      </a:lnTo>
                      <a:lnTo>
                        <a:pt x="21184" y="26256"/>
                      </a:lnTo>
                      <a:lnTo>
                        <a:pt x="21466" y="26231"/>
                      </a:lnTo>
                      <a:lnTo>
                        <a:pt x="21722" y="26192"/>
                      </a:lnTo>
                      <a:lnTo>
                        <a:pt x="21991" y="26154"/>
                      </a:lnTo>
                      <a:lnTo>
                        <a:pt x="22248" y="26090"/>
                      </a:lnTo>
                      <a:lnTo>
                        <a:pt x="22504" y="26013"/>
                      </a:lnTo>
                      <a:lnTo>
                        <a:pt x="22747" y="25936"/>
                      </a:lnTo>
                      <a:lnTo>
                        <a:pt x="22990" y="25834"/>
                      </a:lnTo>
                      <a:lnTo>
                        <a:pt x="23234" y="25731"/>
                      </a:lnTo>
                      <a:lnTo>
                        <a:pt x="23464" y="25616"/>
                      </a:lnTo>
                      <a:lnTo>
                        <a:pt x="23682" y="25488"/>
                      </a:lnTo>
                      <a:lnTo>
                        <a:pt x="23900" y="25347"/>
                      </a:lnTo>
                      <a:lnTo>
                        <a:pt x="24117" y="25193"/>
                      </a:lnTo>
                      <a:lnTo>
                        <a:pt x="24322" y="25039"/>
                      </a:lnTo>
                      <a:lnTo>
                        <a:pt x="24515" y="24873"/>
                      </a:lnTo>
                      <a:lnTo>
                        <a:pt x="24694" y="24694"/>
                      </a:lnTo>
                      <a:lnTo>
                        <a:pt x="24873" y="24502"/>
                      </a:lnTo>
                      <a:lnTo>
                        <a:pt x="25040" y="24309"/>
                      </a:lnTo>
                      <a:lnTo>
                        <a:pt x="25206" y="24104"/>
                      </a:lnTo>
                      <a:lnTo>
                        <a:pt x="25347" y="23900"/>
                      </a:lnTo>
                      <a:lnTo>
                        <a:pt x="25488" y="23682"/>
                      </a:lnTo>
                      <a:lnTo>
                        <a:pt x="25616" y="23464"/>
                      </a:lnTo>
                      <a:lnTo>
                        <a:pt x="25731" y="23234"/>
                      </a:lnTo>
                      <a:lnTo>
                        <a:pt x="25847" y="22990"/>
                      </a:lnTo>
                      <a:lnTo>
                        <a:pt x="25936" y="22747"/>
                      </a:lnTo>
                      <a:lnTo>
                        <a:pt x="26026" y="22503"/>
                      </a:lnTo>
                      <a:lnTo>
                        <a:pt x="26090" y="22247"/>
                      </a:lnTo>
                      <a:lnTo>
                        <a:pt x="26154" y="21991"/>
                      </a:lnTo>
                      <a:lnTo>
                        <a:pt x="26205" y="21722"/>
                      </a:lnTo>
                      <a:lnTo>
                        <a:pt x="26231" y="21453"/>
                      </a:lnTo>
                      <a:lnTo>
                        <a:pt x="26256" y="21184"/>
                      </a:lnTo>
                      <a:lnTo>
                        <a:pt x="26256" y="20903"/>
                      </a:lnTo>
                      <a:lnTo>
                        <a:pt x="26256" y="5341"/>
                      </a:lnTo>
                      <a:lnTo>
                        <a:pt x="26256" y="5072"/>
                      </a:lnTo>
                      <a:lnTo>
                        <a:pt x="26231" y="4803"/>
                      </a:lnTo>
                      <a:lnTo>
                        <a:pt x="26205" y="4534"/>
                      </a:lnTo>
                      <a:lnTo>
                        <a:pt x="26154" y="4265"/>
                      </a:lnTo>
                      <a:lnTo>
                        <a:pt x="26090" y="4009"/>
                      </a:lnTo>
                      <a:lnTo>
                        <a:pt x="26026" y="3753"/>
                      </a:lnTo>
                      <a:lnTo>
                        <a:pt x="25936" y="3509"/>
                      </a:lnTo>
                      <a:lnTo>
                        <a:pt x="25847" y="3266"/>
                      </a:lnTo>
                      <a:lnTo>
                        <a:pt x="25731" y="3023"/>
                      </a:lnTo>
                      <a:lnTo>
                        <a:pt x="25616" y="2792"/>
                      </a:lnTo>
                      <a:lnTo>
                        <a:pt x="25488" y="2574"/>
                      </a:lnTo>
                      <a:lnTo>
                        <a:pt x="25347" y="2357"/>
                      </a:lnTo>
                      <a:lnTo>
                        <a:pt x="25206" y="2152"/>
                      </a:lnTo>
                      <a:lnTo>
                        <a:pt x="25040" y="1947"/>
                      </a:lnTo>
                      <a:lnTo>
                        <a:pt x="24873" y="1755"/>
                      </a:lnTo>
                      <a:lnTo>
                        <a:pt x="24694" y="1563"/>
                      </a:lnTo>
                      <a:lnTo>
                        <a:pt x="24515" y="1383"/>
                      </a:lnTo>
                      <a:lnTo>
                        <a:pt x="24322" y="1217"/>
                      </a:lnTo>
                      <a:lnTo>
                        <a:pt x="24117" y="1063"/>
                      </a:lnTo>
                      <a:lnTo>
                        <a:pt x="23900" y="909"/>
                      </a:lnTo>
                      <a:lnTo>
                        <a:pt x="23682" y="768"/>
                      </a:lnTo>
                      <a:lnTo>
                        <a:pt x="23464" y="640"/>
                      </a:lnTo>
                      <a:lnTo>
                        <a:pt x="23234" y="525"/>
                      </a:lnTo>
                      <a:lnTo>
                        <a:pt x="22990" y="423"/>
                      </a:lnTo>
                      <a:lnTo>
                        <a:pt x="22747" y="320"/>
                      </a:lnTo>
                      <a:lnTo>
                        <a:pt x="22504" y="243"/>
                      </a:lnTo>
                      <a:lnTo>
                        <a:pt x="22248" y="167"/>
                      </a:lnTo>
                      <a:lnTo>
                        <a:pt x="21991" y="102"/>
                      </a:lnTo>
                      <a:lnTo>
                        <a:pt x="21722" y="64"/>
                      </a:lnTo>
                      <a:lnTo>
                        <a:pt x="21466" y="26"/>
                      </a:lnTo>
                      <a:lnTo>
                        <a:pt x="21184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1924;p38">
                  <a:extLst>
                    <a:ext uri="{FF2B5EF4-FFF2-40B4-BE49-F238E27FC236}">
                      <a16:creationId xmlns:a16="http://schemas.microsoft.com/office/drawing/2014/main" id="{7F883368-7DAE-71E5-988A-E2D0929884C9}"/>
                    </a:ext>
                  </a:extLst>
                </p:cNvPr>
                <p:cNvSpPr/>
                <p:nvPr/>
              </p:nvSpPr>
              <p:spPr>
                <a:xfrm>
                  <a:off x="1623520" y="1254966"/>
                  <a:ext cx="1172579" cy="1171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50" h="23337" extrusionOk="0">
                      <a:moveTo>
                        <a:pt x="4509" y="0"/>
                      </a:moveTo>
                      <a:lnTo>
                        <a:pt x="4265" y="26"/>
                      </a:lnTo>
                      <a:lnTo>
                        <a:pt x="4035" y="51"/>
                      </a:lnTo>
                      <a:lnTo>
                        <a:pt x="3792" y="90"/>
                      </a:lnTo>
                      <a:lnTo>
                        <a:pt x="3561" y="141"/>
                      </a:lnTo>
                      <a:lnTo>
                        <a:pt x="3343" y="205"/>
                      </a:lnTo>
                      <a:lnTo>
                        <a:pt x="3126" y="282"/>
                      </a:lnTo>
                      <a:lnTo>
                        <a:pt x="2908" y="372"/>
                      </a:lnTo>
                      <a:lnTo>
                        <a:pt x="2690" y="461"/>
                      </a:lnTo>
                      <a:lnTo>
                        <a:pt x="2485" y="564"/>
                      </a:lnTo>
                      <a:lnTo>
                        <a:pt x="2293" y="679"/>
                      </a:lnTo>
                      <a:lnTo>
                        <a:pt x="2101" y="807"/>
                      </a:lnTo>
                      <a:lnTo>
                        <a:pt x="1909" y="935"/>
                      </a:lnTo>
                      <a:lnTo>
                        <a:pt x="1729" y="1076"/>
                      </a:lnTo>
                      <a:lnTo>
                        <a:pt x="1563" y="1230"/>
                      </a:lnTo>
                      <a:lnTo>
                        <a:pt x="1396" y="1383"/>
                      </a:lnTo>
                      <a:lnTo>
                        <a:pt x="1230" y="1550"/>
                      </a:lnTo>
                      <a:lnTo>
                        <a:pt x="1089" y="1729"/>
                      </a:lnTo>
                      <a:lnTo>
                        <a:pt x="948" y="1909"/>
                      </a:lnTo>
                      <a:lnTo>
                        <a:pt x="807" y="2088"/>
                      </a:lnTo>
                      <a:lnTo>
                        <a:pt x="692" y="2280"/>
                      </a:lnTo>
                      <a:lnTo>
                        <a:pt x="577" y="2485"/>
                      </a:lnTo>
                      <a:lnTo>
                        <a:pt x="474" y="2690"/>
                      </a:lnTo>
                      <a:lnTo>
                        <a:pt x="372" y="2895"/>
                      </a:lnTo>
                      <a:lnTo>
                        <a:pt x="295" y="3112"/>
                      </a:lnTo>
                      <a:lnTo>
                        <a:pt x="218" y="3330"/>
                      </a:lnTo>
                      <a:lnTo>
                        <a:pt x="154" y="3561"/>
                      </a:lnTo>
                      <a:lnTo>
                        <a:pt x="103" y="3791"/>
                      </a:lnTo>
                      <a:lnTo>
                        <a:pt x="52" y="4022"/>
                      </a:lnTo>
                      <a:lnTo>
                        <a:pt x="26" y="4265"/>
                      </a:lnTo>
                      <a:lnTo>
                        <a:pt x="13" y="4509"/>
                      </a:lnTo>
                      <a:lnTo>
                        <a:pt x="0" y="4752"/>
                      </a:lnTo>
                      <a:lnTo>
                        <a:pt x="0" y="18584"/>
                      </a:lnTo>
                      <a:lnTo>
                        <a:pt x="13" y="18828"/>
                      </a:lnTo>
                      <a:lnTo>
                        <a:pt x="26" y="19071"/>
                      </a:lnTo>
                      <a:lnTo>
                        <a:pt x="52" y="19314"/>
                      </a:lnTo>
                      <a:lnTo>
                        <a:pt x="103" y="19545"/>
                      </a:lnTo>
                      <a:lnTo>
                        <a:pt x="154" y="19776"/>
                      </a:lnTo>
                      <a:lnTo>
                        <a:pt x="218" y="19993"/>
                      </a:lnTo>
                      <a:lnTo>
                        <a:pt x="295" y="20224"/>
                      </a:lnTo>
                      <a:lnTo>
                        <a:pt x="372" y="20429"/>
                      </a:lnTo>
                      <a:lnTo>
                        <a:pt x="474" y="20646"/>
                      </a:lnTo>
                      <a:lnTo>
                        <a:pt x="577" y="20851"/>
                      </a:lnTo>
                      <a:lnTo>
                        <a:pt x="692" y="21043"/>
                      </a:lnTo>
                      <a:lnTo>
                        <a:pt x="807" y="21248"/>
                      </a:lnTo>
                      <a:lnTo>
                        <a:pt x="948" y="21428"/>
                      </a:lnTo>
                      <a:lnTo>
                        <a:pt x="1089" y="21607"/>
                      </a:lnTo>
                      <a:lnTo>
                        <a:pt x="1230" y="21786"/>
                      </a:lnTo>
                      <a:lnTo>
                        <a:pt x="1396" y="21940"/>
                      </a:lnTo>
                      <a:lnTo>
                        <a:pt x="1563" y="22107"/>
                      </a:lnTo>
                      <a:lnTo>
                        <a:pt x="1729" y="22247"/>
                      </a:lnTo>
                      <a:lnTo>
                        <a:pt x="1909" y="22388"/>
                      </a:lnTo>
                      <a:lnTo>
                        <a:pt x="2101" y="22529"/>
                      </a:lnTo>
                      <a:lnTo>
                        <a:pt x="2293" y="22644"/>
                      </a:lnTo>
                      <a:lnTo>
                        <a:pt x="2485" y="22760"/>
                      </a:lnTo>
                      <a:lnTo>
                        <a:pt x="2690" y="22875"/>
                      </a:lnTo>
                      <a:lnTo>
                        <a:pt x="2908" y="22965"/>
                      </a:lnTo>
                      <a:lnTo>
                        <a:pt x="3126" y="23054"/>
                      </a:lnTo>
                      <a:lnTo>
                        <a:pt x="3343" y="23118"/>
                      </a:lnTo>
                      <a:lnTo>
                        <a:pt x="3561" y="23182"/>
                      </a:lnTo>
                      <a:lnTo>
                        <a:pt x="3792" y="23246"/>
                      </a:lnTo>
                      <a:lnTo>
                        <a:pt x="4035" y="23285"/>
                      </a:lnTo>
                      <a:lnTo>
                        <a:pt x="4265" y="23310"/>
                      </a:lnTo>
                      <a:lnTo>
                        <a:pt x="4509" y="23336"/>
                      </a:lnTo>
                      <a:lnTo>
                        <a:pt x="18828" y="23336"/>
                      </a:lnTo>
                      <a:lnTo>
                        <a:pt x="19071" y="23310"/>
                      </a:lnTo>
                      <a:lnTo>
                        <a:pt x="19315" y="23285"/>
                      </a:lnTo>
                      <a:lnTo>
                        <a:pt x="19545" y="23246"/>
                      </a:lnTo>
                      <a:lnTo>
                        <a:pt x="19776" y="23182"/>
                      </a:lnTo>
                      <a:lnTo>
                        <a:pt x="20006" y="23118"/>
                      </a:lnTo>
                      <a:lnTo>
                        <a:pt x="20224" y="23054"/>
                      </a:lnTo>
                      <a:lnTo>
                        <a:pt x="20442" y="22965"/>
                      </a:lnTo>
                      <a:lnTo>
                        <a:pt x="20647" y="22875"/>
                      </a:lnTo>
                      <a:lnTo>
                        <a:pt x="20852" y="22760"/>
                      </a:lnTo>
                      <a:lnTo>
                        <a:pt x="21056" y="22644"/>
                      </a:lnTo>
                      <a:lnTo>
                        <a:pt x="21249" y="22529"/>
                      </a:lnTo>
                      <a:lnTo>
                        <a:pt x="21428" y="22388"/>
                      </a:lnTo>
                      <a:lnTo>
                        <a:pt x="21607" y="22247"/>
                      </a:lnTo>
                      <a:lnTo>
                        <a:pt x="21787" y="22107"/>
                      </a:lnTo>
                      <a:lnTo>
                        <a:pt x="21953" y="21940"/>
                      </a:lnTo>
                      <a:lnTo>
                        <a:pt x="22107" y="21786"/>
                      </a:lnTo>
                      <a:lnTo>
                        <a:pt x="22260" y="21607"/>
                      </a:lnTo>
                      <a:lnTo>
                        <a:pt x="22401" y="21428"/>
                      </a:lnTo>
                      <a:lnTo>
                        <a:pt x="22529" y="21248"/>
                      </a:lnTo>
                      <a:lnTo>
                        <a:pt x="22657" y="21043"/>
                      </a:lnTo>
                      <a:lnTo>
                        <a:pt x="22773" y="20851"/>
                      </a:lnTo>
                      <a:lnTo>
                        <a:pt x="22875" y="20646"/>
                      </a:lnTo>
                      <a:lnTo>
                        <a:pt x="22965" y="20429"/>
                      </a:lnTo>
                      <a:lnTo>
                        <a:pt x="23055" y="20224"/>
                      </a:lnTo>
                      <a:lnTo>
                        <a:pt x="23131" y="19993"/>
                      </a:lnTo>
                      <a:lnTo>
                        <a:pt x="23195" y="19776"/>
                      </a:lnTo>
                      <a:lnTo>
                        <a:pt x="23247" y="19545"/>
                      </a:lnTo>
                      <a:lnTo>
                        <a:pt x="23285" y="19314"/>
                      </a:lnTo>
                      <a:lnTo>
                        <a:pt x="23323" y="19071"/>
                      </a:lnTo>
                      <a:lnTo>
                        <a:pt x="23336" y="18828"/>
                      </a:lnTo>
                      <a:lnTo>
                        <a:pt x="23349" y="18584"/>
                      </a:lnTo>
                      <a:lnTo>
                        <a:pt x="23349" y="4752"/>
                      </a:lnTo>
                      <a:lnTo>
                        <a:pt x="23336" y="4509"/>
                      </a:lnTo>
                      <a:lnTo>
                        <a:pt x="23323" y="4265"/>
                      </a:lnTo>
                      <a:lnTo>
                        <a:pt x="23285" y="4022"/>
                      </a:lnTo>
                      <a:lnTo>
                        <a:pt x="23247" y="3791"/>
                      </a:lnTo>
                      <a:lnTo>
                        <a:pt x="23195" y="3561"/>
                      </a:lnTo>
                      <a:lnTo>
                        <a:pt x="23131" y="3330"/>
                      </a:lnTo>
                      <a:lnTo>
                        <a:pt x="23055" y="3112"/>
                      </a:lnTo>
                      <a:lnTo>
                        <a:pt x="22965" y="2895"/>
                      </a:lnTo>
                      <a:lnTo>
                        <a:pt x="22875" y="2690"/>
                      </a:lnTo>
                      <a:lnTo>
                        <a:pt x="22773" y="2485"/>
                      </a:lnTo>
                      <a:lnTo>
                        <a:pt x="22657" y="2280"/>
                      </a:lnTo>
                      <a:lnTo>
                        <a:pt x="22529" y="2088"/>
                      </a:lnTo>
                      <a:lnTo>
                        <a:pt x="22401" y="1909"/>
                      </a:lnTo>
                      <a:lnTo>
                        <a:pt x="22260" y="1729"/>
                      </a:lnTo>
                      <a:lnTo>
                        <a:pt x="22107" y="1550"/>
                      </a:lnTo>
                      <a:lnTo>
                        <a:pt x="21953" y="1383"/>
                      </a:lnTo>
                      <a:lnTo>
                        <a:pt x="21787" y="1230"/>
                      </a:lnTo>
                      <a:lnTo>
                        <a:pt x="21607" y="1076"/>
                      </a:lnTo>
                      <a:lnTo>
                        <a:pt x="21428" y="935"/>
                      </a:lnTo>
                      <a:lnTo>
                        <a:pt x="21249" y="807"/>
                      </a:lnTo>
                      <a:lnTo>
                        <a:pt x="21056" y="679"/>
                      </a:lnTo>
                      <a:lnTo>
                        <a:pt x="20852" y="564"/>
                      </a:lnTo>
                      <a:lnTo>
                        <a:pt x="20647" y="461"/>
                      </a:lnTo>
                      <a:lnTo>
                        <a:pt x="20442" y="372"/>
                      </a:lnTo>
                      <a:lnTo>
                        <a:pt x="20224" y="282"/>
                      </a:lnTo>
                      <a:lnTo>
                        <a:pt x="20006" y="205"/>
                      </a:lnTo>
                      <a:lnTo>
                        <a:pt x="19776" y="141"/>
                      </a:lnTo>
                      <a:lnTo>
                        <a:pt x="19545" y="90"/>
                      </a:lnTo>
                      <a:lnTo>
                        <a:pt x="19315" y="51"/>
                      </a:lnTo>
                      <a:lnTo>
                        <a:pt x="19071" y="26"/>
                      </a:lnTo>
                      <a:lnTo>
                        <a:pt x="1882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1925;p38">
                  <a:extLst>
                    <a:ext uri="{FF2B5EF4-FFF2-40B4-BE49-F238E27FC236}">
                      <a16:creationId xmlns:a16="http://schemas.microsoft.com/office/drawing/2014/main" id="{25335A51-F3C5-77CB-1AB6-55B589E88735}"/>
                    </a:ext>
                  </a:extLst>
                </p:cNvPr>
                <p:cNvSpPr/>
                <p:nvPr/>
              </p:nvSpPr>
              <p:spPr>
                <a:xfrm>
                  <a:off x="2651305" y="1619641"/>
                  <a:ext cx="77887" cy="58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1" h="1166" extrusionOk="0">
                      <a:moveTo>
                        <a:pt x="1307" y="0"/>
                      </a:moveTo>
                      <a:lnTo>
                        <a:pt x="1268" y="13"/>
                      </a:lnTo>
                      <a:lnTo>
                        <a:pt x="1217" y="26"/>
                      </a:lnTo>
                      <a:lnTo>
                        <a:pt x="1179" y="39"/>
                      </a:lnTo>
                      <a:lnTo>
                        <a:pt x="116" y="730"/>
                      </a:lnTo>
                      <a:lnTo>
                        <a:pt x="77" y="756"/>
                      </a:lnTo>
                      <a:lnTo>
                        <a:pt x="39" y="794"/>
                      </a:lnTo>
                      <a:lnTo>
                        <a:pt x="26" y="833"/>
                      </a:lnTo>
                      <a:lnTo>
                        <a:pt x="0" y="871"/>
                      </a:lnTo>
                      <a:lnTo>
                        <a:pt x="0" y="922"/>
                      </a:lnTo>
                      <a:lnTo>
                        <a:pt x="0" y="974"/>
                      </a:lnTo>
                      <a:lnTo>
                        <a:pt x="13" y="1012"/>
                      </a:lnTo>
                      <a:lnTo>
                        <a:pt x="39" y="1063"/>
                      </a:lnTo>
                      <a:lnTo>
                        <a:pt x="77" y="1102"/>
                      </a:lnTo>
                      <a:lnTo>
                        <a:pt x="128" y="1140"/>
                      </a:lnTo>
                      <a:lnTo>
                        <a:pt x="180" y="1166"/>
                      </a:lnTo>
                      <a:lnTo>
                        <a:pt x="308" y="1166"/>
                      </a:lnTo>
                      <a:lnTo>
                        <a:pt x="372" y="1127"/>
                      </a:lnTo>
                      <a:lnTo>
                        <a:pt x="1435" y="448"/>
                      </a:lnTo>
                      <a:lnTo>
                        <a:pt x="1473" y="423"/>
                      </a:lnTo>
                      <a:lnTo>
                        <a:pt x="1499" y="384"/>
                      </a:lnTo>
                      <a:lnTo>
                        <a:pt x="1524" y="346"/>
                      </a:lnTo>
                      <a:lnTo>
                        <a:pt x="1537" y="295"/>
                      </a:lnTo>
                      <a:lnTo>
                        <a:pt x="1550" y="256"/>
                      </a:lnTo>
                      <a:lnTo>
                        <a:pt x="1550" y="205"/>
                      </a:lnTo>
                      <a:lnTo>
                        <a:pt x="1537" y="154"/>
                      </a:lnTo>
                      <a:lnTo>
                        <a:pt x="1512" y="115"/>
                      </a:lnTo>
                      <a:lnTo>
                        <a:pt x="1473" y="77"/>
                      </a:lnTo>
                      <a:lnTo>
                        <a:pt x="1435" y="51"/>
                      </a:lnTo>
                      <a:lnTo>
                        <a:pt x="1396" y="26"/>
                      </a:lnTo>
                      <a:lnTo>
                        <a:pt x="1358" y="13"/>
                      </a:lnTo>
                      <a:lnTo>
                        <a:pt x="1307" y="0"/>
                      </a:lnTo>
                      <a:close/>
                    </a:path>
                  </a:pathLst>
                </a:custGeom>
                <a:solidFill>
                  <a:srgbClr val="05A8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1926;p38">
                  <a:extLst>
                    <a:ext uri="{FF2B5EF4-FFF2-40B4-BE49-F238E27FC236}">
                      <a16:creationId xmlns:a16="http://schemas.microsoft.com/office/drawing/2014/main" id="{6F42BC02-28AD-AEB2-51B7-9B20F702AF20}"/>
                    </a:ext>
                  </a:extLst>
                </p:cNvPr>
                <p:cNvSpPr/>
                <p:nvPr/>
              </p:nvSpPr>
              <p:spPr>
                <a:xfrm>
                  <a:off x="2049910" y="1554660"/>
                  <a:ext cx="301104" cy="11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6" h="2345" extrusionOk="0">
                      <a:moveTo>
                        <a:pt x="3395" y="1"/>
                      </a:moveTo>
                      <a:lnTo>
                        <a:pt x="3344" y="13"/>
                      </a:lnTo>
                      <a:lnTo>
                        <a:pt x="3293" y="26"/>
                      </a:lnTo>
                      <a:lnTo>
                        <a:pt x="3254" y="52"/>
                      </a:lnTo>
                      <a:lnTo>
                        <a:pt x="3216" y="77"/>
                      </a:lnTo>
                      <a:lnTo>
                        <a:pt x="3190" y="116"/>
                      </a:lnTo>
                      <a:lnTo>
                        <a:pt x="3165" y="154"/>
                      </a:lnTo>
                      <a:lnTo>
                        <a:pt x="3152" y="193"/>
                      </a:lnTo>
                      <a:lnTo>
                        <a:pt x="3152" y="244"/>
                      </a:lnTo>
                      <a:lnTo>
                        <a:pt x="3152" y="833"/>
                      </a:lnTo>
                      <a:lnTo>
                        <a:pt x="2409" y="833"/>
                      </a:lnTo>
                      <a:lnTo>
                        <a:pt x="2358" y="846"/>
                      </a:lnTo>
                      <a:lnTo>
                        <a:pt x="2319" y="859"/>
                      </a:lnTo>
                      <a:lnTo>
                        <a:pt x="2268" y="872"/>
                      </a:lnTo>
                      <a:lnTo>
                        <a:pt x="2242" y="910"/>
                      </a:lnTo>
                      <a:lnTo>
                        <a:pt x="2204" y="948"/>
                      </a:lnTo>
                      <a:lnTo>
                        <a:pt x="2178" y="987"/>
                      </a:lnTo>
                      <a:lnTo>
                        <a:pt x="2166" y="1025"/>
                      </a:lnTo>
                      <a:lnTo>
                        <a:pt x="2166" y="1076"/>
                      </a:lnTo>
                      <a:lnTo>
                        <a:pt x="2166" y="1858"/>
                      </a:lnTo>
                      <a:lnTo>
                        <a:pt x="244" y="1858"/>
                      </a:lnTo>
                      <a:lnTo>
                        <a:pt x="193" y="1871"/>
                      </a:lnTo>
                      <a:lnTo>
                        <a:pt x="155" y="1883"/>
                      </a:lnTo>
                      <a:lnTo>
                        <a:pt x="103" y="1909"/>
                      </a:lnTo>
                      <a:lnTo>
                        <a:pt x="78" y="1935"/>
                      </a:lnTo>
                      <a:lnTo>
                        <a:pt x="39" y="1973"/>
                      </a:lnTo>
                      <a:lnTo>
                        <a:pt x="27" y="2011"/>
                      </a:lnTo>
                      <a:lnTo>
                        <a:pt x="1" y="2063"/>
                      </a:lnTo>
                      <a:lnTo>
                        <a:pt x="1" y="2101"/>
                      </a:lnTo>
                      <a:lnTo>
                        <a:pt x="1" y="2152"/>
                      </a:lnTo>
                      <a:lnTo>
                        <a:pt x="27" y="2204"/>
                      </a:lnTo>
                      <a:lnTo>
                        <a:pt x="39" y="2242"/>
                      </a:lnTo>
                      <a:lnTo>
                        <a:pt x="78" y="2280"/>
                      </a:lnTo>
                      <a:lnTo>
                        <a:pt x="103" y="2306"/>
                      </a:lnTo>
                      <a:lnTo>
                        <a:pt x="155" y="2332"/>
                      </a:lnTo>
                      <a:lnTo>
                        <a:pt x="193" y="2344"/>
                      </a:lnTo>
                      <a:lnTo>
                        <a:pt x="5803" y="2344"/>
                      </a:lnTo>
                      <a:lnTo>
                        <a:pt x="5854" y="2332"/>
                      </a:lnTo>
                      <a:lnTo>
                        <a:pt x="5893" y="2306"/>
                      </a:lnTo>
                      <a:lnTo>
                        <a:pt x="5931" y="2280"/>
                      </a:lnTo>
                      <a:lnTo>
                        <a:pt x="5957" y="2242"/>
                      </a:lnTo>
                      <a:lnTo>
                        <a:pt x="5982" y="2204"/>
                      </a:lnTo>
                      <a:lnTo>
                        <a:pt x="5995" y="2152"/>
                      </a:lnTo>
                      <a:lnTo>
                        <a:pt x="5995" y="2101"/>
                      </a:lnTo>
                      <a:lnTo>
                        <a:pt x="5995" y="2063"/>
                      </a:lnTo>
                      <a:lnTo>
                        <a:pt x="5982" y="2011"/>
                      </a:lnTo>
                      <a:lnTo>
                        <a:pt x="5957" y="1973"/>
                      </a:lnTo>
                      <a:lnTo>
                        <a:pt x="5931" y="1935"/>
                      </a:lnTo>
                      <a:lnTo>
                        <a:pt x="5893" y="1909"/>
                      </a:lnTo>
                      <a:lnTo>
                        <a:pt x="5854" y="1883"/>
                      </a:lnTo>
                      <a:lnTo>
                        <a:pt x="5803" y="1871"/>
                      </a:lnTo>
                      <a:lnTo>
                        <a:pt x="5752" y="1858"/>
                      </a:lnTo>
                      <a:lnTo>
                        <a:pt x="4727" y="1858"/>
                      </a:lnTo>
                      <a:lnTo>
                        <a:pt x="4727" y="551"/>
                      </a:lnTo>
                      <a:lnTo>
                        <a:pt x="4714" y="513"/>
                      </a:lnTo>
                      <a:lnTo>
                        <a:pt x="4701" y="462"/>
                      </a:lnTo>
                      <a:lnTo>
                        <a:pt x="4689" y="423"/>
                      </a:lnTo>
                      <a:lnTo>
                        <a:pt x="4650" y="385"/>
                      </a:lnTo>
                      <a:lnTo>
                        <a:pt x="4625" y="359"/>
                      </a:lnTo>
                      <a:lnTo>
                        <a:pt x="4573" y="334"/>
                      </a:lnTo>
                      <a:lnTo>
                        <a:pt x="4535" y="321"/>
                      </a:lnTo>
                      <a:lnTo>
                        <a:pt x="4484" y="308"/>
                      </a:lnTo>
                      <a:lnTo>
                        <a:pt x="4433" y="321"/>
                      </a:lnTo>
                      <a:lnTo>
                        <a:pt x="4394" y="334"/>
                      </a:lnTo>
                      <a:lnTo>
                        <a:pt x="4343" y="359"/>
                      </a:lnTo>
                      <a:lnTo>
                        <a:pt x="4304" y="385"/>
                      </a:lnTo>
                      <a:lnTo>
                        <a:pt x="4279" y="423"/>
                      </a:lnTo>
                      <a:lnTo>
                        <a:pt x="4253" y="462"/>
                      </a:lnTo>
                      <a:lnTo>
                        <a:pt x="4240" y="513"/>
                      </a:lnTo>
                      <a:lnTo>
                        <a:pt x="4240" y="551"/>
                      </a:lnTo>
                      <a:lnTo>
                        <a:pt x="4240" y="1858"/>
                      </a:lnTo>
                      <a:lnTo>
                        <a:pt x="2652" y="1858"/>
                      </a:lnTo>
                      <a:lnTo>
                        <a:pt x="2652" y="1320"/>
                      </a:lnTo>
                      <a:lnTo>
                        <a:pt x="3446" y="1320"/>
                      </a:lnTo>
                      <a:lnTo>
                        <a:pt x="3485" y="1307"/>
                      </a:lnTo>
                      <a:lnTo>
                        <a:pt x="3523" y="1281"/>
                      </a:lnTo>
                      <a:lnTo>
                        <a:pt x="3562" y="1256"/>
                      </a:lnTo>
                      <a:lnTo>
                        <a:pt x="3587" y="1217"/>
                      </a:lnTo>
                      <a:lnTo>
                        <a:pt x="3613" y="1179"/>
                      </a:lnTo>
                      <a:lnTo>
                        <a:pt x="3626" y="1128"/>
                      </a:lnTo>
                      <a:lnTo>
                        <a:pt x="3638" y="1076"/>
                      </a:lnTo>
                      <a:lnTo>
                        <a:pt x="3638" y="244"/>
                      </a:lnTo>
                      <a:lnTo>
                        <a:pt x="3626" y="193"/>
                      </a:lnTo>
                      <a:lnTo>
                        <a:pt x="3613" y="154"/>
                      </a:lnTo>
                      <a:lnTo>
                        <a:pt x="3587" y="116"/>
                      </a:lnTo>
                      <a:lnTo>
                        <a:pt x="3562" y="77"/>
                      </a:lnTo>
                      <a:lnTo>
                        <a:pt x="3523" y="52"/>
                      </a:lnTo>
                      <a:lnTo>
                        <a:pt x="3485" y="26"/>
                      </a:lnTo>
                      <a:lnTo>
                        <a:pt x="3446" y="13"/>
                      </a:lnTo>
                      <a:lnTo>
                        <a:pt x="339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1927;p38">
                  <a:extLst>
                    <a:ext uri="{FF2B5EF4-FFF2-40B4-BE49-F238E27FC236}">
                      <a16:creationId xmlns:a16="http://schemas.microsoft.com/office/drawing/2014/main" id="{BC2F5C56-D82D-FD27-BB35-9FBFFFE11B16}"/>
                    </a:ext>
                  </a:extLst>
                </p:cNvPr>
                <p:cNvSpPr/>
                <p:nvPr/>
              </p:nvSpPr>
              <p:spPr>
                <a:xfrm>
                  <a:off x="2008130" y="1750204"/>
                  <a:ext cx="354435" cy="233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8" h="4650" extrusionOk="0">
                      <a:moveTo>
                        <a:pt x="218" y="0"/>
                      </a:moveTo>
                      <a:lnTo>
                        <a:pt x="167" y="13"/>
                      </a:lnTo>
                      <a:lnTo>
                        <a:pt x="129" y="26"/>
                      </a:lnTo>
                      <a:lnTo>
                        <a:pt x="90" y="51"/>
                      </a:lnTo>
                      <a:lnTo>
                        <a:pt x="52" y="90"/>
                      </a:lnTo>
                      <a:lnTo>
                        <a:pt x="26" y="128"/>
                      </a:lnTo>
                      <a:lnTo>
                        <a:pt x="13" y="180"/>
                      </a:lnTo>
                      <a:lnTo>
                        <a:pt x="0" y="218"/>
                      </a:lnTo>
                      <a:lnTo>
                        <a:pt x="0" y="269"/>
                      </a:lnTo>
                      <a:lnTo>
                        <a:pt x="13" y="320"/>
                      </a:lnTo>
                      <a:lnTo>
                        <a:pt x="39" y="359"/>
                      </a:lnTo>
                      <a:lnTo>
                        <a:pt x="65" y="397"/>
                      </a:lnTo>
                      <a:lnTo>
                        <a:pt x="103" y="436"/>
                      </a:lnTo>
                      <a:lnTo>
                        <a:pt x="1230" y="1319"/>
                      </a:lnTo>
                      <a:lnTo>
                        <a:pt x="1230" y="2152"/>
                      </a:lnTo>
                      <a:lnTo>
                        <a:pt x="1243" y="2203"/>
                      </a:lnTo>
                      <a:lnTo>
                        <a:pt x="1256" y="2242"/>
                      </a:lnTo>
                      <a:lnTo>
                        <a:pt x="1268" y="2293"/>
                      </a:lnTo>
                      <a:lnTo>
                        <a:pt x="1307" y="2318"/>
                      </a:lnTo>
                      <a:lnTo>
                        <a:pt x="1332" y="2357"/>
                      </a:lnTo>
                      <a:lnTo>
                        <a:pt x="1384" y="2370"/>
                      </a:lnTo>
                      <a:lnTo>
                        <a:pt x="1422" y="2382"/>
                      </a:lnTo>
                      <a:lnTo>
                        <a:pt x="1473" y="2395"/>
                      </a:lnTo>
                      <a:lnTo>
                        <a:pt x="5546" y="2395"/>
                      </a:lnTo>
                      <a:lnTo>
                        <a:pt x="5546" y="3484"/>
                      </a:lnTo>
                      <a:lnTo>
                        <a:pt x="4906" y="4252"/>
                      </a:lnTo>
                      <a:lnTo>
                        <a:pt x="4880" y="4291"/>
                      </a:lnTo>
                      <a:lnTo>
                        <a:pt x="4855" y="4342"/>
                      </a:lnTo>
                      <a:lnTo>
                        <a:pt x="4855" y="4381"/>
                      </a:lnTo>
                      <a:lnTo>
                        <a:pt x="4855" y="4432"/>
                      </a:lnTo>
                      <a:lnTo>
                        <a:pt x="4855" y="4470"/>
                      </a:lnTo>
                      <a:lnTo>
                        <a:pt x="4880" y="4521"/>
                      </a:lnTo>
                      <a:lnTo>
                        <a:pt x="4906" y="4560"/>
                      </a:lnTo>
                      <a:lnTo>
                        <a:pt x="4932" y="4598"/>
                      </a:lnTo>
                      <a:lnTo>
                        <a:pt x="4970" y="4624"/>
                      </a:lnTo>
                      <a:lnTo>
                        <a:pt x="5008" y="4637"/>
                      </a:lnTo>
                      <a:lnTo>
                        <a:pt x="5098" y="4649"/>
                      </a:lnTo>
                      <a:lnTo>
                        <a:pt x="5149" y="4649"/>
                      </a:lnTo>
                      <a:lnTo>
                        <a:pt x="5200" y="4624"/>
                      </a:lnTo>
                      <a:lnTo>
                        <a:pt x="5239" y="4598"/>
                      </a:lnTo>
                      <a:lnTo>
                        <a:pt x="5277" y="4560"/>
                      </a:lnTo>
                      <a:lnTo>
                        <a:pt x="5982" y="3727"/>
                      </a:lnTo>
                      <a:lnTo>
                        <a:pt x="6020" y="3650"/>
                      </a:lnTo>
                      <a:lnTo>
                        <a:pt x="6033" y="3574"/>
                      </a:lnTo>
                      <a:lnTo>
                        <a:pt x="6033" y="2395"/>
                      </a:lnTo>
                      <a:lnTo>
                        <a:pt x="6814" y="2395"/>
                      </a:lnTo>
                      <a:lnTo>
                        <a:pt x="6865" y="2382"/>
                      </a:lnTo>
                      <a:lnTo>
                        <a:pt x="6904" y="2370"/>
                      </a:lnTo>
                      <a:lnTo>
                        <a:pt x="6942" y="2357"/>
                      </a:lnTo>
                      <a:lnTo>
                        <a:pt x="6981" y="2318"/>
                      </a:lnTo>
                      <a:lnTo>
                        <a:pt x="7006" y="2293"/>
                      </a:lnTo>
                      <a:lnTo>
                        <a:pt x="7032" y="2242"/>
                      </a:lnTo>
                      <a:lnTo>
                        <a:pt x="7045" y="2203"/>
                      </a:lnTo>
                      <a:lnTo>
                        <a:pt x="7058" y="2152"/>
                      </a:lnTo>
                      <a:lnTo>
                        <a:pt x="7045" y="2101"/>
                      </a:lnTo>
                      <a:lnTo>
                        <a:pt x="7032" y="2062"/>
                      </a:lnTo>
                      <a:lnTo>
                        <a:pt x="7006" y="2011"/>
                      </a:lnTo>
                      <a:lnTo>
                        <a:pt x="6981" y="1985"/>
                      </a:lnTo>
                      <a:lnTo>
                        <a:pt x="6942" y="1947"/>
                      </a:lnTo>
                      <a:lnTo>
                        <a:pt x="6904" y="1921"/>
                      </a:lnTo>
                      <a:lnTo>
                        <a:pt x="6865" y="1909"/>
                      </a:lnTo>
                      <a:lnTo>
                        <a:pt x="3766" y="1909"/>
                      </a:lnTo>
                      <a:lnTo>
                        <a:pt x="3766" y="244"/>
                      </a:lnTo>
                      <a:lnTo>
                        <a:pt x="3766" y="192"/>
                      </a:lnTo>
                      <a:lnTo>
                        <a:pt x="3753" y="141"/>
                      </a:lnTo>
                      <a:lnTo>
                        <a:pt x="3728" y="103"/>
                      </a:lnTo>
                      <a:lnTo>
                        <a:pt x="3702" y="64"/>
                      </a:lnTo>
                      <a:lnTo>
                        <a:pt x="3664" y="39"/>
                      </a:lnTo>
                      <a:lnTo>
                        <a:pt x="3625" y="13"/>
                      </a:lnTo>
                      <a:lnTo>
                        <a:pt x="3574" y="0"/>
                      </a:lnTo>
                      <a:lnTo>
                        <a:pt x="3484" y="0"/>
                      </a:lnTo>
                      <a:lnTo>
                        <a:pt x="3433" y="13"/>
                      </a:lnTo>
                      <a:lnTo>
                        <a:pt x="3395" y="39"/>
                      </a:lnTo>
                      <a:lnTo>
                        <a:pt x="3356" y="64"/>
                      </a:lnTo>
                      <a:lnTo>
                        <a:pt x="3331" y="103"/>
                      </a:lnTo>
                      <a:lnTo>
                        <a:pt x="3305" y="141"/>
                      </a:lnTo>
                      <a:lnTo>
                        <a:pt x="3292" y="192"/>
                      </a:lnTo>
                      <a:lnTo>
                        <a:pt x="3292" y="244"/>
                      </a:lnTo>
                      <a:lnTo>
                        <a:pt x="3292" y="1909"/>
                      </a:lnTo>
                      <a:lnTo>
                        <a:pt x="1717" y="1909"/>
                      </a:lnTo>
                      <a:lnTo>
                        <a:pt x="1717" y="1191"/>
                      </a:lnTo>
                      <a:lnTo>
                        <a:pt x="1717" y="1140"/>
                      </a:lnTo>
                      <a:lnTo>
                        <a:pt x="1691" y="1089"/>
                      </a:lnTo>
                      <a:lnTo>
                        <a:pt x="1666" y="1038"/>
                      </a:lnTo>
                      <a:lnTo>
                        <a:pt x="1627" y="999"/>
                      </a:lnTo>
                      <a:lnTo>
                        <a:pt x="398" y="51"/>
                      </a:lnTo>
                      <a:lnTo>
                        <a:pt x="359" y="26"/>
                      </a:lnTo>
                      <a:lnTo>
                        <a:pt x="3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1928;p38">
                  <a:extLst>
                    <a:ext uri="{FF2B5EF4-FFF2-40B4-BE49-F238E27FC236}">
                      <a16:creationId xmlns:a16="http://schemas.microsoft.com/office/drawing/2014/main" id="{18B55999-B65E-F53D-F826-5A180757F39A}"/>
                    </a:ext>
                  </a:extLst>
                </p:cNvPr>
                <p:cNvSpPr/>
                <p:nvPr/>
              </p:nvSpPr>
              <p:spPr>
                <a:xfrm>
                  <a:off x="2487297" y="1939923"/>
                  <a:ext cx="24506" cy="101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2012" extrusionOk="0">
                      <a:moveTo>
                        <a:pt x="244" y="1"/>
                      </a:moveTo>
                      <a:lnTo>
                        <a:pt x="192" y="13"/>
                      </a:lnTo>
                      <a:lnTo>
                        <a:pt x="154" y="26"/>
                      </a:lnTo>
                      <a:lnTo>
                        <a:pt x="103" y="39"/>
                      </a:lnTo>
                      <a:lnTo>
                        <a:pt x="77" y="77"/>
                      </a:lnTo>
                      <a:lnTo>
                        <a:pt x="39" y="116"/>
                      </a:lnTo>
                      <a:lnTo>
                        <a:pt x="13" y="154"/>
                      </a:lnTo>
                      <a:lnTo>
                        <a:pt x="0" y="193"/>
                      </a:lnTo>
                      <a:lnTo>
                        <a:pt x="0" y="244"/>
                      </a:lnTo>
                      <a:lnTo>
                        <a:pt x="0" y="1768"/>
                      </a:lnTo>
                      <a:lnTo>
                        <a:pt x="0" y="1819"/>
                      </a:lnTo>
                      <a:lnTo>
                        <a:pt x="13" y="1858"/>
                      </a:lnTo>
                      <a:lnTo>
                        <a:pt x="39" y="1909"/>
                      </a:lnTo>
                      <a:lnTo>
                        <a:pt x="77" y="1947"/>
                      </a:lnTo>
                      <a:lnTo>
                        <a:pt x="103" y="1973"/>
                      </a:lnTo>
                      <a:lnTo>
                        <a:pt x="154" y="1999"/>
                      </a:lnTo>
                      <a:lnTo>
                        <a:pt x="192" y="2011"/>
                      </a:lnTo>
                      <a:lnTo>
                        <a:pt x="295" y="2011"/>
                      </a:lnTo>
                      <a:lnTo>
                        <a:pt x="333" y="1999"/>
                      </a:lnTo>
                      <a:lnTo>
                        <a:pt x="385" y="1973"/>
                      </a:lnTo>
                      <a:lnTo>
                        <a:pt x="410" y="1947"/>
                      </a:lnTo>
                      <a:lnTo>
                        <a:pt x="449" y="1909"/>
                      </a:lnTo>
                      <a:lnTo>
                        <a:pt x="461" y="1858"/>
                      </a:lnTo>
                      <a:lnTo>
                        <a:pt x="487" y="1819"/>
                      </a:lnTo>
                      <a:lnTo>
                        <a:pt x="487" y="1768"/>
                      </a:lnTo>
                      <a:lnTo>
                        <a:pt x="487" y="244"/>
                      </a:lnTo>
                      <a:lnTo>
                        <a:pt x="487" y="193"/>
                      </a:lnTo>
                      <a:lnTo>
                        <a:pt x="461" y="154"/>
                      </a:lnTo>
                      <a:lnTo>
                        <a:pt x="449" y="116"/>
                      </a:lnTo>
                      <a:lnTo>
                        <a:pt x="410" y="77"/>
                      </a:lnTo>
                      <a:lnTo>
                        <a:pt x="385" y="39"/>
                      </a:lnTo>
                      <a:lnTo>
                        <a:pt x="333" y="26"/>
                      </a:lnTo>
                      <a:lnTo>
                        <a:pt x="295" y="13"/>
                      </a:lnTo>
                      <a:lnTo>
                        <a:pt x="24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1929;p38">
                  <a:extLst>
                    <a:ext uri="{FF2B5EF4-FFF2-40B4-BE49-F238E27FC236}">
                      <a16:creationId xmlns:a16="http://schemas.microsoft.com/office/drawing/2014/main" id="{89F85D38-4F50-84F0-A60E-FC8E0BB8711C}"/>
                    </a:ext>
                  </a:extLst>
                </p:cNvPr>
                <p:cNvSpPr/>
                <p:nvPr/>
              </p:nvSpPr>
              <p:spPr>
                <a:xfrm>
                  <a:off x="2651305" y="1846018"/>
                  <a:ext cx="67593" cy="194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6" h="3882" extrusionOk="0">
                      <a:moveTo>
                        <a:pt x="218" y="1"/>
                      </a:moveTo>
                      <a:lnTo>
                        <a:pt x="167" y="13"/>
                      </a:lnTo>
                      <a:lnTo>
                        <a:pt x="128" y="26"/>
                      </a:lnTo>
                      <a:lnTo>
                        <a:pt x="90" y="52"/>
                      </a:lnTo>
                      <a:lnTo>
                        <a:pt x="52" y="90"/>
                      </a:lnTo>
                      <a:lnTo>
                        <a:pt x="26" y="129"/>
                      </a:lnTo>
                      <a:lnTo>
                        <a:pt x="13" y="180"/>
                      </a:lnTo>
                      <a:lnTo>
                        <a:pt x="0" y="231"/>
                      </a:lnTo>
                      <a:lnTo>
                        <a:pt x="0" y="270"/>
                      </a:lnTo>
                      <a:lnTo>
                        <a:pt x="13" y="321"/>
                      </a:lnTo>
                      <a:lnTo>
                        <a:pt x="26" y="359"/>
                      </a:lnTo>
                      <a:lnTo>
                        <a:pt x="64" y="398"/>
                      </a:lnTo>
                      <a:lnTo>
                        <a:pt x="90" y="436"/>
                      </a:lnTo>
                      <a:lnTo>
                        <a:pt x="128" y="462"/>
                      </a:lnTo>
                      <a:lnTo>
                        <a:pt x="858" y="820"/>
                      </a:lnTo>
                      <a:lnTo>
                        <a:pt x="858" y="3638"/>
                      </a:lnTo>
                      <a:lnTo>
                        <a:pt x="858" y="3689"/>
                      </a:lnTo>
                      <a:lnTo>
                        <a:pt x="871" y="3728"/>
                      </a:lnTo>
                      <a:lnTo>
                        <a:pt x="897" y="3779"/>
                      </a:lnTo>
                      <a:lnTo>
                        <a:pt x="922" y="3817"/>
                      </a:lnTo>
                      <a:lnTo>
                        <a:pt x="961" y="3843"/>
                      </a:lnTo>
                      <a:lnTo>
                        <a:pt x="999" y="3869"/>
                      </a:lnTo>
                      <a:lnTo>
                        <a:pt x="1051" y="3881"/>
                      </a:lnTo>
                      <a:lnTo>
                        <a:pt x="1153" y="3881"/>
                      </a:lnTo>
                      <a:lnTo>
                        <a:pt x="1191" y="3869"/>
                      </a:lnTo>
                      <a:lnTo>
                        <a:pt x="1230" y="3843"/>
                      </a:lnTo>
                      <a:lnTo>
                        <a:pt x="1268" y="3817"/>
                      </a:lnTo>
                      <a:lnTo>
                        <a:pt x="1307" y="3779"/>
                      </a:lnTo>
                      <a:lnTo>
                        <a:pt x="1320" y="3728"/>
                      </a:lnTo>
                      <a:lnTo>
                        <a:pt x="1332" y="3689"/>
                      </a:lnTo>
                      <a:lnTo>
                        <a:pt x="1345" y="3638"/>
                      </a:lnTo>
                      <a:lnTo>
                        <a:pt x="1345" y="679"/>
                      </a:lnTo>
                      <a:lnTo>
                        <a:pt x="1332" y="615"/>
                      </a:lnTo>
                      <a:lnTo>
                        <a:pt x="1307" y="551"/>
                      </a:lnTo>
                      <a:lnTo>
                        <a:pt x="1268" y="500"/>
                      </a:lnTo>
                      <a:lnTo>
                        <a:pt x="1204" y="462"/>
                      </a:lnTo>
                      <a:lnTo>
                        <a:pt x="359" y="26"/>
                      </a:lnTo>
                      <a:lnTo>
                        <a:pt x="308" y="13"/>
                      </a:lnTo>
                      <a:lnTo>
                        <a:pt x="25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1930;p38">
                  <a:extLst>
                    <a:ext uri="{FF2B5EF4-FFF2-40B4-BE49-F238E27FC236}">
                      <a16:creationId xmlns:a16="http://schemas.microsoft.com/office/drawing/2014/main" id="{A1B0E8A2-18BD-2E32-A1D7-82B218EEA858}"/>
                    </a:ext>
                  </a:extLst>
                </p:cNvPr>
                <p:cNvSpPr/>
                <p:nvPr/>
              </p:nvSpPr>
              <p:spPr>
                <a:xfrm>
                  <a:off x="1728373" y="1745032"/>
                  <a:ext cx="91998" cy="295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" h="5893" extrusionOk="0">
                      <a:moveTo>
                        <a:pt x="1537" y="1"/>
                      </a:moveTo>
                      <a:lnTo>
                        <a:pt x="1499" y="14"/>
                      </a:lnTo>
                      <a:lnTo>
                        <a:pt x="1447" y="39"/>
                      </a:lnTo>
                      <a:lnTo>
                        <a:pt x="1422" y="78"/>
                      </a:lnTo>
                      <a:lnTo>
                        <a:pt x="1383" y="103"/>
                      </a:lnTo>
                      <a:lnTo>
                        <a:pt x="1371" y="154"/>
                      </a:lnTo>
                      <a:lnTo>
                        <a:pt x="1345" y="193"/>
                      </a:lnTo>
                      <a:lnTo>
                        <a:pt x="1345" y="244"/>
                      </a:lnTo>
                      <a:lnTo>
                        <a:pt x="1345" y="2012"/>
                      </a:lnTo>
                      <a:lnTo>
                        <a:pt x="192" y="2012"/>
                      </a:lnTo>
                      <a:lnTo>
                        <a:pt x="141" y="2024"/>
                      </a:lnTo>
                      <a:lnTo>
                        <a:pt x="103" y="2050"/>
                      </a:lnTo>
                      <a:lnTo>
                        <a:pt x="64" y="2088"/>
                      </a:lnTo>
                      <a:lnTo>
                        <a:pt x="38" y="2114"/>
                      </a:lnTo>
                      <a:lnTo>
                        <a:pt x="13" y="2165"/>
                      </a:lnTo>
                      <a:lnTo>
                        <a:pt x="0" y="2204"/>
                      </a:lnTo>
                      <a:lnTo>
                        <a:pt x="0" y="2255"/>
                      </a:lnTo>
                      <a:lnTo>
                        <a:pt x="0" y="5649"/>
                      </a:lnTo>
                      <a:lnTo>
                        <a:pt x="0" y="5700"/>
                      </a:lnTo>
                      <a:lnTo>
                        <a:pt x="13" y="5739"/>
                      </a:lnTo>
                      <a:lnTo>
                        <a:pt x="38" y="5790"/>
                      </a:lnTo>
                      <a:lnTo>
                        <a:pt x="64" y="5828"/>
                      </a:lnTo>
                      <a:lnTo>
                        <a:pt x="103" y="5854"/>
                      </a:lnTo>
                      <a:lnTo>
                        <a:pt x="141" y="5880"/>
                      </a:lnTo>
                      <a:lnTo>
                        <a:pt x="192" y="5892"/>
                      </a:lnTo>
                      <a:lnTo>
                        <a:pt x="282" y="5892"/>
                      </a:lnTo>
                      <a:lnTo>
                        <a:pt x="333" y="5880"/>
                      </a:lnTo>
                      <a:lnTo>
                        <a:pt x="371" y="5854"/>
                      </a:lnTo>
                      <a:lnTo>
                        <a:pt x="410" y="5828"/>
                      </a:lnTo>
                      <a:lnTo>
                        <a:pt x="436" y="5790"/>
                      </a:lnTo>
                      <a:lnTo>
                        <a:pt x="461" y="5739"/>
                      </a:lnTo>
                      <a:lnTo>
                        <a:pt x="474" y="5700"/>
                      </a:lnTo>
                      <a:lnTo>
                        <a:pt x="487" y="5649"/>
                      </a:lnTo>
                      <a:lnTo>
                        <a:pt x="487" y="2498"/>
                      </a:lnTo>
                      <a:lnTo>
                        <a:pt x="1588" y="2498"/>
                      </a:lnTo>
                      <a:lnTo>
                        <a:pt x="1639" y="2485"/>
                      </a:lnTo>
                      <a:lnTo>
                        <a:pt x="1678" y="2473"/>
                      </a:lnTo>
                      <a:lnTo>
                        <a:pt x="1729" y="2460"/>
                      </a:lnTo>
                      <a:lnTo>
                        <a:pt x="1755" y="2421"/>
                      </a:lnTo>
                      <a:lnTo>
                        <a:pt x="1793" y="2396"/>
                      </a:lnTo>
                      <a:lnTo>
                        <a:pt x="1806" y="2345"/>
                      </a:lnTo>
                      <a:lnTo>
                        <a:pt x="1832" y="2306"/>
                      </a:lnTo>
                      <a:lnTo>
                        <a:pt x="1832" y="2255"/>
                      </a:lnTo>
                      <a:lnTo>
                        <a:pt x="1832" y="244"/>
                      </a:lnTo>
                      <a:lnTo>
                        <a:pt x="1832" y="193"/>
                      </a:lnTo>
                      <a:lnTo>
                        <a:pt x="1806" y="154"/>
                      </a:lnTo>
                      <a:lnTo>
                        <a:pt x="1793" y="103"/>
                      </a:lnTo>
                      <a:lnTo>
                        <a:pt x="1755" y="78"/>
                      </a:lnTo>
                      <a:lnTo>
                        <a:pt x="1729" y="39"/>
                      </a:lnTo>
                      <a:lnTo>
                        <a:pt x="1678" y="14"/>
                      </a:lnTo>
                      <a:lnTo>
                        <a:pt x="163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1931;p38">
                  <a:extLst>
                    <a:ext uri="{FF2B5EF4-FFF2-40B4-BE49-F238E27FC236}">
                      <a16:creationId xmlns:a16="http://schemas.microsoft.com/office/drawing/2014/main" id="{39FD56BE-079E-A095-063E-7EDFD98F20AE}"/>
                    </a:ext>
                  </a:extLst>
                </p:cNvPr>
                <p:cNvSpPr/>
                <p:nvPr/>
              </p:nvSpPr>
              <p:spPr>
                <a:xfrm>
                  <a:off x="2262829" y="1242714"/>
                  <a:ext cx="24506" cy="143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2857" extrusionOk="0">
                      <a:moveTo>
                        <a:pt x="193" y="1"/>
                      </a:moveTo>
                      <a:lnTo>
                        <a:pt x="154" y="14"/>
                      </a:lnTo>
                      <a:lnTo>
                        <a:pt x="103" y="39"/>
                      </a:lnTo>
                      <a:lnTo>
                        <a:pt x="64" y="65"/>
                      </a:lnTo>
                      <a:lnTo>
                        <a:pt x="39" y="103"/>
                      </a:lnTo>
                      <a:lnTo>
                        <a:pt x="13" y="142"/>
                      </a:lnTo>
                      <a:lnTo>
                        <a:pt x="0" y="193"/>
                      </a:lnTo>
                      <a:lnTo>
                        <a:pt x="0" y="244"/>
                      </a:lnTo>
                      <a:lnTo>
                        <a:pt x="0" y="2614"/>
                      </a:lnTo>
                      <a:lnTo>
                        <a:pt x="0" y="2665"/>
                      </a:lnTo>
                      <a:lnTo>
                        <a:pt x="13" y="2716"/>
                      </a:lnTo>
                      <a:lnTo>
                        <a:pt x="39" y="2754"/>
                      </a:lnTo>
                      <a:lnTo>
                        <a:pt x="64" y="2793"/>
                      </a:lnTo>
                      <a:lnTo>
                        <a:pt x="103" y="2819"/>
                      </a:lnTo>
                      <a:lnTo>
                        <a:pt x="154" y="2844"/>
                      </a:lnTo>
                      <a:lnTo>
                        <a:pt x="193" y="2857"/>
                      </a:lnTo>
                      <a:lnTo>
                        <a:pt x="295" y="2857"/>
                      </a:lnTo>
                      <a:lnTo>
                        <a:pt x="333" y="2844"/>
                      </a:lnTo>
                      <a:lnTo>
                        <a:pt x="385" y="2819"/>
                      </a:lnTo>
                      <a:lnTo>
                        <a:pt x="410" y="2793"/>
                      </a:lnTo>
                      <a:lnTo>
                        <a:pt x="449" y="2754"/>
                      </a:lnTo>
                      <a:lnTo>
                        <a:pt x="461" y="2716"/>
                      </a:lnTo>
                      <a:lnTo>
                        <a:pt x="474" y="2665"/>
                      </a:lnTo>
                      <a:lnTo>
                        <a:pt x="487" y="2614"/>
                      </a:lnTo>
                      <a:lnTo>
                        <a:pt x="487" y="244"/>
                      </a:lnTo>
                      <a:lnTo>
                        <a:pt x="474" y="193"/>
                      </a:lnTo>
                      <a:lnTo>
                        <a:pt x="461" y="142"/>
                      </a:lnTo>
                      <a:lnTo>
                        <a:pt x="449" y="103"/>
                      </a:lnTo>
                      <a:lnTo>
                        <a:pt x="410" y="65"/>
                      </a:lnTo>
                      <a:lnTo>
                        <a:pt x="385" y="39"/>
                      </a:lnTo>
                      <a:lnTo>
                        <a:pt x="333" y="14"/>
                      </a:lnTo>
                      <a:lnTo>
                        <a:pt x="29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1932;p38">
                  <a:extLst>
                    <a:ext uri="{FF2B5EF4-FFF2-40B4-BE49-F238E27FC236}">
                      <a16:creationId xmlns:a16="http://schemas.microsoft.com/office/drawing/2014/main" id="{D9ACB985-B259-FB2C-7B95-82A8D3832D42}"/>
                    </a:ext>
                  </a:extLst>
                </p:cNvPr>
                <p:cNvSpPr/>
                <p:nvPr/>
              </p:nvSpPr>
              <p:spPr>
                <a:xfrm>
                  <a:off x="2487297" y="1242714"/>
                  <a:ext cx="320990" cy="341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2" h="6802" extrusionOk="0">
                      <a:moveTo>
                        <a:pt x="192" y="1"/>
                      </a:moveTo>
                      <a:lnTo>
                        <a:pt x="154" y="14"/>
                      </a:lnTo>
                      <a:lnTo>
                        <a:pt x="103" y="39"/>
                      </a:lnTo>
                      <a:lnTo>
                        <a:pt x="77" y="65"/>
                      </a:lnTo>
                      <a:lnTo>
                        <a:pt x="39" y="103"/>
                      </a:lnTo>
                      <a:lnTo>
                        <a:pt x="13" y="142"/>
                      </a:lnTo>
                      <a:lnTo>
                        <a:pt x="0" y="193"/>
                      </a:lnTo>
                      <a:lnTo>
                        <a:pt x="0" y="244"/>
                      </a:lnTo>
                      <a:lnTo>
                        <a:pt x="0" y="6558"/>
                      </a:lnTo>
                      <a:lnTo>
                        <a:pt x="0" y="6610"/>
                      </a:lnTo>
                      <a:lnTo>
                        <a:pt x="13" y="6661"/>
                      </a:lnTo>
                      <a:lnTo>
                        <a:pt x="39" y="6699"/>
                      </a:lnTo>
                      <a:lnTo>
                        <a:pt x="77" y="6738"/>
                      </a:lnTo>
                      <a:lnTo>
                        <a:pt x="103" y="6763"/>
                      </a:lnTo>
                      <a:lnTo>
                        <a:pt x="154" y="6789"/>
                      </a:lnTo>
                      <a:lnTo>
                        <a:pt x="192" y="6802"/>
                      </a:lnTo>
                      <a:lnTo>
                        <a:pt x="295" y="6802"/>
                      </a:lnTo>
                      <a:lnTo>
                        <a:pt x="333" y="6789"/>
                      </a:lnTo>
                      <a:lnTo>
                        <a:pt x="385" y="6763"/>
                      </a:lnTo>
                      <a:lnTo>
                        <a:pt x="410" y="6738"/>
                      </a:lnTo>
                      <a:lnTo>
                        <a:pt x="449" y="6699"/>
                      </a:lnTo>
                      <a:lnTo>
                        <a:pt x="461" y="6661"/>
                      </a:lnTo>
                      <a:lnTo>
                        <a:pt x="487" y="6610"/>
                      </a:lnTo>
                      <a:lnTo>
                        <a:pt x="487" y="6558"/>
                      </a:lnTo>
                      <a:lnTo>
                        <a:pt x="487" y="3062"/>
                      </a:lnTo>
                      <a:lnTo>
                        <a:pt x="3804" y="5201"/>
                      </a:lnTo>
                      <a:lnTo>
                        <a:pt x="3868" y="5226"/>
                      </a:lnTo>
                      <a:lnTo>
                        <a:pt x="3932" y="5239"/>
                      </a:lnTo>
                      <a:lnTo>
                        <a:pt x="6148" y="5239"/>
                      </a:lnTo>
                      <a:lnTo>
                        <a:pt x="6187" y="5226"/>
                      </a:lnTo>
                      <a:lnTo>
                        <a:pt x="6238" y="5214"/>
                      </a:lnTo>
                      <a:lnTo>
                        <a:pt x="6276" y="5201"/>
                      </a:lnTo>
                      <a:lnTo>
                        <a:pt x="6315" y="5162"/>
                      </a:lnTo>
                      <a:lnTo>
                        <a:pt x="6340" y="5124"/>
                      </a:lnTo>
                      <a:lnTo>
                        <a:pt x="6366" y="5086"/>
                      </a:lnTo>
                      <a:lnTo>
                        <a:pt x="6379" y="5047"/>
                      </a:lnTo>
                      <a:lnTo>
                        <a:pt x="6391" y="4996"/>
                      </a:lnTo>
                      <a:lnTo>
                        <a:pt x="6379" y="4945"/>
                      </a:lnTo>
                      <a:lnTo>
                        <a:pt x="6366" y="4893"/>
                      </a:lnTo>
                      <a:lnTo>
                        <a:pt x="6340" y="4855"/>
                      </a:lnTo>
                      <a:lnTo>
                        <a:pt x="6315" y="4817"/>
                      </a:lnTo>
                      <a:lnTo>
                        <a:pt x="6276" y="4791"/>
                      </a:lnTo>
                      <a:lnTo>
                        <a:pt x="6238" y="4765"/>
                      </a:lnTo>
                      <a:lnTo>
                        <a:pt x="6187" y="4753"/>
                      </a:lnTo>
                      <a:lnTo>
                        <a:pt x="4009" y="4753"/>
                      </a:lnTo>
                      <a:lnTo>
                        <a:pt x="487" y="2486"/>
                      </a:lnTo>
                      <a:lnTo>
                        <a:pt x="487" y="244"/>
                      </a:lnTo>
                      <a:lnTo>
                        <a:pt x="487" y="193"/>
                      </a:lnTo>
                      <a:lnTo>
                        <a:pt x="461" y="142"/>
                      </a:lnTo>
                      <a:lnTo>
                        <a:pt x="449" y="103"/>
                      </a:lnTo>
                      <a:lnTo>
                        <a:pt x="410" y="65"/>
                      </a:lnTo>
                      <a:lnTo>
                        <a:pt x="385" y="39"/>
                      </a:lnTo>
                      <a:lnTo>
                        <a:pt x="333" y="14"/>
                      </a:lnTo>
                      <a:lnTo>
                        <a:pt x="29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1933;p38">
                  <a:extLst>
                    <a:ext uri="{FF2B5EF4-FFF2-40B4-BE49-F238E27FC236}">
                      <a16:creationId xmlns:a16="http://schemas.microsoft.com/office/drawing/2014/main" id="{3AF6C63C-F292-7384-6B16-84745AA55F71}"/>
                    </a:ext>
                  </a:extLst>
                </p:cNvPr>
                <p:cNvSpPr/>
                <p:nvPr/>
              </p:nvSpPr>
              <p:spPr>
                <a:xfrm>
                  <a:off x="1692317" y="1302522"/>
                  <a:ext cx="504937" cy="224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55" h="4471" extrusionOk="0">
                      <a:moveTo>
                        <a:pt x="206" y="1"/>
                      </a:moveTo>
                      <a:lnTo>
                        <a:pt x="155" y="14"/>
                      </a:lnTo>
                      <a:lnTo>
                        <a:pt x="116" y="39"/>
                      </a:lnTo>
                      <a:lnTo>
                        <a:pt x="78" y="65"/>
                      </a:lnTo>
                      <a:lnTo>
                        <a:pt x="52" y="103"/>
                      </a:lnTo>
                      <a:lnTo>
                        <a:pt x="26" y="142"/>
                      </a:lnTo>
                      <a:lnTo>
                        <a:pt x="14" y="193"/>
                      </a:lnTo>
                      <a:lnTo>
                        <a:pt x="1" y="231"/>
                      </a:lnTo>
                      <a:lnTo>
                        <a:pt x="14" y="283"/>
                      </a:lnTo>
                      <a:lnTo>
                        <a:pt x="26" y="321"/>
                      </a:lnTo>
                      <a:lnTo>
                        <a:pt x="39" y="372"/>
                      </a:lnTo>
                      <a:lnTo>
                        <a:pt x="65" y="411"/>
                      </a:lnTo>
                      <a:lnTo>
                        <a:pt x="103" y="436"/>
                      </a:lnTo>
                      <a:lnTo>
                        <a:pt x="4227" y="3280"/>
                      </a:lnTo>
                      <a:lnTo>
                        <a:pt x="4227" y="4228"/>
                      </a:lnTo>
                      <a:lnTo>
                        <a:pt x="4227" y="4279"/>
                      </a:lnTo>
                      <a:lnTo>
                        <a:pt x="4253" y="4330"/>
                      </a:lnTo>
                      <a:lnTo>
                        <a:pt x="4266" y="4368"/>
                      </a:lnTo>
                      <a:lnTo>
                        <a:pt x="4304" y="4407"/>
                      </a:lnTo>
                      <a:lnTo>
                        <a:pt x="4330" y="4432"/>
                      </a:lnTo>
                      <a:lnTo>
                        <a:pt x="4381" y="4458"/>
                      </a:lnTo>
                      <a:lnTo>
                        <a:pt x="4420" y="4471"/>
                      </a:lnTo>
                      <a:lnTo>
                        <a:pt x="4522" y="4471"/>
                      </a:lnTo>
                      <a:lnTo>
                        <a:pt x="4560" y="4458"/>
                      </a:lnTo>
                      <a:lnTo>
                        <a:pt x="4612" y="4432"/>
                      </a:lnTo>
                      <a:lnTo>
                        <a:pt x="4637" y="4407"/>
                      </a:lnTo>
                      <a:lnTo>
                        <a:pt x="4676" y="4368"/>
                      </a:lnTo>
                      <a:lnTo>
                        <a:pt x="4689" y="4330"/>
                      </a:lnTo>
                      <a:lnTo>
                        <a:pt x="4714" y="4279"/>
                      </a:lnTo>
                      <a:lnTo>
                        <a:pt x="4714" y="4228"/>
                      </a:lnTo>
                      <a:lnTo>
                        <a:pt x="4714" y="3267"/>
                      </a:lnTo>
                      <a:lnTo>
                        <a:pt x="5367" y="2665"/>
                      </a:lnTo>
                      <a:lnTo>
                        <a:pt x="9863" y="2665"/>
                      </a:lnTo>
                      <a:lnTo>
                        <a:pt x="9914" y="2652"/>
                      </a:lnTo>
                      <a:lnTo>
                        <a:pt x="9953" y="2627"/>
                      </a:lnTo>
                      <a:lnTo>
                        <a:pt x="9991" y="2601"/>
                      </a:lnTo>
                      <a:lnTo>
                        <a:pt x="10017" y="2562"/>
                      </a:lnTo>
                      <a:lnTo>
                        <a:pt x="10042" y="2524"/>
                      </a:lnTo>
                      <a:lnTo>
                        <a:pt x="10055" y="2473"/>
                      </a:lnTo>
                      <a:lnTo>
                        <a:pt x="10055" y="2422"/>
                      </a:lnTo>
                      <a:lnTo>
                        <a:pt x="10055" y="2383"/>
                      </a:lnTo>
                      <a:lnTo>
                        <a:pt x="10042" y="2332"/>
                      </a:lnTo>
                      <a:lnTo>
                        <a:pt x="10017" y="2294"/>
                      </a:lnTo>
                      <a:lnTo>
                        <a:pt x="9991" y="2255"/>
                      </a:lnTo>
                      <a:lnTo>
                        <a:pt x="9953" y="2229"/>
                      </a:lnTo>
                      <a:lnTo>
                        <a:pt x="9914" y="2204"/>
                      </a:lnTo>
                      <a:lnTo>
                        <a:pt x="9863" y="2191"/>
                      </a:lnTo>
                      <a:lnTo>
                        <a:pt x="9812" y="2178"/>
                      </a:lnTo>
                      <a:lnTo>
                        <a:pt x="7609" y="2178"/>
                      </a:lnTo>
                      <a:lnTo>
                        <a:pt x="7609" y="1013"/>
                      </a:lnTo>
                      <a:lnTo>
                        <a:pt x="7609" y="962"/>
                      </a:lnTo>
                      <a:lnTo>
                        <a:pt x="7583" y="923"/>
                      </a:lnTo>
                      <a:lnTo>
                        <a:pt x="7570" y="872"/>
                      </a:lnTo>
                      <a:lnTo>
                        <a:pt x="7532" y="846"/>
                      </a:lnTo>
                      <a:lnTo>
                        <a:pt x="7506" y="808"/>
                      </a:lnTo>
                      <a:lnTo>
                        <a:pt x="7455" y="795"/>
                      </a:lnTo>
                      <a:lnTo>
                        <a:pt x="7417" y="769"/>
                      </a:lnTo>
                      <a:lnTo>
                        <a:pt x="7314" y="769"/>
                      </a:lnTo>
                      <a:lnTo>
                        <a:pt x="7276" y="795"/>
                      </a:lnTo>
                      <a:lnTo>
                        <a:pt x="7224" y="808"/>
                      </a:lnTo>
                      <a:lnTo>
                        <a:pt x="7199" y="846"/>
                      </a:lnTo>
                      <a:lnTo>
                        <a:pt x="7160" y="872"/>
                      </a:lnTo>
                      <a:lnTo>
                        <a:pt x="7148" y="923"/>
                      </a:lnTo>
                      <a:lnTo>
                        <a:pt x="7122" y="962"/>
                      </a:lnTo>
                      <a:lnTo>
                        <a:pt x="7122" y="1013"/>
                      </a:lnTo>
                      <a:lnTo>
                        <a:pt x="7122" y="2178"/>
                      </a:lnTo>
                      <a:lnTo>
                        <a:pt x="5265" y="2178"/>
                      </a:lnTo>
                      <a:lnTo>
                        <a:pt x="5226" y="2191"/>
                      </a:lnTo>
                      <a:lnTo>
                        <a:pt x="5188" y="2204"/>
                      </a:lnTo>
                      <a:lnTo>
                        <a:pt x="5137" y="2217"/>
                      </a:lnTo>
                      <a:lnTo>
                        <a:pt x="5111" y="2242"/>
                      </a:lnTo>
                      <a:lnTo>
                        <a:pt x="4445" y="2844"/>
                      </a:lnTo>
                      <a:lnTo>
                        <a:pt x="385" y="39"/>
                      </a:lnTo>
                      <a:lnTo>
                        <a:pt x="347" y="14"/>
                      </a:lnTo>
                      <a:lnTo>
                        <a:pt x="29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1934;p38">
                  <a:extLst>
                    <a:ext uri="{FF2B5EF4-FFF2-40B4-BE49-F238E27FC236}">
                      <a16:creationId xmlns:a16="http://schemas.microsoft.com/office/drawing/2014/main" id="{C453ABF4-2F90-DFC9-3C95-1A5BB459967F}"/>
                    </a:ext>
                  </a:extLst>
                </p:cNvPr>
                <p:cNvSpPr/>
                <p:nvPr/>
              </p:nvSpPr>
              <p:spPr>
                <a:xfrm>
                  <a:off x="1692317" y="1647913"/>
                  <a:ext cx="93957" cy="24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1" h="488" extrusionOk="0">
                      <a:moveTo>
                        <a:pt x="244" y="1"/>
                      </a:moveTo>
                      <a:lnTo>
                        <a:pt x="193" y="14"/>
                      </a:lnTo>
                      <a:lnTo>
                        <a:pt x="155" y="26"/>
                      </a:lnTo>
                      <a:lnTo>
                        <a:pt x="116" y="52"/>
                      </a:lnTo>
                      <a:lnTo>
                        <a:pt x="78" y="78"/>
                      </a:lnTo>
                      <a:lnTo>
                        <a:pt x="39" y="116"/>
                      </a:lnTo>
                      <a:lnTo>
                        <a:pt x="26" y="154"/>
                      </a:lnTo>
                      <a:lnTo>
                        <a:pt x="14" y="206"/>
                      </a:lnTo>
                      <a:lnTo>
                        <a:pt x="1" y="244"/>
                      </a:lnTo>
                      <a:lnTo>
                        <a:pt x="14" y="295"/>
                      </a:lnTo>
                      <a:lnTo>
                        <a:pt x="26" y="347"/>
                      </a:lnTo>
                      <a:lnTo>
                        <a:pt x="39" y="385"/>
                      </a:lnTo>
                      <a:lnTo>
                        <a:pt x="78" y="423"/>
                      </a:lnTo>
                      <a:lnTo>
                        <a:pt x="116" y="449"/>
                      </a:lnTo>
                      <a:lnTo>
                        <a:pt x="155" y="475"/>
                      </a:lnTo>
                      <a:lnTo>
                        <a:pt x="193" y="487"/>
                      </a:lnTo>
                      <a:lnTo>
                        <a:pt x="1679" y="487"/>
                      </a:lnTo>
                      <a:lnTo>
                        <a:pt x="1730" y="475"/>
                      </a:lnTo>
                      <a:lnTo>
                        <a:pt x="1768" y="449"/>
                      </a:lnTo>
                      <a:lnTo>
                        <a:pt x="1807" y="423"/>
                      </a:lnTo>
                      <a:lnTo>
                        <a:pt x="1832" y="385"/>
                      </a:lnTo>
                      <a:lnTo>
                        <a:pt x="1858" y="347"/>
                      </a:lnTo>
                      <a:lnTo>
                        <a:pt x="1871" y="295"/>
                      </a:lnTo>
                      <a:lnTo>
                        <a:pt x="1871" y="244"/>
                      </a:lnTo>
                      <a:lnTo>
                        <a:pt x="1871" y="206"/>
                      </a:lnTo>
                      <a:lnTo>
                        <a:pt x="1858" y="154"/>
                      </a:lnTo>
                      <a:lnTo>
                        <a:pt x="1832" y="116"/>
                      </a:lnTo>
                      <a:lnTo>
                        <a:pt x="1807" y="78"/>
                      </a:lnTo>
                      <a:lnTo>
                        <a:pt x="1768" y="52"/>
                      </a:lnTo>
                      <a:lnTo>
                        <a:pt x="1730" y="26"/>
                      </a:lnTo>
                      <a:lnTo>
                        <a:pt x="1679" y="14"/>
                      </a:lnTo>
                      <a:lnTo>
                        <a:pt x="162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1935;p38">
                  <a:extLst>
                    <a:ext uri="{FF2B5EF4-FFF2-40B4-BE49-F238E27FC236}">
                      <a16:creationId xmlns:a16="http://schemas.microsoft.com/office/drawing/2014/main" id="{05D07516-ED77-A8CD-3904-0992BB20C28B}"/>
                    </a:ext>
                  </a:extLst>
                </p:cNvPr>
                <p:cNvSpPr/>
                <p:nvPr/>
              </p:nvSpPr>
              <p:spPr>
                <a:xfrm>
                  <a:off x="1904583" y="1793290"/>
                  <a:ext cx="184650" cy="247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7" h="4932" extrusionOk="0">
                      <a:moveTo>
                        <a:pt x="244" y="0"/>
                      </a:moveTo>
                      <a:lnTo>
                        <a:pt x="193" y="13"/>
                      </a:lnTo>
                      <a:lnTo>
                        <a:pt x="154" y="26"/>
                      </a:lnTo>
                      <a:lnTo>
                        <a:pt x="103" y="52"/>
                      </a:lnTo>
                      <a:lnTo>
                        <a:pt x="77" y="77"/>
                      </a:lnTo>
                      <a:lnTo>
                        <a:pt x="39" y="116"/>
                      </a:lnTo>
                      <a:lnTo>
                        <a:pt x="26" y="154"/>
                      </a:lnTo>
                      <a:lnTo>
                        <a:pt x="0" y="192"/>
                      </a:lnTo>
                      <a:lnTo>
                        <a:pt x="0" y="244"/>
                      </a:lnTo>
                      <a:lnTo>
                        <a:pt x="0" y="4688"/>
                      </a:lnTo>
                      <a:lnTo>
                        <a:pt x="0" y="4739"/>
                      </a:lnTo>
                      <a:lnTo>
                        <a:pt x="26" y="4778"/>
                      </a:lnTo>
                      <a:lnTo>
                        <a:pt x="39" y="4829"/>
                      </a:lnTo>
                      <a:lnTo>
                        <a:pt x="77" y="4867"/>
                      </a:lnTo>
                      <a:lnTo>
                        <a:pt x="103" y="4893"/>
                      </a:lnTo>
                      <a:lnTo>
                        <a:pt x="154" y="4919"/>
                      </a:lnTo>
                      <a:lnTo>
                        <a:pt x="193" y="4931"/>
                      </a:lnTo>
                      <a:lnTo>
                        <a:pt x="295" y="4931"/>
                      </a:lnTo>
                      <a:lnTo>
                        <a:pt x="333" y="4919"/>
                      </a:lnTo>
                      <a:lnTo>
                        <a:pt x="385" y="4893"/>
                      </a:lnTo>
                      <a:lnTo>
                        <a:pt x="410" y="4867"/>
                      </a:lnTo>
                      <a:lnTo>
                        <a:pt x="449" y="4829"/>
                      </a:lnTo>
                      <a:lnTo>
                        <a:pt x="462" y="4778"/>
                      </a:lnTo>
                      <a:lnTo>
                        <a:pt x="487" y="4739"/>
                      </a:lnTo>
                      <a:lnTo>
                        <a:pt x="487" y="4688"/>
                      </a:lnTo>
                      <a:lnTo>
                        <a:pt x="487" y="3228"/>
                      </a:lnTo>
                      <a:lnTo>
                        <a:pt x="3484" y="3228"/>
                      </a:lnTo>
                      <a:lnTo>
                        <a:pt x="3523" y="3215"/>
                      </a:lnTo>
                      <a:lnTo>
                        <a:pt x="3574" y="3190"/>
                      </a:lnTo>
                      <a:lnTo>
                        <a:pt x="3599" y="3164"/>
                      </a:lnTo>
                      <a:lnTo>
                        <a:pt x="3638" y="3125"/>
                      </a:lnTo>
                      <a:lnTo>
                        <a:pt x="3651" y="3087"/>
                      </a:lnTo>
                      <a:lnTo>
                        <a:pt x="3663" y="3036"/>
                      </a:lnTo>
                      <a:lnTo>
                        <a:pt x="3676" y="2997"/>
                      </a:lnTo>
                      <a:lnTo>
                        <a:pt x="3663" y="2946"/>
                      </a:lnTo>
                      <a:lnTo>
                        <a:pt x="3651" y="2895"/>
                      </a:lnTo>
                      <a:lnTo>
                        <a:pt x="3638" y="2856"/>
                      </a:lnTo>
                      <a:lnTo>
                        <a:pt x="3599" y="2818"/>
                      </a:lnTo>
                      <a:lnTo>
                        <a:pt x="3574" y="2792"/>
                      </a:lnTo>
                      <a:lnTo>
                        <a:pt x="3523" y="2767"/>
                      </a:lnTo>
                      <a:lnTo>
                        <a:pt x="3484" y="2754"/>
                      </a:lnTo>
                      <a:lnTo>
                        <a:pt x="487" y="2754"/>
                      </a:lnTo>
                      <a:lnTo>
                        <a:pt x="487" y="244"/>
                      </a:lnTo>
                      <a:lnTo>
                        <a:pt x="487" y="192"/>
                      </a:lnTo>
                      <a:lnTo>
                        <a:pt x="462" y="154"/>
                      </a:lnTo>
                      <a:lnTo>
                        <a:pt x="449" y="116"/>
                      </a:lnTo>
                      <a:lnTo>
                        <a:pt x="410" y="77"/>
                      </a:lnTo>
                      <a:lnTo>
                        <a:pt x="385" y="52"/>
                      </a:lnTo>
                      <a:lnTo>
                        <a:pt x="333" y="26"/>
                      </a:lnTo>
                      <a:lnTo>
                        <a:pt x="295" y="13"/>
                      </a:lnTo>
                      <a:lnTo>
                        <a:pt x="2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1936;p38">
                  <a:extLst>
                    <a:ext uri="{FF2B5EF4-FFF2-40B4-BE49-F238E27FC236}">
                      <a16:creationId xmlns:a16="http://schemas.microsoft.com/office/drawing/2014/main" id="{CE2CD3D6-78F8-63C7-D103-07925263A8FC}"/>
                    </a:ext>
                  </a:extLst>
                </p:cNvPr>
                <p:cNvSpPr/>
                <p:nvPr/>
              </p:nvSpPr>
              <p:spPr>
                <a:xfrm>
                  <a:off x="1771458" y="1514788"/>
                  <a:ext cx="290759" cy="290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90" h="5790" extrusionOk="0">
                      <a:moveTo>
                        <a:pt x="2178" y="1"/>
                      </a:moveTo>
                      <a:lnTo>
                        <a:pt x="2178" y="590"/>
                      </a:lnTo>
                      <a:lnTo>
                        <a:pt x="1973" y="667"/>
                      </a:lnTo>
                      <a:lnTo>
                        <a:pt x="1768" y="756"/>
                      </a:lnTo>
                      <a:lnTo>
                        <a:pt x="1358" y="346"/>
                      </a:lnTo>
                      <a:lnTo>
                        <a:pt x="346" y="1358"/>
                      </a:lnTo>
                      <a:lnTo>
                        <a:pt x="756" y="1768"/>
                      </a:lnTo>
                      <a:lnTo>
                        <a:pt x="666" y="1973"/>
                      </a:lnTo>
                      <a:lnTo>
                        <a:pt x="589" y="2191"/>
                      </a:lnTo>
                      <a:lnTo>
                        <a:pt x="0" y="2191"/>
                      </a:lnTo>
                      <a:lnTo>
                        <a:pt x="0" y="3612"/>
                      </a:lnTo>
                      <a:lnTo>
                        <a:pt x="589" y="3612"/>
                      </a:lnTo>
                      <a:lnTo>
                        <a:pt x="666" y="3830"/>
                      </a:lnTo>
                      <a:lnTo>
                        <a:pt x="756" y="4035"/>
                      </a:lnTo>
                      <a:lnTo>
                        <a:pt x="346" y="4445"/>
                      </a:lnTo>
                      <a:lnTo>
                        <a:pt x="1358" y="5457"/>
                      </a:lnTo>
                      <a:lnTo>
                        <a:pt x="1768" y="5034"/>
                      </a:lnTo>
                      <a:lnTo>
                        <a:pt x="1973" y="5136"/>
                      </a:lnTo>
                      <a:lnTo>
                        <a:pt x="2178" y="5213"/>
                      </a:lnTo>
                      <a:lnTo>
                        <a:pt x="2178" y="5790"/>
                      </a:lnTo>
                      <a:lnTo>
                        <a:pt x="3612" y="5790"/>
                      </a:lnTo>
                      <a:lnTo>
                        <a:pt x="3612" y="5213"/>
                      </a:lnTo>
                      <a:lnTo>
                        <a:pt x="3817" y="5136"/>
                      </a:lnTo>
                      <a:lnTo>
                        <a:pt x="4022" y="5034"/>
                      </a:lnTo>
                      <a:lnTo>
                        <a:pt x="4432" y="5457"/>
                      </a:lnTo>
                      <a:lnTo>
                        <a:pt x="5444" y="4445"/>
                      </a:lnTo>
                      <a:lnTo>
                        <a:pt x="5034" y="4035"/>
                      </a:lnTo>
                      <a:lnTo>
                        <a:pt x="5123" y="3830"/>
                      </a:lnTo>
                      <a:lnTo>
                        <a:pt x="5200" y="3612"/>
                      </a:lnTo>
                      <a:lnTo>
                        <a:pt x="5789" y="3612"/>
                      </a:lnTo>
                      <a:lnTo>
                        <a:pt x="5789" y="2191"/>
                      </a:lnTo>
                      <a:lnTo>
                        <a:pt x="5200" y="2191"/>
                      </a:lnTo>
                      <a:lnTo>
                        <a:pt x="5123" y="1973"/>
                      </a:lnTo>
                      <a:lnTo>
                        <a:pt x="5034" y="1768"/>
                      </a:lnTo>
                      <a:lnTo>
                        <a:pt x="5444" y="1358"/>
                      </a:lnTo>
                      <a:lnTo>
                        <a:pt x="4432" y="346"/>
                      </a:lnTo>
                      <a:lnTo>
                        <a:pt x="4022" y="756"/>
                      </a:lnTo>
                      <a:lnTo>
                        <a:pt x="3817" y="667"/>
                      </a:lnTo>
                      <a:lnTo>
                        <a:pt x="3612" y="590"/>
                      </a:lnTo>
                      <a:lnTo>
                        <a:pt x="361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1937;p38">
                  <a:extLst>
                    <a:ext uri="{FF2B5EF4-FFF2-40B4-BE49-F238E27FC236}">
                      <a16:creationId xmlns:a16="http://schemas.microsoft.com/office/drawing/2014/main" id="{82F0F6F6-D5F4-3191-647C-608EC4998179}"/>
                    </a:ext>
                  </a:extLst>
                </p:cNvPr>
                <p:cNvSpPr/>
                <p:nvPr/>
              </p:nvSpPr>
              <p:spPr>
                <a:xfrm>
                  <a:off x="2170832" y="1373930"/>
                  <a:ext cx="208453" cy="208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1" h="4151" extrusionOk="0">
                      <a:moveTo>
                        <a:pt x="1743" y="1"/>
                      </a:moveTo>
                      <a:lnTo>
                        <a:pt x="1743" y="295"/>
                      </a:lnTo>
                      <a:lnTo>
                        <a:pt x="1602" y="321"/>
                      </a:lnTo>
                      <a:lnTo>
                        <a:pt x="1461" y="372"/>
                      </a:lnTo>
                      <a:lnTo>
                        <a:pt x="1320" y="116"/>
                      </a:lnTo>
                      <a:lnTo>
                        <a:pt x="757" y="449"/>
                      </a:lnTo>
                      <a:lnTo>
                        <a:pt x="897" y="705"/>
                      </a:lnTo>
                      <a:lnTo>
                        <a:pt x="795" y="795"/>
                      </a:lnTo>
                      <a:lnTo>
                        <a:pt x="692" y="910"/>
                      </a:lnTo>
                      <a:lnTo>
                        <a:pt x="436" y="756"/>
                      </a:lnTo>
                      <a:lnTo>
                        <a:pt x="116" y="1320"/>
                      </a:lnTo>
                      <a:lnTo>
                        <a:pt x="372" y="1473"/>
                      </a:lnTo>
                      <a:lnTo>
                        <a:pt x="321" y="1614"/>
                      </a:lnTo>
                      <a:lnTo>
                        <a:pt x="283" y="1755"/>
                      </a:lnTo>
                      <a:lnTo>
                        <a:pt x="1" y="1755"/>
                      </a:lnTo>
                      <a:lnTo>
                        <a:pt x="1" y="2408"/>
                      </a:lnTo>
                      <a:lnTo>
                        <a:pt x="283" y="2408"/>
                      </a:lnTo>
                      <a:lnTo>
                        <a:pt x="321" y="2549"/>
                      </a:lnTo>
                      <a:lnTo>
                        <a:pt x="372" y="2690"/>
                      </a:lnTo>
                      <a:lnTo>
                        <a:pt x="116" y="2831"/>
                      </a:lnTo>
                      <a:lnTo>
                        <a:pt x="436" y="3395"/>
                      </a:lnTo>
                      <a:lnTo>
                        <a:pt x="692" y="3254"/>
                      </a:lnTo>
                      <a:lnTo>
                        <a:pt x="795" y="3356"/>
                      </a:lnTo>
                      <a:lnTo>
                        <a:pt x="897" y="3459"/>
                      </a:lnTo>
                      <a:lnTo>
                        <a:pt x="757" y="3715"/>
                      </a:lnTo>
                      <a:lnTo>
                        <a:pt x="1320" y="4035"/>
                      </a:lnTo>
                      <a:lnTo>
                        <a:pt x="1461" y="3792"/>
                      </a:lnTo>
                      <a:lnTo>
                        <a:pt x="1602" y="3830"/>
                      </a:lnTo>
                      <a:lnTo>
                        <a:pt x="1743" y="3869"/>
                      </a:lnTo>
                      <a:lnTo>
                        <a:pt x="1743" y="4150"/>
                      </a:lnTo>
                      <a:lnTo>
                        <a:pt x="2396" y="4150"/>
                      </a:lnTo>
                      <a:lnTo>
                        <a:pt x="2396" y="3869"/>
                      </a:lnTo>
                      <a:lnTo>
                        <a:pt x="2550" y="3830"/>
                      </a:lnTo>
                      <a:lnTo>
                        <a:pt x="2678" y="3792"/>
                      </a:lnTo>
                      <a:lnTo>
                        <a:pt x="2831" y="4035"/>
                      </a:lnTo>
                      <a:lnTo>
                        <a:pt x="3395" y="3715"/>
                      </a:lnTo>
                      <a:lnTo>
                        <a:pt x="3254" y="3459"/>
                      </a:lnTo>
                      <a:lnTo>
                        <a:pt x="3357" y="3356"/>
                      </a:lnTo>
                      <a:lnTo>
                        <a:pt x="3459" y="3254"/>
                      </a:lnTo>
                      <a:lnTo>
                        <a:pt x="3702" y="3395"/>
                      </a:lnTo>
                      <a:lnTo>
                        <a:pt x="4035" y="2831"/>
                      </a:lnTo>
                      <a:lnTo>
                        <a:pt x="3779" y="2690"/>
                      </a:lnTo>
                      <a:lnTo>
                        <a:pt x="3830" y="2549"/>
                      </a:lnTo>
                      <a:lnTo>
                        <a:pt x="3856" y="2408"/>
                      </a:lnTo>
                      <a:lnTo>
                        <a:pt x="4151" y="2408"/>
                      </a:lnTo>
                      <a:lnTo>
                        <a:pt x="4151" y="1755"/>
                      </a:lnTo>
                      <a:lnTo>
                        <a:pt x="3856" y="1755"/>
                      </a:lnTo>
                      <a:lnTo>
                        <a:pt x="3830" y="1614"/>
                      </a:lnTo>
                      <a:lnTo>
                        <a:pt x="3779" y="1473"/>
                      </a:lnTo>
                      <a:lnTo>
                        <a:pt x="4035" y="1320"/>
                      </a:lnTo>
                      <a:lnTo>
                        <a:pt x="3702" y="756"/>
                      </a:lnTo>
                      <a:lnTo>
                        <a:pt x="3459" y="910"/>
                      </a:lnTo>
                      <a:lnTo>
                        <a:pt x="3357" y="795"/>
                      </a:lnTo>
                      <a:lnTo>
                        <a:pt x="3254" y="705"/>
                      </a:lnTo>
                      <a:lnTo>
                        <a:pt x="3395" y="449"/>
                      </a:lnTo>
                      <a:lnTo>
                        <a:pt x="2831" y="116"/>
                      </a:lnTo>
                      <a:lnTo>
                        <a:pt x="2678" y="372"/>
                      </a:lnTo>
                      <a:lnTo>
                        <a:pt x="2550" y="321"/>
                      </a:lnTo>
                      <a:lnTo>
                        <a:pt x="2396" y="295"/>
                      </a:lnTo>
                      <a:lnTo>
                        <a:pt x="239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1938;p38">
                  <a:extLst>
                    <a:ext uri="{FF2B5EF4-FFF2-40B4-BE49-F238E27FC236}">
                      <a16:creationId xmlns:a16="http://schemas.microsoft.com/office/drawing/2014/main" id="{9518C2AF-7C2B-8590-FB1F-207FF44C7CB4}"/>
                    </a:ext>
                  </a:extLst>
                </p:cNvPr>
                <p:cNvSpPr/>
                <p:nvPr/>
              </p:nvSpPr>
              <p:spPr>
                <a:xfrm>
                  <a:off x="2311690" y="1572035"/>
                  <a:ext cx="375677" cy="380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1" h="7570" extrusionOk="0">
                      <a:moveTo>
                        <a:pt x="2819" y="0"/>
                      </a:moveTo>
                      <a:lnTo>
                        <a:pt x="2819" y="679"/>
                      </a:lnTo>
                      <a:lnTo>
                        <a:pt x="2626" y="743"/>
                      </a:lnTo>
                      <a:lnTo>
                        <a:pt x="2447" y="820"/>
                      </a:lnTo>
                      <a:lnTo>
                        <a:pt x="2281" y="897"/>
                      </a:lnTo>
                      <a:lnTo>
                        <a:pt x="2114" y="987"/>
                      </a:lnTo>
                      <a:lnTo>
                        <a:pt x="1948" y="1076"/>
                      </a:lnTo>
                      <a:lnTo>
                        <a:pt x="1794" y="1192"/>
                      </a:lnTo>
                      <a:lnTo>
                        <a:pt x="1653" y="1307"/>
                      </a:lnTo>
                      <a:lnTo>
                        <a:pt x="1512" y="1435"/>
                      </a:lnTo>
                      <a:lnTo>
                        <a:pt x="923" y="1089"/>
                      </a:lnTo>
                      <a:lnTo>
                        <a:pt x="1" y="2703"/>
                      </a:lnTo>
                      <a:lnTo>
                        <a:pt x="577" y="3036"/>
                      </a:lnTo>
                      <a:lnTo>
                        <a:pt x="539" y="3215"/>
                      </a:lnTo>
                      <a:lnTo>
                        <a:pt x="513" y="3407"/>
                      </a:lnTo>
                      <a:lnTo>
                        <a:pt x="487" y="3599"/>
                      </a:lnTo>
                      <a:lnTo>
                        <a:pt x="487" y="3792"/>
                      </a:lnTo>
                      <a:lnTo>
                        <a:pt x="487" y="3984"/>
                      </a:lnTo>
                      <a:lnTo>
                        <a:pt x="513" y="4176"/>
                      </a:lnTo>
                      <a:lnTo>
                        <a:pt x="539" y="4355"/>
                      </a:lnTo>
                      <a:lnTo>
                        <a:pt x="577" y="4534"/>
                      </a:lnTo>
                      <a:lnTo>
                        <a:pt x="1" y="4880"/>
                      </a:lnTo>
                      <a:lnTo>
                        <a:pt x="923" y="6481"/>
                      </a:lnTo>
                      <a:lnTo>
                        <a:pt x="1512" y="6148"/>
                      </a:lnTo>
                      <a:lnTo>
                        <a:pt x="1653" y="6276"/>
                      </a:lnTo>
                      <a:lnTo>
                        <a:pt x="1794" y="6392"/>
                      </a:lnTo>
                      <a:lnTo>
                        <a:pt x="1948" y="6494"/>
                      </a:lnTo>
                      <a:lnTo>
                        <a:pt x="2114" y="6596"/>
                      </a:lnTo>
                      <a:lnTo>
                        <a:pt x="2281" y="6686"/>
                      </a:lnTo>
                      <a:lnTo>
                        <a:pt x="2447" y="6763"/>
                      </a:lnTo>
                      <a:lnTo>
                        <a:pt x="2626" y="6827"/>
                      </a:lnTo>
                      <a:lnTo>
                        <a:pt x="2819" y="6891"/>
                      </a:lnTo>
                      <a:lnTo>
                        <a:pt x="2819" y="7570"/>
                      </a:lnTo>
                      <a:lnTo>
                        <a:pt x="4663" y="7570"/>
                      </a:lnTo>
                      <a:lnTo>
                        <a:pt x="4663" y="6891"/>
                      </a:lnTo>
                      <a:lnTo>
                        <a:pt x="4855" y="6827"/>
                      </a:lnTo>
                      <a:lnTo>
                        <a:pt x="5021" y="6763"/>
                      </a:lnTo>
                      <a:lnTo>
                        <a:pt x="5201" y="6686"/>
                      </a:lnTo>
                      <a:lnTo>
                        <a:pt x="5367" y="6596"/>
                      </a:lnTo>
                      <a:lnTo>
                        <a:pt x="5534" y="6494"/>
                      </a:lnTo>
                      <a:lnTo>
                        <a:pt x="5687" y="6392"/>
                      </a:lnTo>
                      <a:lnTo>
                        <a:pt x="5828" y="6276"/>
                      </a:lnTo>
                      <a:lnTo>
                        <a:pt x="5969" y="6148"/>
                      </a:lnTo>
                      <a:lnTo>
                        <a:pt x="6558" y="6481"/>
                      </a:lnTo>
                      <a:lnTo>
                        <a:pt x="7481" y="4880"/>
                      </a:lnTo>
                      <a:lnTo>
                        <a:pt x="6891" y="4534"/>
                      </a:lnTo>
                      <a:lnTo>
                        <a:pt x="6930" y="4355"/>
                      </a:lnTo>
                      <a:lnTo>
                        <a:pt x="6968" y="4176"/>
                      </a:lnTo>
                      <a:lnTo>
                        <a:pt x="6981" y="3984"/>
                      </a:lnTo>
                      <a:lnTo>
                        <a:pt x="6994" y="3792"/>
                      </a:lnTo>
                      <a:lnTo>
                        <a:pt x="6981" y="3599"/>
                      </a:lnTo>
                      <a:lnTo>
                        <a:pt x="6968" y="3407"/>
                      </a:lnTo>
                      <a:lnTo>
                        <a:pt x="6930" y="3215"/>
                      </a:lnTo>
                      <a:lnTo>
                        <a:pt x="6891" y="3036"/>
                      </a:lnTo>
                      <a:lnTo>
                        <a:pt x="7481" y="2703"/>
                      </a:lnTo>
                      <a:lnTo>
                        <a:pt x="6558" y="1089"/>
                      </a:lnTo>
                      <a:lnTo>
                        <a:pt x="5969" y="1435"/>
                      </a:lnTo>
                      <a:lnTo>
                        <a:pt x="5828" y="1307"/>
                      </a:lnTo>
                      <a:lnTo>
                        <a:pt x="5687" y="1192"/>
                      </a:lnTo>
                      <a:lnTo>
                        <a:pt x="5534" y="1076"/>
                      </a:lnTo>
                      <a:lnTo>
                        <a:pt x="5367" y="987"/>
                      </a:lnTo>
                      <a:lnTo>
                        <a:pt x="5201" y="897"/>
                      </a:lnTo>
                      <a:lnTo>
                        <a:pt x="5021" y="820"/>
                      </a:lnTo>
                      <a:lnTo>
                        <a:pt x="4855" y="743"/>
                      </a:lnTo>
                      <a:lnTo>
                        <a:pt x="4663" y="679"/>
                      </a:lnTo>
                      <a:lnTo>
                        <a:pt x="466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1939;p38">
                  <a:extLst>
                    <a:ext uri="{FF2B5EF4-FFF2-40B4-BE49-F238E27FC236}">
                      <a16:creationId xmlns:a16="http://schemas.microsoft.com/office/drawing/2014/main" id="{71ACA63D-25F9-B6DB-B540-5F4DF6013525}"/>
                    </a:ext>
                  </a:extLst>
                </p:cNvPr>
                <p:cNvSpPr/>
                <p:nvPr/>
              </p:nvSpPr>
              <p:spPr>
                <a:xfrm>
                  <a:off x="2033841" y="1325069"/>
                  <a:ext cx="56645" cy="56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8" h="1128" extrusionOk="0">
                      <a:moveTo>
                        <a:pt x="564" y="0"/>
                      </a:moveTo>
                      <a:lnTo>
                        <a:pt x="449" y="13"/>
                      </a:lnTo>
                      <a:lnTo>
                        <a:pt x="347" y="39"/>
                      </a:lnTo>
                      <a:lnTo>
                        <a:pt x="244" y="90"/>
                      </a:lnTo>
                      <a:lnTo>
                        <a:pt x="167" y="167"/>
                      </a:lnTo>
                      <a:lnTo>
                        <a:pt x="90" y="244"/>
                      </a:lnTo>
                      <a:lnTo>
                        <a:pt x="39" y="346"/>
                      </a:lnTo>
                      <a:lnTo>
                        <a:pt x="14" y="448"/>
                      </a:lnTo>
                      <a:lnTo>
                        <a:pt x="1" y="564"/>
                      </a:lnTo>
                      <a:lnTo>
                        <a:pt x="14" y="679"/>
                      </a:lnTo>
                      <a:lnTo>
                        <a:pt x="39" y="781"/>
                      </a:lnTo>
                      <a:lnTo>
                        <a:pt x="90" y="884"/>
                      </a:lnTo>
                      <a:lnTo>
                        <a:pt x="167" y="961"/>
                      </a:lnTo>
                      <a:lnTo>
                        <a:pt x="244" y="1038"/>
                      </a:lnTo>
                      <a:lnTo>
                        <a:pt x="347" y="1089"/>
                      </a:lnTo>
                      <a:lnTo>
                        <a:pt x="449" y="1114"/>
                      </a:lnTo>
                      <a:lnTo>
                        <a:pt x="564" y="1127"/>
                      </a:lnTo>
                      <a:lnTo>
                        <a:pt x="680" y="1114"/>
                      </a:lnTo>
                      <a:lnTo>
                        <a:pt x="782" y="1089"/>
                      </a:lnTo>
                      <a:lnTo>
                        <a:pt x="885" y="1038"/>
                      </a:lnTo>
                      <a:lnTo>
                        <a:pt x="961" y="961"/>
                      </a:lnTo>
                      <a:lnTo>
                        <a:pt x="1038" y="884"/>
                      </a:lnTo>
                      <a:lnTo>
                        <a:pt x="1089" y="781"/>
                      </a:lnTo>
                      <a:lnTo>
                        <a:pt x="1115" y="679"/>
                      </a:lnTo>
                      <a:lnTo>
                        <a:pt x="1128" y="564"/>
                      </a:lnTo>
                      <a:lnTo>
                        <a:pt x="1115" y="448"/>
                      </a:lnTo>
                      <a:lnTo>
                        <a:pt x="1089" y="346"/>
                      </a:lnTo>
                      <a:lnTo>
                        <a:pt x="1038" y="244"/>
                      </a:lnTo>
                      <a:lnTo>
                        <a:pt x="961" y="167"/>
                      </a:lnTo>
                      <a:lnTo>
                        <a:pt x="885" y="90"/>
                      </a:lnTo>
                      <a:lnTo>
                        <a:pt x="782" y="39"/>
                      </a:lnTo>
                      <a:lnTo>
                        <a:pt x="680" y="13"/>
                      </a:lnTo>
                      <a:lnTo>
                        <a:pt x="56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1940;p38">
                  <a:extLst>
                    <a:ext uri="{FF2B5EF4-FFF2-40B4-BE49-F238E27FC236}">
                      <a16:creationId xmlns:a16="http://schemas.microsoft.com/office/drawing/2014/main" id="{09A9F630-B4F6-0FFD-219E-3FDBEF3843CC}"/>
                    </a:ext>
                  </a:extLst>
                </p:cNvPr>
                <p:cNvSpPr/>
                <p:nvPr/>
              </p:nvSpPr>
              <p:spPr>
                <a:xfrm>
                  <a:off x="1676248" y="1631843"/>
                  <a:ext cx="56645" cy="57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8" h="1141" extrusionOk="0">
                      <a:moveTo>
                        <a:pt x="564" y="1"/>
                      </a:moveTo>
                      <a:lnTo>
                        <a:pt x="449" y="13"/>
                      </a:lnTo>
                      <a:lnTo>
                        <a:pt x="346" y="52"/>
                      </a:lnTo>
                      <a:lnTo>
                        <a:pt x="244" y="103"/>
                      </a:lnTo>
                      <a:lnTo>
                        <a:pt x="167" y="167"/>
                      </a:lnTo>
                      <a:lnTo>
                        <a:pt x="90" y="257"/>
                      </a:lnTo>
                      <a:lnTo>
                        <a:pt x="39" y="346"/>
                      </a:lnTo>
                      <a:lnTo>
                        <a:pt x="13" y="449"/>
                      </a:lnTo>
                      <a:lnTo>
                        <a:pt x="1" y="564"/>
                      </a:lnTo>
                      <a:lnTo>
                        <a:pt x="13" y="679"/>
                      </a:lnTo>
                      <a:lnTo>
                        <a:pt x="39" y="795"/>
                      </a:lnTo>
                      <a:lnTo>
                        <a:pt x="90" y="884"/>
                      </a:lnTo>
                      <a:lnTo>
                        <a:pt x="167" y="974"/>
                      </a:lnTo>
                      <a:lnTo>
                        <a:pt x="244" y="1038"/>
                      </a:lnTo>
                      <a:lnTo>
                        <a:pt x="346" y="1089"/>
                      </a:lnTo>
                      <a:lnTo>
                        <a:pt x="449" y="1128"/>
                      </a:lnTo>
                      <a:lnTo>
                        <a:pt x="564" y="1140"/>
                      </a:lnTo>
                      <a:lnTo>
                        <a:pt x="679" y="1128"/>
                      </a:lnTo>
                      <a:lnTo>
                        <a:pt x="782" y="1089"/>
                      </a:lnTo>
                      <a:lnTo>
                        <a:pt x="884" y="1038"/>
                      </a:lnTo>
                      <a:lnTo>
                        <a:pt x="961" y="974"/>
                      </a:lnTo>
                      <a:lnTo>
                        <a:pt x="1038" y="884"/>
                      </a:lnTo>
                      <a:lnTo>
                        <a:pt x="1089" y="795"/>
                      </a:lnTo>
                      <a:lnTo>
                        <a:pt x="1128" y="679"/>
                      </a:lnTo>
                      <a:lnTo>
                        <a:pt x="1128" y="564"/>
                      </a:lnTo>
                      <a:lnTo>
                        <a:pt x="1128" y="449"/>
                      </a:lnTo>
                      <a:lnTo>
                        <a:pt x="1089" y="346"/>
                      </a:lnTo>
                      <a:lnTo>
                        <a:pt x="1038" y="257"/>
                      </a:lnTo>
                      <a:lnTo>
                        <a:pt x="961" y="167"/>
                      </a:lnTo>
                      <a:lnTo>
                        <a:pt x="884" y="103"/>
                      </a:lnTo>
                      <a:lnTo>
                        <a:pt x="782" y="52"/>
                      </a:lnTo>
                      <a:lnTo>
                        <a:pt x="679" y="13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1941;p38">
                  <a:extLst>
                    <a:ext uri="{FF2B5EF4-FFF2-40B4-BE49-F238E27FC236}">
                      <a16:creationId xmlns:a16="http://schemas.microsoft.com/office/drawing/2014/main" id="{22D7EDF4-9B93-0AC2-26E4-019A9D91CE24}"/>
                    </a:ext>
                  </a:extLst>
                </p:cNvPr>
                <p:cNvSpPr/>
                <p:nvPr/>
              </p:nvSpPr>
              <p:spPr>
                <a:xfrm>
                  <a:off x="2048655" y="1914865"/>
                  <a:ext cx="56645" cy="57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8" h="1140" extrusionOk="0">
                      <a:moveTo>
                        <a:pt x="564" y="0"/>
                      </a:moveTo>
                      <a:lnTo>
                        <a:pt x="449" y="13"/>
                      </a:lnTo>
                      <a:lnTo>
                        <a:pt x="346" y="51"/>
                      </a:lnTo>
                      <a:lnTo>
                        <a:pt x="244" y="102"/>
                      </a:lnTo>
                      <a:lnTo>
                        <a:pt x="167" y="167"/>
                      </a:lnTo>
                      <a:lnTo>
                        <a:pt x="90" y="256"/>
                      </a:lnTo>
                      <a:lnTo>
                        <a:pt x="39" y="346"/>
                      </a:lnTo>
                      <a:lnTo>
                        <a:pt x="13" y="461"/>
                      </a:lnTo>
                      <a:lnTo>
                        <a:pt x="0" y="576"/>
                      </a:lnTo>
                      <a:lnTo>
                        <a:pt x="13" y="679"/>
                      </a:lnTo>
                      <a:lnTo>
                        <a:pt x="39" y="794"/>
                      </a:lnTo>
                      <a:lnTo>
                        <a:pt x="90" y="884"/>
                      </a:lnTo>
                      <a:lnTo>
                        <a:pt x="167" y="973"/>
                      </a:lnTo>
                      <a:lnTo>
                        <a:pt x="244" y="1037"/>
                      </a:lnTo>
                      <a:lnTo>
                        <a:pt x="346" y="1089"/>
                      </a:lnTo>
                      <a:lnTo>
                        <a:pt x="449" y="1127"/>
                      </a:lnTo>
                      <a:lnTo>
                        <a:pt x="564" y="1140"/>
                      </a:lnTo>
                      <a:lnTo>
                        <a:pt x="679" y="1127"/>
                      </a:lnTo>
                      <a:lnTo>
                        <a:pt x="782" y="1089"/>
                      </a:lnTo>
                      <a:lnTo>
                        <a:pt x="884" y="1037"/>
                      </a:lnTo>
                      <a:lnTo>
                        <a:pt x="961" y="973"/>
                      </a:lnTo>
                      <a:lnTo>
                        <a:pt x="1038" y="884"/>
                      </a:lnTo>
                      <a:lnTo>
                        <a:pt x="1089" y="794"/>
                      </a:lnTo>
                      <a:lnTo>
                        <a:pt x="1115" y="679"/>
                      </a:lnTo>
                      <a:lnTo>
                        <a:pt x="1127" y="576"/>
                      </a:lnTo>
                      <a:lnTo>
                        <a:pt x="1115" y="461"/>
                      </a:lnTo>
                      <a:lnTo>
                        <a:pt x="1089" y="346"/>
                      </a:lnTo>
                      <a:lnTo>
                        <a:pt x="1038" y="256"/>
                      </a:lnTo>
                      <a:lnTo>
                        <a:pt x="961" y="167"/>
                      </a:lnTo>
                      <a:lnTo>
                        <a:pt x="884" y="102"/>
                      </a:lnTo>
                      <a:lnTo>
                        <a:pt x="782" y="51"/>
                      </a:lnTo>
                      <a:lnTo>
                        <a:pt x="679" y="13"/>
                      </a:lnTo>
                      <a:lnTo>
                        <a:pt x="56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1942;p38">
                  <a:extLst>
                    <a:ext uri="{FF2B5EF4-FFF2-40B4-BE49-F238E27FC236}">
                      <a16:creationId xmlns:a16="http://schemas.microsoft.com/office/drawing/2014/main" id="{CA78F307-2244-94E2-3BDF-08927AE8A332}"/>
                    </a:ext>
                  </a:extLst>
                </p:cNvPr>
                <p:cNvSpPr/>
                <p:nvPr/>
              </p:nvSpPr>
              <p:spPr>
                <a:xfrm>
                  <a:off x="2235159" y="1943137"/>
                  <a:ext cx="57298" cy="56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1" h="1128" extrusionOk="0">
                      <a:moveTo>
                        <a:pt x="577" y="1"/>
                      </a:moveTo>
                      <a:lnTo>
                        <a:pt x="462" y="13"/>
                      </a:lnTo>
                      <a:lnTo>
                        <a:pt x="346" y="39"/>
                      </a:lnTo>
                      <a:lnTo>
                        <a:pt x="257" y="90"/>
                      </a:lnTo>
                      <a:lnTo>
                        <a:pt x="167" y="167"/>
                      </a:lnTo>
                      <a:lnTo>
                        <a:pt x="103" y="244"/>
                      </a:lnTo>
                      <a:lnTo>
                        <a:pt x="52" y="346"/>
                      </a:lnTo>
                      <a:lnTo>
                        <a:pt x="13" y="449"/>
                      </a:lnTo>
                      <a:lnTo>
                        <a:pt x="1" y="564"/>
                      </a:lnTo>
                      <a:lnTo>
                        <a:pt x="13" y="679"/>
                      </a:lnTo>
                      <a:lnTo>
                        <a:pt x="52" y="782"/>
                      </a:lnTo>
                      <a:lnTo>
                        <a:pt x="103" y="884"/>
                      </a:lnTo>
                      <a:lnTo>
                        <a:pt x="167" y="961"/>
                      </a:lnTo>
                      <a:lnTo>
                        <a:pt x="257" y="1038"/>
                      </a:lnTo>
                      <a:lnTo>
                        <a:pt x="346" y="1089"/>
                      </a:lnTo>
                      <a:lnTo>
                        <a:pt x="462" y="1128"/>
                      </a:lnTo>
                      <a:lnTo>
                        <a:pt x="692" y="1128"/>
                      </a:lnTo>
                      <a:lnTo>
                        <a:pt x="795" y="1089"/>
                      </a:lnTo>
                      <a:lnTo>
                        <a:pt x="884" y="1038"/>
                      </a:lnTo>
                      <a:lnTo>
                        <a:pt x="974" y="961"/>
                      </a:lnTo>
                      <a:lnTo>
                        <a:pt x="1038" y="884"/>
                      </a:lnTo>
                      <a:lnTo>
                        <a:pt x="1089" y="782"/>
                      </a:lnTo>
                      <a:lnTo>
                        <a:pt x="1128" y="679"/>
                      </a:lnTo>
                      <a:lnTo>
                        <a:pt x="1141" y="564"/>
                      </a:lnTo>
                      <a:lnTo>
                        <a:pt x="1128" y="449"/>
                      </a:lnTo>
                      <a:lnTo>
                        <a:pt x="1089" y="346"/>
                      </a:lnTo>
                      <a:lnTo>
                        <a:pt x="1038" y="244"/>
                      </a:lnTo>
                      <a:lnTo>
                        <a:pt x="974" y="167"/>
                      </a:lnTo>
                      <a:lnTo>
                        <a:pt x="884" y="90"/>
                      </a:lnTo>
                      <a:lnTo>
                        <a:pt x="795" y="39"/>
                      </a:lnTo>
                      <a:lnTo>
                        <a:pt x="692" y="13"/>
                      </a:lnTo>
                      <a:lnTo>
                        <a:pt x="57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1943;p38">
                  <a:extLst>
                    <a:ext uri="{FF2B5EF4-FFF2-40B4-BE49-F238E27FC236}">
                      <a16:creationId xmlns:a16="http://schemas.microsoft.com/office/drawing/2014/main" id="{C1430D6E-2422-BBA7-6017-D154B986C45B}"/>
                    </a:ext>
                  </a:extLst>
                </p:cNvPr>
                <p:cNvSpPr/>
                <p:nvPr/>
              </p:nvSpPr>
              <p:spPr>
                <a:xfrm>
                  <a:off x="2156721" y="1733482"/>
                  <a:ext cx="57248" cy="57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" h="1141" extrusionOk="0">
                      <a:moveTo>
                        <a:pt x="564" y="0"/>
                      </a:moveTo>
                      <a:lnTo>
                        <a:pt x="461" y="13"/>
                      </a:lnTo>
                      <a:lnTo>
                        <a:pt x="346" y="51"/>
                      </a:lnTo>
                      <a:lnTo>
                        <a:pt x="256" y="103"/>
                      </a:lnTo>
                      <a:lnTo>
                        <a:pt x="167" y="167"/>
                      </a:lnTo>
                      <a:lnTo>
                        <a:pt x="103" y="256"/>
                      </a:lnTo>
                      <a:lnTo>
                        <a:pt x="51" y="346"/>
                      </a:lnTo>
                      <a:lnTo>
                        <a:pt x="13" y="461"/>
                      </a:lnTo>
                      <a:lnTo>
                        <a:pt x="0" y="577"/>
                      </a:lnTo>
                      <a:lnTo>
                        <a:pt x="13" y="692"/>
                      </a:lnTo>
                      <a:lnTo>
                        <a:pt x="51" y="794"/>
                      </a:lnTo>
                      <a:lnTo>
                        <a:pt x="103" y="884"/>
                      </a:lnTo>
                      <a:lnTo>
                        <a:pt x="167" y="974"/>
                      </a:lnTo>
                      <a:lnTo>
                        <a:pt x="256" y="1038"/>
                      </a:lnTo>
                      <a:lnTo>
                        <a:pt x="346" y="1102"/>
                      </a:lnTo>
                      <a:lnTo>
                        <a:pt x="461" y="1127"/>
                      </a:lnTo>
                      <a:lnTo>
                        <a:pt x="564" y="1140"/>
                      </a:lnTo>
                      <a:lnTo>
                        <a:pt x="679" y="1127"/>
                      </a:lnTo>
                      <a:lnTo>
                        <a:pt x="794" y="1102"/>
                      </a:lnTo>
                      <a:lnTo>
                        <a:pt x="884" y="1038"/>
                      </a:lnTo>
                      <a:lnTo>
                        <a:pt x="973" y="974"/>
                      </a:lnTo>
                      <a:lnTo>
                        <a:pt x="1038" y="884"/>
                      </a:lnTo>
                      <a:lnTo>
                        <a:pt x="1089" y="794"/>
                      </a:lnTo>
                      <a:lnTo>
                        <a:pt x="1127" y="692"/>
                      </a:lnTo>
                      <a:lnTo>
                        <a:pt x="1140" y="577"/>
                      </a:lnTo>
                      <a:lnTo>
                        <a:pt x="1127" y="461"/>
                      </a:lnTo>
                      <a:lnTo>
                        <a:pt x="1089" y="346"/>
                      </a:lnTo>
                      <a:lnTo>
                        <a:pt x="1038" y="256"/>
                      </a:lnTo>
                      <a:lnTo>
                        <a:pt x="973" y="167"/>
                      </a:lnTo>
                      <a:lnTo>
                        <a:pt x="884" y="103"/>
                      </a:lnTo>
                      <a:lnTo>
                        <a:pt x="794" y="51"/>
                      </a:lnTo>
                      <a:lnTo>
                        <a:pt x="679" y="13"/>
                      </a:lnTo>
                      <a:lnTo>
                        <a:pt x="56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1944;p38">
                  <a:extLst>
                    <a:ext uri="{FF2B5EF4-FFF2-40B4-BE49-F238E27FC236}">
                      <a16:creationId xmlns:a16="http://schemas.microsoft.com/office/drawing/2014/main" id="{D586F54C-2302-997F-31D1-7DE8FB408BD6}"/>
                    </a:ext>
                  </a:extLst>
                </p:cNvPr>
                <p:cNvSpPr/>
                <p:nvPr/>
              </p:nvSpPr>
              <p:spPr>
                <a:xfrm>
                  <a:off x="2686005" y="1603571"/>
                  <a:ext cx="57298" cy="56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1" h="1128" extrusionOk="0">
                      <a:moveTo>
                        <a:pt x="565" y="0"/>
                      </a:moveTo>
                      <a:lnTo>
                        <a:pt x="462" y="13"/>
                      </a:lnTo>
                      <a:lnTo>
                        <a:pt x="347" y="38"/>
                      </a:lnTo>
                      <a:lnTo>
                        <a:pt x="257" y="90"/>
                      </a:lnTo>
                      <a:lnTo>
                        <a:pt x="167" y="167"/>
                      </a:lnTo>
                      <a:lnTo>
                        <a:pt x="103" y="243"/>
                      </a:lnTo>
                      <a:lnTo>
                        <a:pt x="52" y="346"/>
                      </a:lnTo>
                      <a:lnTo>
                        <a:pt x="14" y="448"/>
                      </a:lnTo>
                      <a:lnTo>
                        <a:pt x="1" y="564"/>
                      </a:lnTo>
                      <a:lnTo>
                        <a:pt x="14" y="679"/>
                      </a:lnTo>
                      <a:lnTo>
                        <a:pt x="52" y="781"/>
                      </a:lnTo>
                      <a:lnTo>
                        <a:pt x="103" y="884"/>
                      </a:lnTo>
                      <a:lnTo>
                        <a:pt x="167" y="973"/>
                      </a:lnTo>
                      <a:lnTo>
                        <a:pt x="257" y="1037"/>
                      </a:lnTo>
                      <a:lnTo>
                        <a:pt x="347" y="1089"/>
                      </a:lnTo>
                      <a:lnTo>
                        <a:pt x="462" y="1127"/>
                      </a:lnTo>
                      <a:lnTo>
                        <a:pt x="680" y="1127"/>
                      </a:lnTo>
                      <a:lnTo>
                        <a:pt x="795" y="1089"/>
                      </a:lnTo>
                      <a:lnTo>
                        <a:pt x="885" y="1037"/>
                      </a:lnTo>
                      <a:lnTo>
                        <a:pt x="974" y="973"/>
                      </a:lnTo>
                      <a:lnTo>
                        <a:pt x="1038" y="884"/>
                      </a:lnTo>
                      <a:lnTo>
                        <a:pt x="1090" y="781"/>
                      </a:lnTo>
                      <a:lnTo>
                        <a:pt x="1128" y="679"/>
                      </a:lnTo>
                      <a:lnTo>
                        <a:pt x="1141" y="564"/>
                      </a:lnTo>
                      <a:lnTo>
                        <a:pt x="1128" y="448"/>
                      </a:lnTo>
                      <a:lnTo>
                        <a:pt x="1090" y="346"/>
                      </a:lnTo>
                      <a:lnTo>
                        <a:pt x="1038" y="243"/>
                      </a:lnTo>
                      <a:lnTo>
                        <a:pt x="974" y="167"/>
                      </a:lnTo>
                      <a:lnTo>
                        <a:pt x="885" y="90"/>
                      </a:lnTo>
                      <a:lnTo>
                        <a:pt x="795" y="38"/>
                      </a:lnTo>
                      <a:lnTo>
                        <a:pt x="680" y="13"/>
                      </a:lnTo>
                      <a:lnTo>
                        <a:pt x="56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1945;p38">
                  <a:extLst>
                    <a:ext uri="{FF2B5EF4-FFF2-40B4-BE49-F238E27FC236}">
                      <a16:creationId xmlns:a16="http://schemas.microsoft.com/office/drawing/2014/main" id="{19646148-5D45-7B31-148C-27675A29C017}"/>
                    </a:ext>
                  </a:extLst>
                </p:cNvPr>
                <p:cNvSpPr/>
                <p:nvPr/>
              </p:nvSpPr>
              <p:spPr>
                <a:xfrm>
                  <a:off x="1819667" y="1563649"/>
                  <a:ext cx="194292" cy="1936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9" h="3857" extrusionOk="0">
                      <a:moveTo>
                        <a:pt x="1935" y="1"/>
                      </a:moveTo>
                      <a:lnTo>
                        <a:pt x="1743" y="14"/>
                      </a:lnTo>
                      <a:lnTo>
                        <a:pt x="1551" y="39"/>
                      </a:lnTo>
                      <a:lnTo>
                        <a:pt x="1358" y="91"/>
                      </a:lnTo>
                      <a:lnTo>
                        <a:pt x="1179" y="155"/>
                      </a:lnTo>
                      <a:lnTo>
                        <a:pt x="1013" y="231"/>
                      </a:lnTo>
                      <a:lnTo>
                        <a:pt x="859" y="321"/>
                      </a:lnTo>
                      <a:lnTo>
                        <a:pt x="705" y="436"/>
                      </a:lnTo>
                      <a:lnTo>
                        <a:pt x="577" y="564"/>
                      </a:lnTo>
                      <a:lnTo>
                        <a:pt x="449" y="705"/>
                      </a:lnTo>
                      <a:lnTo>
                        <a:pt x="334" y="846"/>
                      </a:lnTo>
                      <a:lnTo>
                        <a:pt x="244" y="1013"/>
                      </a:lnTo>
                      <a:lnTo>
                        <a:pt x="154" y="1179"/>
                      </a:lnTo>
                      <a:lnTo>
                        <a:pt x="90" y="1359"/>
                      </a:lnTo>
                      <a:lnTo>
                        <a:pt x="39" y="1538"/>
                      </a:lnTo>
                      <a:lnTo>
                        <a:pt x="14" y="1730"/>
                      </a:lnTo>
                      <a:lnTo>
                        <a:pt x="1" y="1922"/>
                      </a:lnTo>
                      <a:lnTo>
                        <a:pt x="14" y="2127"/>
                      </a:lnTo>
                      <a:lnTo>
                        <a:pt x="39" y="2319"/>
                      </a:lnTo>
                      <a:lnTo>
                        <a:pt x="90" y="2498"/>
                      </a:lnTo>
                      <a:lnTo>
                        <a:pt x="154" y="2678"/>
                      </a:lnTo>
                      <a:lnTo>
                        <a:pt x="244" y="2844"/>
                      </a:lnTo>
                      <a:lnTo>
                        <a:pt x="334" y="3011"/>
                      </a:lnTo>
                      <a:lnTo>
                        <a:pt x="449" y="3152"/>
                      </a:lnTo>
                      <a:lnTo>
                        <a:pt x="577" y="3293"/>
                      </a:lnTo>
                      <a:lnTo>
                        <a:pt x="705" y="3421"/>
                      </a:lnTo>
                      <a:lnTo>
                        <a:pt x="859" y="3523"/>
                      </a:lnTo>
                      <a:lnTo>
                        <a:pt x="1013" y="3626"/>
                      </a:lnTo>
                      <a:lnTo>
                        <a:pt x="1179" y="3702"/>
                      </a:lnTo>
                      <a:lnTo>
                        <a:pt x="1358" y="3766"/>
                      </a:lnTo>
                      <a:lnTo>
                        <a:pt x="1551" y="3818"/>
                      </a:lnTo>
                      <a:lnTo>
                        <a:pt x="1743" y="3843"/>
                      </a:lnTo>
                      <a:lnTo>
                        <a:pt x="1935" y="3856"/>
                      </a:lnTo>
                      <a:lnTo>
                        <a:pt x="2127" y="3843"/>
                      </a:lnTo>
                      <a:lnTo>
                        <a:pt x="2319" y="3818"/>
                      </a:lnTo>
                      <a:lnTo>
                        <a:pt x="2511" y="3766"/>
                      </a:lnTo>
                      <a:lnTo>
                        <a:pt x="2690" y="3702"/>
                      </a:lnTo>
                      <a:lnTo>
                        <a:pt x="2857" y="3626"/>
                      </a:lnTo>
                      <a:lnTo>
                        <a:pt x="3011" y="3523"/>
                      </a:lnTo>
                      <a:lnTo>
                        <a:pt x="3164" y="3421"/>
                      </a:lnTo>
                      <a:lnTo>
                        <a:pt x="3292" y="3293"/>
                      </a:lnTo>
                      <a:lnTo>
                        <a:pt x="3420" y="3152"/>
                      </a:lnTo>
                      <a:lnTo>
                        <a:pt x="3536" y="3011"/>
                      </a:lnTo>
                      <a:lnTo>
                        <a:pt x="3625" y="2844"/>
                      </a:lnTo>
                      <a:lnTo>
                        <a:pt x="3715" y="2678"/>
                      </a:lnTo>
                      <a:lnTo>
                        <a:pt x="3779" y="2498"/>
                      </a:lnTo>
                      <a:lnTo>
                        <a:pt x="3830" y="2319"/>
                      </a:lnTo>
                      <a:lnTo>
                        <a:pt x="3856" y="2127"/>
                      </a:lnTo>
                      <a:lnTo>
                        <a:pt x="3869" y="1922"/>
                      </a:lnTo>
                      <a:lnTo>
                        <a:pt x="3856" y="1730"/>
                      </a:lnTo>
                      <a:lnTo>
                        <a:pt x="3830" y="1538"/>
                      </a:lnTo>
                      <a:lnTo>
                        <a:pt x="3779" y="1359"/>
                      </a:lnTo>
                      <a:lnTo>
                        <a:pt x="3715" y="1179"/>
                      </a:lnTo>
                      <a:lnTo>
                        <a:pt x="3625" y="1013"/>
                      </a:lnTo>
                      <a:lnTo>
                        <a:pt x="3536" y="846"/>
                      </a:lnTo>
                      <a:lnTo>
                        <a:pt x="3420" y="705"/>
                      </a:lnTo>
                      <a:lnTo>
                        <a:pt x="3292" y="564"/>
                      </a:lnTo>
                      <a:lnTo>
                        <a:pt x="3164" y="436"/>
                      </a:lnTo>
                      <a:lnTo>
                        <a:pt x="3011" y="321"/>
                      </a:lnTo>
                      <a:lnTo>
                        <a:pt x="2857" y="231"/>
                      </a:lnTo>
                      <a:lnTo>
                        <a:pt x="2690" y="155"/>
                      </a:lnTo>
                      <a:lnTo>
                        <a:pt x="2511" y="91"/>
                      </a:lnTo>
                      <a:lnTo>
                        <a:pt x="2319" y="39"/>
                      </a:lnTo>
                      <a:lnTo>
                        <a:pt x="2127" y="14"/>
                      </a:lnTo>
                      <a:lnTo>
                        <a:pt x="1935" y="1"/>
                      </a:lnTo>
                      <a:close/>
                    </a:path>
                  </a:pathLst>
                </a:custGeom>
                <a:solidFill>
                  <a:srgbClr val="1FC5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1946;p38">
                  <a:extLst>
                    <a:ext uri="{FF2B5EF4-FFF2-40B4-BE49-F238E27FC236}">
                      <a16:creationId xmlns:a16="http://schemas.microsoft.com/office/drawing/2014/main" id="{6100A620-1F6D-11A2-505A-71415FA0B8A7}"/>
                    </a:ext>
                  </a:extLst>
                </p:cNvPr>
                <p:cNvSpPr/>
                <p:nvPr/>
              </p:nvSpPr>
              <p:spPr>
                <a:xfrm>
                  <a:off x="2199807" y="1403508"/>
                  <a:ext cx="150552" cy="149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8" h="2985" extrusionOk="0">
                      <a:moveTo>
                        <a:pt x="1345" y="1"/>
                      </a:moveTo>
                      <a:lnTo>
                        <a:pt x="1191" y="26"/>
                      </a:lnTo>
                      <a:lnTo>
                        <a:pt x="1050" y="65"/>
                      </a:lnTo>
                      <a:lnTo>
                        <a:pt x="910" y="116"/>
                      </a:lnTo>
                      <a:lnTo>
                        <a:pt x="782" y="180"/>
                      </a:lnTo>
                      <a:lnTo>
                        <a:pt x="666" y="257"/>
                      </a:lnTo>
                      <a:lnTo>
                        <a:pt x="551" y="334"/>
                      </a:lnTo>
                      <a:lnTo>
                        <a:pt x="436" y="436"/>
                      </a:lnTo>
                      <a:lnTo>
                        <a:pt x="346" y="539"/>
                      </a:lnTo>
                      <a:lnTo>
                        <a:pt x="256" y="654"/>
                      </a:lnTo>
                      <a:lnTo>
                        <a:pt x="180" y="782"/>
                      </a:lnTo>
                      <a:lnTo>
                        <a:pt x="115" y="910"/>
                      </a:lnTo>
                      <a:lnTo>
                        <a:pt x="64" y="1051"/>
                      </a:lnTo>
                      <a:lnTo>
                        <a:pt x="26" y="1192"/>
                      </a:lnTo>
                      <a:lnTo>
                        <a:pt x="13" y="1333"/>
                      </a:lnTo>
                      <a:lnTo>
                        <a:pt x="0" y="1486"/>
                      </a:lnTo>
                      <a:lnTo>
                        <a:pt x="13" y="1640"/>
                      </a:lnTo>
                      <a:lnTo>
                        <a:pt x="26" y="1794"/>
                      </a:lnTo>
                      <a:lnTo>
                        <a:pt x="64" y="1935"/>
                      </a:lnTo>
                      <a:lnTo>
                        <a:pt x="115" y="2076"/>
                      </a:lnTo>
                      <a:lnTo>
                        <a:pt x="180" y="2204"/>
                      </a:lnTo>
                      <a:lnTo>
                        <a:pt x="256" y="2332"/>
                      </a:lnTo>
                      <a:lnTo>
                        <a:pt x="346" y="2447"/>
                      </a:lnTo>
                      <a:lnTo>
                        <a:pt x="436" y="2550"/>
                      </a:lnTo>
                      <a:lnTo>
                        <a:pt x="551" y="2652"/>
                      </a:lnTo>
                      <a:lnTo>
                        <a:pt x="666" y="2729"/>
                      </a:lnTo>
                      <a:lnTo>
                        <a:pt x="782" y="2806"/>
                      </a:lnTo>
                      <a:lnTo>
                        <a:pt x="910" y="2870"/>
                      </a:lnTo>
                      <a:lnTo>
                        <a:pt x="1050" y="2921"/>
                      </a:lnTo>
                      <a:lnTo>
                        <a:pt x="1191" y="2959"/>
                      </a:lnTo>
                      <a:lnTo>
                        <a:pt x="1345" y="2985"/>
                      </a:lnTo>
                      <a:lnTo>
                        <a:pt x="1652" y="2985"/>
                      </a:lnTo>
                      <a:lnTo>
                        <a:pt x="1793" y="2959"/>
                      </a:lnTo>
                      <a:lnTo>
                        <a:pt x="1947" y="2921"/>
                      </a:lnTo>
                      <a:lnTo>
                        <a:pt x="2075" y="2870"/>
                      </a:lnTo>
                      <a:lnTo>
                        <a:pt x="2216" y="2806"/>
                      </a:lnTo>
                      <a:lnTo>
                        <a:pt x="2331" y="2729"/>
                      </a:lnTo>
                      <a:lnTo>
                        <a:pt x="2447" y="2652"/>
                      </a:lnTo>
                      <a:lnTo>
                        <a:pt x="2549" y="2550"/>
                      </a:lnTo>
                      <a:lnTo>
                        <a:pt x="2651" y="2447"/>
                      </a:lnTo>
                      <a:lnTo>
                        <a:pt x="2741" y="2332"/>
                      </a:lnTo>
                      <a:lnTo>
                        <a:pt x="2818" y="2204"/>
                      </a:lnTo>
                      <a:lnTo>
                        <a:pt x="2882" y="2076"/>
                      </a:lnTo>
                      <a:lnTo>
                        <a:pt x="2920" y="1935"/>
                      </a:lnTo>
                      <a:lnTo>
                        <a:pt x="2959" y="1794"/>
                      </a:lnTo>
                      <a:lnTo>
                        <a:pt x="2984" y="1640"/>
                      </a:lnTo>
                      <a:lnTo>
                        <a:pt x="2997" y="1486"/>
                      </a:lnTo>
                      <a:lnTo>
                        <a:pt x="2984" y="1333"/>
                      </a:lnTo>
                      <a:lnTo>
                        <a:pt x="2959" y="1192"/>
                      </a:lnTo>
                      <a:lnTo>
                        <a:pt x="2920" y="1051"/>
                      </a:lnTo>
                      <a:lnTo>
                        <a:pt x="2882" y="910"/>
                      </a:lnTo>
                      <a:lnTo>
                        <a:pt x="2818" y="782"/>
                      </a:lnTo>
                      <a:lnTo>
                        <a:pt x="2741" y="654"/>
                      </a:lnTo>
                      <a:lnTo>
                        <a:pt x="2651" y="539"/>
                      </a:lnTo>
                      <a:lnTo>
                        <a:pt x="2549" y="436"/>
                      </a:lnTo>
                      <a:lnTo>
                        <a:pt x="2447" y="334"/>
                      </a:lnTo>
                      <a:lnTo>
                        <a:pt x="2331" y="257"/>
                      </a:lnTo>
                      <a:lnTo>
                        <a:pt x="2216" y="180"/>
                      </a:lnTo>
                      <a:lnTo>
                        <a:pt x="2075" y="116"/>
                      </a:lnTo>
                      <a:lnTo>
                        <a:pt x="1947" y="65"/>
                      </a:lnTo>
                      <a:lnTo>
                        <a:pt x="1793" y="26"/>
                      </a:lnTo>
                      <a:lnTo>
                        <a:pt x="1652" y="1"/>
                      </a:lnTo>
                      <a:close/>
                    </a:path>
                  </a:pathLst>
                </a:custGeom>
                <a:solidFill>
                  <a:srgbClr val="1FC5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1947;p38">
                  <a:extLst>
                    <a:ext uri="{FF2B5EF4-FFF2-40B4-BE49-F238E27FC236}">
                      <a16:creationId xmlns:a16="http://schemas.microsoft.com/office/drawing/2014/main" id="{03177AF8-12AD-FDC7-9C48-4228840DCE18}"/>
                    </a:ext>
                  </a:extLst>
                </p:cNvPr>
                <p:cNvSpPr/>
                <p:nvPr/>
              </p:nvSpPr>
              <p:spPr>
                <a:xfrm>
                  <a:off x="2238373" y="1441472"/>
                  <a:ext cx="73368" cy="73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" h="1461" extrusionOk="0">
                      <a:moveTo>
                        <a:pt x="731" y="0"/>
                      </a:moveTo>
                      <a:lnTo>
                        <a:pt x="577" y="26"/>
                      </a:lnTo>
                      <a:lnTo>
                        <a:pt x="449" y="64"/>
                      </a:lnTo>
                      <a:lnTo>
                        <a:pt x="321" y="128"/>
                      </a:lnTo>
                      <a:lnTo>
                        <a:pt x="218" y="218"/>
                      </a:lnTo>
                      <a:lnTo>
                        <a:pt x="129" y="333"/>
                      </a:lnTo>
                      <a:lnTo>
                        <a:pt x="52" y="449"/>
                      </a:lnTo>
                      <a:lnTo>
                        <a:pt x="14" y="590"/>
                      </a:lnTo>
                      <a:lnTo>
                        <a:pt x="1" y="730"/>
                      </a:lnTo>
                      <a:lnTo>
                        <a:pt x="14" y="884"/>
                      </a:lnTo>
                      <a:lnTo>
                        <a:pt x="52" y="1025"/>
                      </a:lnTo>
                      <a:lnTo>
                        <a:pt x="129" y="1140"/>
                      </a:lnTo>
                      <a:lnTo>
                        <a:pt x="218" y="1256"/>
                      </a:lnTo>
                      <a:lnTo>
                        <a:pt x="321" y="1345"/>
                      </a:lnTo>
                      <a:lnTo>
                        <a:pt x="449" y="1409"/>
                      </a:lnTo>
                      <a:lnTo>
                        <a:pt x="577" y="1448"/>
                      </a:lnTo>
                      <a:lnTo>
                        <a:pt x="731" y="1461"/>
                      </a:lnTo>
                      <a:lnTo>
                        <a:pt x="872" y="1448"/>
                      </a:lnTo>
                      <a:lnTo>
                        <a:pt x="1013" y="1409"/>
                      </a:lnTo>
                      <a:lnTo>
                        <a:pt x="1141" y="1345"/>
                      </a:lnTo>
                      <a:lnTo>
                        <a:pt x="1243" y="1256"/>
                      </a:lnTo>
                      <a:lnTo>
                        <a:pt x="1333" y="1140"/>
                      </a:lnTo>
                      <a:lnTo>
                        <a:pt x="1397" y="1025"/>
                      </a:lnTo>
                      <a:lnTo>
                        <a:pt x="1448" y="884"/>
                      </a:lnTo>
                      <a:lnTo>
                        <a:pt x="1461" y="730"/>
                      </a:lnTo>
                      <a:lnTo>
                        <a:pt x="1448" y="590"/>
                      </a:lnTo>
                      <a:lnTo>
                        <a:pt x="1397" y="449"/>
                      </a:lnTo>
                      <a:lnTo>
                        <a:pt x="1333" y="333"/>
                      </a:lnTo>
                      <a:lnTo>
                        <a:pt x="1243" y="218"/>
                      </a:lnTo>
                      <a:lnTo>
                        <a:pt x="1141" y="128"/>
                      </a:lnTo>
                      <a:lnTo>
                        <a:pt x="1013" y="64"/>
                      </a:lnTo>
                      <a:lnTo>
                        <a:pt x="872" y="26"/>
                      </a:lnTo>
                      <a:lnTo>
                        <a:pt x="73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1948;p38">
                  <a:extLst>
                    <a:ext uri="{FF2B5EF4-FFF2-40B4-BE49-F238E27FC236}">
                      <a16:creationId xmlns:a16="http://schemas.microsoft.com/office/drawing/2014/main" id="{5F0FD4CB-0A48-E1E7-DEED-FB511114F504}"/>
                    </a:ext>
                  </a:extLst>
                </p:cNvPr>
                <p:cNvSpPr/>
                <p:nvPr/>
              </p:nvSpPr>
              <p:spPr>
                <a:xfrm>
                  <a:off x="1865364" y="1608693"/>
                  <a:ext cx="102946" cy="102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" h="2050" extrusionOk="0">
                      <a:moveTo>
                        <a:pt x="1025" y="0"/>
                      </a:moveTo>
                      <a:lnTo>
                        <a:pt x="922" y="13"/>
                      </a:lnTo>
                      <a:lnTo>
                        <a:pt x="820" y="26"/>
                      </a:lnTo>
                      <a:lnTo>
                        <a:pt x="717" y="52"/>
                      </a:lnTo>
                      <a:lnTo>
                        <a:pt x="628" y="77"/>
                      </a:lnTo>
                      <a:lnTo>
                        <a:pt x="538" y="129"/>
                      </a:lnTo>
                      <a:lnTo>
                        <a:pt x="448" y="180"/>
                      </a:lnTo>
                      <a:lnTo>
                        <a:pt x="372" y="231"/>
                      </a:lnTo>
                      <a:lnTo>
                        <a:pt x="295" y="308"/>
                      </a:lnTo>
                      <a:lnTo>
                        <a:pt x="231" y="372"/>
                      </a:lnTo>
                      <a:lnTo>
                        <a:pt x="179" y="462"/>
                      </a:lnTo>
                      <a:lnTo>
                        <a:pt x="128" y="538"/>
                      </a:lnTo>
                      <a:lnTo>
                        <a:pt x="77" y="628"/>
                      </a:lnTo>
                      <a:lnTo>
                        <a:pt x="39" y="718"/>
                      </a:lnTo>
                      <a:lnTo>
                        <a:pt x="13" y="820"/>
                      </a:lnTo>
                      <a:lnTo>
                        <a:pt x="0" y="923"/>
                      </a:lnTo>
                      <a:lnTo>
                        <a:pt x="0" y="1025"/>
                      </a:lnTo>
                      <a:lnTo>
                        <a:pt x="0" y="1140"/>
                      </a:lnTo>
                      <a:lnTo>
                        <a:pt x="13" y="1230"/>
                      </a:lnTo>
                      <a:lnTo>
                        <a:pt x="39" y="1332"/>
                      </a:lnTo>
                      <a:lnTo>
                        <a:pt x="77" y="1435"/>
                      </a:lnTo>
                      <a:lnTo>
                        <a:pt x="128" y="1525"/>
                      </a:lnTo>
                      <a:lnTo>
                        <a:pt x="179" y="1601"/>
                      </a:lnTo>
                      <a:lnTo>
                        <a:pt x="231" y="1678"/>
                      </a:lnTo>
                      <a:lnTo>
                        <a:pt x="295" y="1755"/>
                      </a:lnTo>
                      <a:lnTo>
                        <a:pt x="372" y="1819"/>
                      </a:lnTo>
                      <a:lnTo>
                        <a:pt x="448" y="1883"/>
                      </a:lnTo>
                      <a:lnTo>
                        <a:pt x="538" y="1934"/>
                      </a:lnTo>
                      <a:lnTo>
                        <a:pt x="628" y="1973"/>
                      </a:lnTo>
                      <a:lnTo>
                        <a:pt x="717" y="2011"/>
                      </a:lnTo>
                      <a:lnTo>
                        <a:pt x="820" y="2037"/>
                      </a:lnTo>
                      <a:lnTo>
                        <a:pt x="922" y="2050"/>
                      </a:lnTo>
                      <a:lnTo>
                        <a:pt x="1127" y="2050"/>
                      </a:lnTo>
                      <a:lnTo>
                        <a:pt x="1230" y="2037"/>
                      </a:lnTo>
                      <a:lnTo>
                        <a:pt x="1332" y="2011"/>
                      </a:lnTo>
                      <a:lnTo>
                        <a:pt x="1422" y="1973"/>
                      </a:lnTo>
                      <a:lnTo>
                        <a:pt x="1511" y="1934"/>
                      </a:lnTo>
                      <a:lnTo>
                        <a:pt x="1601" y="1883"/>
                      </a:lnTo>
                      <a:lnTo>
                        <a:pt x="1678" y="1819"/>
                      </a:lnTo>
                      <a:lnTo>
                        <a:pt x="1755" y="1755"/>
                      </a:lnTo>
                      <a:lnTo>
                        <a:pt x="1819" y="1678"/>
                      </a:lnTo>
                      <a:lnTo>
                        <a:pt x="1870" y="1601"/>
                      </a:lnTo>
                      <a:lnTo>
                        <a:pt x="1921" y="1525"/>
                      </a:lnTo>
                      <a:lnTo>
                        <a:pt x="1973" y="1435"/>
                      </a:lnTo>
                      <a:lnTo>
                        <a:pt x="2011" y="1332"/>
                      </a:lnTo>
                      <a:lnTo>
                        <a:pt x="2037" y="1230"/>
                      </a:lnTo>
                      <a:lnTo>
                        <a:pt x="2049" y="1140"/>
                      </a:lnTo>
                      <a:lnTo>
                        <a:pt x="2049" y="1025"/>
                      </a:lnTo>
                      <a:lnTo>
                        <a:pt x="2049" y="923"/>
                      </a:lnTo>
                      <a:lnTo>
                        <a:pt x="2037" y="820"/>
                      </a:lnTo>
                      <a:lnTo>
                        <a:pt x="2011" y="718"/>
                      </a:lnTo>
                      <a:lnTo>
                        <a:pt x="1973" y="628"/>
                      </a:lnTo>
                      <a:lnTo>
                        <a:pt x="1921" y="538"/>
                      </a:lnTo>
                      <a:lnTo>
                        <a:pt x="1870" y="462"/>
                      </a:lnTo>
                      <a:lnTo>
                        <a:pt x="1819" y="372"/>
                      </a:lnTo>
                      <a:lnTo>
                        <a:pt x="1755" y="308"/>
                      </a:lnTo>
                      <a:lnTo>
                        <a:pt x="1678" y="231"/>
                      </a:lnTo>
                      <a:lnTo>
                        <a:pt x="1601" y="180"/>
                      </a:lnTo>
                      <a:lnTo>
                        <a:pt x="1511" y="129"/>
                      </a:lnTo>
                      <a:lnTo>
                        <a:pt x="1422" y="77"/>
                      </a:lnTo>
                      <a:lnTo>
                        <a:pt x="1332" y="52"/>
                      </a:lnTo>
                      <a:lnTo>
                        <a:pt x="1230" y="26"/>
                      </a:lnTo>
                      <a:lnTo>
                        <a:pt x="1127" y="13"/>
                      </a:lnTo>
                      <a:lnTo>
                        <a:pt x="10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1949;p38">
                  <a:extLst>
                    <a:ext uri="{FF2B5EF4-FFF2-40B4-BE49-F238E27FC236}">
                      <a16:creationId xmlns:a16="http://schemas.microsoft.com/office/drawing/2014/main" id="{12820811-C25F-4D24-6CBC-14B80D9E23B9}"/>
                    </a:ext>
                  </a:extLst>
                </p:cNvPr>
                <p:cNvSpPr/>
                <p:nvPr/>
              </p:nvSpPr>
              <p:spPr>
                <a:xfrm>
                  <a:off x="2368937" y="1631843"/>
                  <a:ext cx="260528" cy="260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8" h="5188" extrusionOk="0">
                      <a:moveTo>
                        <a:pt x="2601" y="1"/>
                      </a:moveTo>
                      <a:lnTo>
                        <a:pt x="2332" y="13"/>
                      </a:lnTo>
                      <a:lnTo>
                        <a:pt x="2076" y="52"/>
                      </a:lnTo>
                      <a:lnTo>
                        <a:pt x="1832" y="116"/>
                      </a:lnTo>
                      <a:lnTo>
                        <a:pt x="1589" y="205"/>
                      </a:lnTo>
                      <a:lnTo>
                        <a:pt x="1358" y="321"/>
                      </a:lnTo>
                      <a:lnTo>
                        <a:pt x="1153" y="449"/>
                      </a:lnTo>
                      <a:lnTo>
                        <a:pt x="948" y="590"/>
                      </a:lnTo>
                      <a:lnTo>
                        <a:pt x="769" y="769"/>
                      </a:lnTo>
                      <a:lnTo>
                        <a:pt x="603" y="948"/>
                      </a:lnTo>
                      <a:lnTo>
                        <a:pt x="449" y="1140"/>
                      </a:lnTo>
                      <a:lnTo>
                        <a:pt x="321" y="1358"/>
                      </a:lnTo>
                      <a:lnTo>
                        <a:pt x="206" y="1589"/>
                      </a:lnTo>
                      <a:lnTo>
                        <a:pt x="129" y="1819"/>
                      </a:lnTo>
                      <a:lnTo>
                        <a:pt x="65" y="2075"/>
                      </a:lnTo>
                      <a:lnTo>
                        <a:pt x="13" y="2332"/>
                      </a:lnTo>
                      <a:lnTo>
                        <a:pt x="1" y="2601"/>
                      </a:lnTo>
                      <a:lnTo>
                        <a:pt x="13" y="2857"/>
                      </a:lnTo>
                      <a:lnTo>
                        <a:pt x="65" y="3126"/>
                      </a:lnTo>
                      <a:lnTo>
                        <a:pt x="129" y="3369"/>
                      </a:lnTo>
                      <a:lnTo>
                        <a:pt x="206" y="3612"/>
                      </a:lnTo>
                      <a:lnTo>
                        <a:pt x="321" y="3830"/>
                      </a:lnTo>
                      <a:lnTo>
                        <a:pt x="449" y="4048"/>
                      </a:lnTo>
                      <a:lnTo>
                        <a:pt x="603" y="4253"/>
                      </a:lnTo>
                      <a:lnTo>
                        <a:pt x="769" y="4432"/>
                      </a:lnTo>
                      <a:lnTo>
                        <a:pt x="948" y="4599"/>
                      </a:lnTo>
                      <a:lnTo>
                        <a:pt x="1153" y="4752"/>
                      </a:lnTo>
                      <a:lnTo>
                        <a:pt x="1358" y="4880"/>
                      </a:lnTo>
                      <a:lnTo>
                        <a:pt x="1589" y="4983"/>
                      </a:lnTo>
                      <a:lnTo>
                        <a:pt x="1832" y="5072"/>
                      </a:lnTo>
                      <a:lnTo>
                        <a:pt x="2076" y="5137"/>
                      </a:lnTo>
                      <a:lnTo>
                        <a:pt x="2332" y="5175"/>
                      </a:lnTo>
                      <a:lnTo>
                        <a:pt x="2601" y="5188"/>
                      </a:lnTo>
                      <a:lnTo>
                        <a:pt x="2870" y="5175"/>
                      </a:lnTo>
                      <a:lnTo>
                        <a:pt x="3126" y="5137"/>
                      </a:lnTo>
                      <a:lnTo>
                        <a:pt x="3369" y="5072"/>
                      </a:lnTo>
                      <a:lnTo>
                        <a:pt x="3613" y="4983"/>
                      </a:lnTo>
                      <a:lnTo>
                        <a:pt x="3830" y="4880"/>
                      </a:lnTo>
                      <a:lnTo>
                        <a:pt x="4048" y="4752"/>
                      </a:lnTo>
                      <a:lnTo>
                        <a:pt x="4253" y="4599"/>
                      </a:lnTo>
                      <a:lnTo>
                        <a:pt x="4432" y="4432"/>
                      </a:lnTo>
                      <a:lnTo>
                        <a:pt x="4599" y="4253"/>
                      </a:lnTo>
                      <a:lnTo>
                        <a:pt x="4752" y="4048"/>
                      </a:lnTo>
                      <a:lnTo>
                        <a:pt x="4880" y="3830"/>
                      </a:lnTo>
                      <a:lnTo>
                        <a:pt x="4996" y="3612"/>
                      </a:lnTo>
                      <a:lnTo>
                        <a:pt x="5073" y="3369"/>
                      </a:lnTo>
                      <a:lnTo>
                        <a:pt x="5137" y="3126"/>
                      </a:lnTo>
                      <a:lnTo>
                        <a:pt x="5175" y="2857"/>
                      </a:lnTo>
                      <a:lnTo>
                        <a:pt x="5188" y="2601"/>
                      </a:lnTo>
                      <a:lnTo>
                        <a:pt x="5175" y="2332"/>
                      </a:lnTo>
                      <a:lnTo>
                        <a:pt x="5137" y="2075"/>
                      </a:lnTo>
                      <a:lnTo>
                        <a:pt x="5073" y="1819"/>
                      </a:lnTo>
                      <a:lnTo>
                        <a:pt x="4996" y="1589"/>
                      </a:lnTo>
                      <a:lnTo>
                        <a:pt x="4880" y="1358"/>
                      </a:lnTo>
                      <a:lnTo>
                        <a:pt x="4752" y="1140"/>
                      </a:lnTo>
                      <a:lnTo>
                        <a:pt x="4599" y="948"/>
                      </a:lnTo>
                      <a:lnTo>
                        <a:pt x="4432" y="769"/>
                      </a:lnTo>
                      <a:lnTo>
                        <a:pt x="4253" y="590"/>
                      </a:lnTo>
                      <a:lnTo>
                        <a:pt x="4048" y="449"/>
                      </a:lnTo>
                      <a:lnTo>
                        <a:pt x="3830" y="321"/>
                      </a:lnTo>
                      <a:lnTo>
                        <a:pt x="3613" y="205"/>
                      </a:lnTo>
                      <a:lnTo>
                        <a:pt x="3369" y="116"/>
                      </a:lnTo>
                      <a:lnTo>
                        <a:pt x="3126" y="52"/>
                      </a:lnTo>
                      <a:lnTo>
                        <a:pt x="2870" y="13"/>
                      </a:lnTo>
                      <a:lnTo>
                        <a:pt x="2601" y="1"/>
                      </a:lnTo>
                      <a:close/>
                    </a:path>
                  </a:pathLst>
                </a:custGeom>
                <a:solidFill>
                  <a:srgbClr val="1FC5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1950;p38">
                  <a:extLst>
                    <a:ext uri="{FF2B5EF4-FFF2-40B4-BE49-F238E27FC236}">
                      <a16:creationId xmlns:a16="http://schemas.microsoft.com/office/drawing/2014/main" id="{FE3925F7-22EC-D128-F8E5-E77AA2E026EB}"/>
                    </a:ext>
                  </a:extLst>
                </p:cNvPr>
                <p:cNvSpPr/>
                <p:nvPr/>
              </p:nvSpPr>
              <p:spPr>
                <a:xfrm>
                  <a:off x="2452547" y="1715454"/>
                  <a:ext cx="93957" cy="93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1" h="1858" extrusionOk="0">
                      <a:moveTo>
                        <a:pt x="846" y="1"/>
                      </a:moveTo>
                      <a:lnTo>
                        <a:pt x="744" y="26"/>
                      </a:lnTo>
                      <a:lnTo>
                        <a:pt x="654" y="39"/>
                      </a:lnTo>
                      <a:lnTo>
                        <a:pt x="577" y="77"/>
                      </a:lnTo>
                      <a:lnTo>
                        <a:pt x="487" y="116"/>
                      </a:lnTo>
                      <a:lnTo>
                        <a:pt x="411" y="154"/>
                      </a:lnTo>
                      <a:lnTo>
                        <a:pt x="347" y="218"/>
                      </a:lnTo>
                      <a:lnTo>
                        <a:pt x="282" y="270"/>
                      </a:lnTo>
                      <a:lnTo>
                        <a:pt x="218" y="334"/>
                      </a:lnTo>
                      <a:lnTo>
                        <a:pt x="167" y="410"/>
                      </a:lnTo>
                      <a:lnTo>
                        <a:pt x="116" y="487"/>
                      </a:lnTo>
                      <a:lnTo>
                        <a:pt x="78" y="564"/>
                      </a:lnTo>
                      <a:lnTo>
                        <a:pt x="52" y="654"/>
                      </a:lnTo>
                      <a:lnTo>
                        <a:pt x="26" y="743"/>
                      </a:lnTo>
                      <a:lnTo>
                        <a:pt x="14" y="833"/>
                      </a:lnTo>
                      <a:lnTo>
                        <a:pt x="1" y="936"/>
                      </a:lnTo>
                      <a:lnTo>
                        <a:pt x="14" y="1025"/>
                      </a:lnTo>
                      <a:lnTo>
                        <a:pt x="26" y="1115"/>
                      </a:lnTo>
                      <a:lnTo>
                        <a:pt x="52" y="1205"/>
                      </a:lnTo>
                      <a:lnTo>
                        <a:pt x="78" y="1294"/>
                      </a:lnTo>
                      <a:lnTo>
                        <a:pt x="116" y="1371"/>
                      </a:lnTo>
                      <a:lnTo>
                        <a:pt x="167" y="1448"/>
                      </a:lnTo>
                      <a:lnTo>
                        <a:pt x="218" y="1525"/>
                      </a:lnTo>
                      <a:lnTo>
                        <a:pt x="282" y="1589"/>
                      </a:lnTo>
                      <a:lnTo>
                        <a:pt x="347" y="1653"/>
                      </a:lnTo>
                      <a:lnTo>
                        <a:pt x="411" y="1704"/>
                      </a:lnTo>
                      <a:lnTo>
                        <a:pt x="487" y="1755"/>
                      </a:lnTo>
                      <a:lnTo>
                        <a:pt x="577" y="1794"/>
                      </a:lnTo>
                      <a:lnTo>
                        <a:pt x="654" y="1819"/>
                      </a:lnTo>
                      <a:lnTo>
                        <a:pt x="744" y="1845"/>
                      </a:lnTo>
                      <a:lnTo>
                        <a:pt x="846" y="1858"/>
                      </a:lnTo>
                      <a:lnTo>
                        <a:pt x="1025" y="1858"/>
                      </a:lnTo>
                      <a:lnTo>
                        <a:pt x="1128" y="1845"/>
                      </a:lnTo>
                      <a:lnTo>
                        <a:pt x="1217" y="1819"/>
                      </a:lnTo>
                      <a:lnTo>
                        <a:pt x="1294" y="1794"/>
                      </a:lnTo>
                      <a:lnTo>
                        <a:pt x="1384" y="1755"/>
                      </a:lnTo>
                      <a:lnTo>
                        <a:pt x="1461" y="1704"/>
                      </a:lnTo>
                      <a:lnTo>
                        <a:pt x="1525" y="1653"/>
                      </a:lnTo>
                      <a:lnTo>
                        <a:pt x="1589" y="1589"/>
                      </a:lnTo>
                      <a:lnTo>
                        <a:pt x="1653" y="1525"/>
                      </a:lnTo>
                      <a:lnTo>
                        <a:pt x="1704" y="1448"/>
                      </a:lnTo>
                      <a:lnTo>
                        <a:pt x="1755" y="1371"/>
                      </a:lnTo>
                      <a:lnTo>
                        <a:pt x="1794" y="1294"/>
                      </a:lnTo>
                      <a:lnTo>
                        <a:pt x="1819" y="1205"/>
                      </a:lnTo>
                      <a:lnTo>
                        <a:pt x="1845" y="1115"/>
                      </a:lnTo>
                      <a:lnTo>
                        <a:pt x="1858" y="1025"/>
                      </a:lnTo>
                      <a:lnTo>
                        <a:pt x="1871" y="936"/>
                      </a:lnTo>
                      <a:lnTo>
                        <a:pt x="1858" y="833"/>
                      </a:lnTo>
                      <a:lnTo>
                        <a:pt x="1845" y="743"/>
                      </a:lnTo>
                      <a:lnTo>
                        <a:pt x="1819" y="654"/>
                      </a:lnTo>
                      <a:lnTo>
                        <a:pt x="1794" y="564"/>
                      </a:lnTo>
                      <a:lnTo>
                        <a:pt x="1755" y="487"/>
                      </a:lnTo>
                      <a:lnTo>
                        <a:pt x="1704" y="410"/>
                      </a:lnTo>
                      <a:lnTo>
                        <a:pt x="1653" y="334"/>
                      </a:lnTo>
                      <a:lnTo>
                        <a:pt x="1589" y="270"/>
                      </a:lnTo>
                      <a:lnTo>
                        <a:pt x="1525" y="218"/>
                      </a:lnTo>
                      <a:lnTo>
                        <a:pt x="1461" y="154"/>
                      </a:lnTo>
                      <a:lnTo>
                        <a:pt x="1384" y="116"/>
                      </a:lnTo>
                      <a:lnTo>
                        <a:pt x="1294" y="77"/>
                      </a:lnTo>
                      <a:lnTo>
                        <a:pt x="1217" y="39"/>
                      </a:lnTo>
                      <a:lnTo>
                        <a:pt x="1128" y="26"/>
                      </a:lnTo>
                      <a:lnTo>
                        <a:pt x="10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1951;p38">
                  <a:extLst>
                    <a:ext uri="{FF2B5EF4-FFF2-40B4-BE49-F238E27FC236}">
                      <a16:creationId xmlns:a16="http://schemas.microsoft.com/office/drawing/2014/main" id="{A7AD521D-4A1E-8F6C-2BDC-D3BD85DDAB78}"/>
                    </a:ext>
                  </a:extLst>
                </p:cNvPr>
                <p:cNvSpPr/>
                <p:nvPr/>
              </p:nvSpPr>
              <p:spPr>
                <a:xfrm>
                  <a:off x="1226658" y="2344469"/>
                  <a:ext cx="1965613" cy="679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2" h="13539" extrusionOk="0">
                      <a:moveTo>
                        <a:pt x="3638" y="1"/>
                      </a:moveTo>
                      <a:lnTo>
                        <a:pt x="3446" y="14"/>
                      </a:lnTo>
                      <a:lnTo>
                        <a:pt x="3267" y="26"/>
                      </a:lnTo>
                      <a:lnTo>
                        <a:pt x="3088" y="52"/>
                      </a:lnTo>
                      <a:lnTo>
                        <a:pt x="2908" y="78"/>
                      </a:lnTo>
                      <a:lnTo>
                        <a:pt x="2729" y="116"/>
                      </a:lnTo>
                      <a:lnTo>
                        <a:pt x="2563" y="167"/>
                      </a:lnTo>
                      <a:lnTo>
                        <a:pt x="2383" y="231"/>
                      </a:lnTo>
                      <a:lnTo>
                        <a:pt x="2230" y="295"/>
                      </a:lnTo>
                      <a:lnTo>
                        <a:pt x="2063" y="359"/>
                      </a:lnTo>
                      <a:lnTo>
                        <a:pt x="1909" y="449"/>
                      </a:lnTo>
                      <a:lnTo>
                        <a:pt x="1756" y="526"/>
                      </a:lnTo>
                      <a:lnTo>
                        <a:pt x="1602" y="628"/>
                      </a:lnTo>
                      <a:lnTo>
                        <a:pt x="1461" y="731"/>
                      </a:lnTo>
                      <a:lnTo>
                        <a:pt x="1333" y="833"/>
                      </a:lnTo>
                      <a:lnTo>
                        <a:pt x="1192" y="948"/>
                      </a:lnTo>
                      <a:lnTo>
                        <a:pt x="1064" y="1064"/>
                      </a:lnTo>
                      <a:lnTo>
                        <a:pt x="949" y="1192"/>
                      </a:lnTo>
                      <a:lnTo>
                        <a:pt x="833" y="1333"/>
                      </a:lnTo>
                      <a:lnTo>
                        <a:pt x="731" y="1461"/>
                      </a:lnTo>
                      <a:lnTo>
                        <a:pt x="629" y="1602"/>
                      </a:lnTo>
                      <a:lnTo>
                        <a:pt x="526" y="1755"/>
                      </a:lnTo>
                      <a:lnTo>
                        <a:pt x="449" y="1909"/>
                      </a:lnTo>
                      <a:lnTo>
                        <a:pt x="360" y="2063"/>
                      </a:lnTo>
                      <a:lnTo>
                        <a:pt x="296" y="2229"/>
                      </a:lnTo>
                      <a:lnTo>
                        <a:pt x="231" y="2396"/>
                      </a:lnTo>
                      <a:lnTo>
                        <a:pt x="167" y="2562"/>
                      </a:lnTo>
                      <a:lnTo>
                        <a:pt x="116" y="2729"/>
                      </a:lnTo>
                      <a:lnTo>
                        <a:pt x="78" y="2908"/>
                      </a:lnTo>
                      <a:lnTo>
                        <a:pt x="52" y="3087"/>
                      </a:lnTo>
                      <a:lnTo>
                        <a:pt x="27" y="3267"/>
                      </a:lnTo>
                      <a:lnTo>
                        <a:pt x="14" y="3459"/>
                      </a:lnTo>
                      <a:lnTo>
                        <a:pt x="1" y="3638"/>
                      </a:lnTo>
                      <a:lnTo>
                        <a:pt x="1" y="9901"/>
                      </a:lnTo>
                      <a:lnTo>
                        <a:pt x="14" y="10093"/>
                      </a:lnTo>
                      <a:lnTo>
                        <a:pt x="27" y="10273"/>
                      </a:lnTo>
                      <a:lnTo>
                        <a:pt x="52" y="10465"/>
                      </a:lnTo>
                      <a:lnTo>
                        <a:pt x="78" y="10644"/>
                      </a:lnTo>
                      <a:lnTo>
                        <a:pt x="116" y="10811"/>
                      </a:lnTo>
                      <a:lnTo>
                        <a:pt x="167" y="10990"/>
                      </a:lnTo>
                      <a:lnTo>
                        <a:pt x="231" y="11156"/>
                      </a:lnTo>
                      <a:lnTo>
                        <a:pt x="296" y="11323"/>
                      </a:lnTo>
                      <a:lnTo>
                        <a:pt x="360" y="11477"/>
                      </a:lnTo>
                      <a:lnTo>
                        <a:pt x="449" y="11643"/>
                      </a:lnTo>
                      <a:lnTo>
                        <a:pt x="526" y="11797"/>
                      </a:lnTo>
                      <a:lnTo>
                        <a:pt x="629" y="11938"/>
                      </a:lnTo>
                      <a:lnTo>
                        <a:pt x="731" y="12079"/>
                      </a:lnTo>
                      <a:lnTo>
                        <a:pt x="833" y="12219"/>
                      </a:lnTo>
                      <a:lnTo>
                        <a:pt x="949" y="12348"/>
                      </a:lnTo>
                      <a:lnTo>
                        <a:pt x="1064" y="12476"/>
                      </a:lnTo>
                      <a:lnTo>
                        <a:pt x="1192" y="12591"/>
                      </a:lnTo>
                      <a:lnTo>
                        <a:pt x="1333" y="12706"/>
                      </a:lnTo>
                      <a:lnTo>
                        <a:pt x="1461" y="12821"/>
                      </a:lnTo>
                      <a:lnTo>
                        <a:pt x="1602" y="12924"/>
                      </a:lnTo>
                      <a:lnTo>
                        <a:pt x="1756" y="13014"/>
                      </a:lnTo>
                      <a:lnTo>
                        <a:pt x="1909" y="13103"/>
                      </a:lnTo>
                      <a:lnTo>
                        <a:pt x="2063" y="13180"/>
                      </a:lnTo>
                      <a:lnTo>
                        <a:pt x="2230" y="13257"/>
                      </a:lnTo>
                      <a:lnTo>
                        <a:pt x="2383" y="13321"/>
                      </a:lnTo>
                      <a:lnTo>
                        <a:pt x="2563" y="13372"/>
                      </a:lnTo>
                      <a:lnTo>
                        <a:pt x="2729" y="13423"/>
                      </a:lnTo>
                      <a:lnTo>
                        <a:pt x="2908" y="13462"/>
                      </a:lnTo>
                      <a:lnTo>
                        <a:pt x="3088" y="13500"/>
                      </a:lnTo>
                      <a:lnTo>
                        <a:pt x="3267" y="13526"/>
                      </a:lnTo>
                      <a:lnTo>
                        <a:pt x="3446" y="13539"/>
                      </a:lnTo>
                      <a:lnTo>
                        <a:pt x="35696" y="13539"/>
                      </a:lnTo>
                      <a:lnTo>
                        <a:pt x="35889" y="13526"/>
                      </a:lnTo>
                      <a:lnTo>
                        <a:pt x="36068" y="13500"/>
                      </a:lnTo>
                      <a:lnTo>
                        <a:pt x="36247" y="13462"/>
                      </a:lnTo>
                      <a:lnTo>
                        <a:pt x="36414" y="13423"/>
                      </a:lnTo>
                      <a:lnTo>
                        <a:pt x="36593" y="13372"/>
                      </a:lnTo>
                      <a:lnTo>
                        <a:pt x="36759" y="13321"/>
                      </a:lnTo>
                      <a:lnTo>
                        <a:pt x="36926" y="13257"/>
                      </a:lnTo>
                      <a:lnTo>
                        <a:pt x="37092" y="13180"/>
                      </a:lnTo>
                      <a:lnTo>
                        <a:pt x="37246" y="13103"/>
                      </a:lnTo>
                      <a:lnTo>
                        <a:pt x="37400" y="13014"/>
                      </a:lnTo>
                      <a:lnTo>
                        <a:pt x="37541" y="12924"/>
                      </a:lnTo>
                      <a:lnTo>
                        <a:pt x="37682" y="12821"/>
                      </a:lnTo>
                      <a:lnTo>
                        <a:pt x="37823" y="12706"/>
                      </a:lnTo>
                      <a:lnTo>
                        <a:pt x="37951" y="12591"/>
                      </a:lnTo>
                      <a:lnTo>
                        <a:pt x="38079" y="12476"/>
                      </a:lnTo>
                      <a:lnTo>
                        <a:pt x="38207" y="12348"/>
                      </a:lnTo>
                      <a:lnTo>
                        <a:pt x="38322" y="12219"/>
                      </a:lnTo>
                      <a:lnTo>
                        <a:pt x="38424" y="12079"/>
                      </a:lnTo>
                      <a:lnTo>
                        <a:pt x="38527" y="11938"/>
                      </a:lnTo>
                      <a:lnTo>
                        <a:pt x="38617" y="11797"/>
                      </a:lnTo>
                      <a:lnTo>
                        <a:pt x="38706" y="11643"/>
                      </a:lnTo>
                      <a:lnTo>
                        <a:pt x="38783" y="11477"/>
                      </a:lnTo>
                      <a:lnTo>
                        <a:pt x="38860" y="11323"/>
                      </a:lnTo>
                      <a:lnTo>
                        <a:pt x="38924" y="11156"/>
                      </a:lnTo>
                      <a:lnTo>
                        <a:pt x="38988" y="10990"/>
                      </a:lnTo>
                      <a:lnTo>
                        <a:pt x="39026" y="10811"/>
                      </a:lnTo>
                      <a:lnTo>
                        <a:pt x="39078" y="10644"/>
                      </a:lnTo>
                      <a:lnTo>
                        <a:pt x="39103" y="10465"/>
                      </a:lnTo>
                      <a:lnTo>
                        <a:pt x="39129" y="10273"/>
                      </a:lnTo>
                      <a:lnTo>
                        <a:pt x="39142" y="10093"/>
                      </a:lnTo>
                      <a:lnTo>
                        <a:pt x="39142" y="9901"/>
                      </a:lnTo>
                      <a:lnTo>
                        <a:pt x="39142" y="3638"/>
                      </a:lnTo>
                      <a:lnTo>
                        <a:pt x="39142" y="3459"/>
                      </a:lnTo>
                      <a:lnTo>
                        <a:pt x="39129" y="3267"/>
                      </a:lnTo>
                      <a:lnTo>
                        <a:pt x="39103" y="3087"/>
                      </a:lnTo>
                      <a:lnTo>
                        <a:pt x="39078" y="2908"/>
                      </a:lnTo>
                      <a:lnTo>
                        <a:pt x="39026" y="2729"/>
                      </a:lnTo>
                      <a:lnTo>
                        <a:pt x="38988" y="2562"/>
                      </a:lnTo>
                      <a:lnTo>
                        <a:pt x="38924" y="2396"/>
                      </a:lnTo>
                      <a:lnTo>
                        <a:pt x="38860" y="2229"/>
                      </a:lnTo>
                      <a:lnTo>
                        <a:pt x="38783" y="2063"/>
                      </a:lnTo>
                      <a:lnTo>
                        <a:pt x="38706" y="1909"/>
                      </a:lnTo>
                      <a:lnTo>
                        <a:pt x="38617" y="1755"/>
                      </a:lnTo>
                      <a:lnTo>
                        <a:pt x="38527" y="1602"/>
                      </a:lnTo>
                      <a:lnTo>
                        <a:pt x="38424" y="1461"/>
                      </a:lnTo>
                      <a:lnTo>
                        <a:pt x="38322" y="1333"/>
                      </a:lnTo>
                      <a:lnTo>
                        <a:pt x="38207" y="1192"/>
                      </a:lnTo>
                      <a:lnTo>
                        <a:pt x="38079" y="1064"/>
                      </a:lnTo>
                      <a:lnTo>
                        <a:pt x="37951" y="948"/>
                      </a:lnTo>
                      <a:lnTo>
                        <a:pt x="37823" y="833"/>
                      </a:lnTo>
                      <a:lnTo>
                        <a:pt x="37682" y="731"/>
                      </a:lnTo>
                      <a:lnTo>
                        <a:pt x="37541" y="628"/>
                      </a:lnTo>
                      <a:lnTo>
                        <a:pt x="37400" y="526"/>
                      </a:lnTo>
                      <a:lnTo>
                        <a:pt x="37246" y="449"/>
                      </a:lnTo>
                      <a:lnTo>
                        <a:pt x="37092" y="359"/>
                      </a:lnTo>
                      <a:lnTo>
                        <a:pt x="36926" y="295"/>
                      </a:lnTo>
                      <a:lnTo>
                        <a:pt x="36759" y="231"/>
                      </a:lnTo>
                      <a:lnTo>
                        <a:pt x="36593" y="167"/>
                      </a:lnTo>
                      <a:lnTo>
                        <a:pt x="36414" y="116"/>
                      </a:lnTo>
                      <a:lnTo>
                        <a:pt x="36247" y="78"/>
                      </a:lnTo>
                      <a:lnTo>
                        <a:pt x="36068" y="52"/>
                      </a:lnTo>
                      <a:lnTo>
                        <a:pt x="35889" y="26"/>
                      </a:lnTo>
                      <a:lnTo>
                        <a:pt x="35696" y="14"/>
                      </a:lnTo>
                      <a:lnTo>
                        <a:pt x="35517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1952;p38">
                  <a:extLst>
                    <a:ext uri="{FF2B5EF4-FFF2-40B4-BE49-F238E27FC236}">
                      <a16:creationId xmlns:a16="http://schemas.microsoft.com/office/drawing/2014/main" id="{C09795E7-8141-EC05-F50D-06FBDF71281A}"/>
                    </a:ext>
                  </a:extLst>
                </p:cNvPr>
                <p:cNvSpPr/>
                <p:nvPr/>
              </p:nvSpPr>
              <p:spPr>
                <a:xfrm>
                  <a:off x="1482662" y="2021626"/>
                  <a:ext cx="1454299" cy="130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60" h="2601" extrusionOk="0">
                      <a:moveTo>
                        <a:pt x="0" y="0"/>
                      </a:moveTo>
                      <a:lnTo>
                        <a:pt x="0" y="2600"/>
                      </a:lnTo>
                      <a:lnTo>
                        <a:pt x="28959" y="2600"/>
                      </a:lnTo>
                      <a:lnTo>
                        <a:pt x="2895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1953;p38">
                  <a:extLst>
                    <a:ext uri="{FF2B5EF4-FFF2-40B4-BE49-F238E27FC236}">
                      <a16:creationId xmlns:a16="http://schemas.microsoft.com/office/drawing/2014/main" id="{BC6BFC6C-A203-BD19-66D7-493F55C900D8}"/>
                    </a:ext>
                  </a:extLst>
                </p:cNvPr>
                <p:cNvSpPr/>
                <p:nvPr/>
              </p:nvSpPr>
              <p:spPr>
                <a:xfrm>
                  <a:off x="3192189" y="4322206"/>
                  <a:ext cx="141563" cy="40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9" h="8160" extrusionOk="0">
                      <a:moveTo>
                        <a:pt x="1" y="1"/>
                      </a:moveTo>
                      <a:lnTo>
                        <a:pt x="1" y="8160"/>
                      </a:lnTo>
                      <a:lnTo>
                        <a:pt x="2818" y="8160"/>
                      </a:lnTo>
                      <a:lnTo>
                        <a:pt x="2818" y="2806"/>
                      </a:lnTo>
                      <a:lnTo>
                        <a:pt x="2806" y="2524"/>
                      </a:lnTo>
                      <a:lnTo>
                        <a:pt x="2767" y="2242"/>
                      </a:lnTo>
                      <a:lnTo>
                        <a:pt x="2690" y="1973"/>
                      </a:lnTo>
                      <a:lnTo>
                        <a:pt x="2601" y="1717"/>
                      </a:lnTo>
                      <a:lnTo>
                        <a:pt x="2473" y="1474"/>
                      </a:lnTo>
                      <a:lnTo>
                        <a:pt x="2332" y="1243"/>
                      </a:lnTo>
                      <a:lnTo>
                        <a:pt x="2178" y="1026"/>
                      </a:lnTo>
                      <a:lnTo>
                        <a:pt x="1999" y="821"/>
                      </a:lnTo>
                      <a:lnTo>
                        <a:pt x="1794" y="641"/>
                      </a:lnTo>
                      <a:lnTo>
                        <a:pt x="1576" y="475"/>
                      </a:lnTo>
                      <a:lnTo>
                        <a:pt x="1346" y="334"/>
                      </a:lnTo>
                      <a:lnTo>
                        <a:pt x="1102" y="219"/>
                      </a:lnTo>
                      <a:lnTo>
                        <a:pt x="846" y="129"/>
                      </a:lnTo>
                      <a:lnTo>
                        <a:pt x="577" y="52"/>
                      </a:lnTo>
                      <a:lnTo>
                        <a:pt x="295" y="14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1954;p38">
                  <a:extLst>
                    <a:ext uri="{FF2B5EF4-FFF2-40B4-BE49-F238E27FC236}">
                      <a16:creationId xmlns:a16="http://schemas.microsoft.com/office/drawing/2014/main" id="{8C5792AC-DECA-3DE9-862C-82507C1CADB6}"/>
                    </a:ext>
                  </a:extLst>
                </p:cNvPr>
                <p:cNvSpPr/>
                <p:nvPr/>
              </p:nvSpPr>
              <p:spPr>
                <a:xfrm>
                  <a:off x="1085850" y="4322206"/>
                  <a:ext cx="140860" cy="40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8160" extrusionOk="0">
                      <a:moveTo>
                        <a:pt x="2805" y="1"/>
                      </a:moveTo>
                      <a:lnTo>
                        <a:pt x="2523" y="14"/>
                      </a:lnTo>
                      <a:lnTo>
                        <a:pt x="2241" y="52"/>
                      </a:lnTo>
                      <a:lnTo>
                        <a:pt x="1972" y="129"/>
                      </a:lnTo>
                      <a:lnTo>
                        <a:pt x="1716" y="219"/>
                      </a:lnTo>
                      <a:lnTo>
                        <a:pt x="1473" y="334"/>
                      </a:lnTo>
                      <a:lnTo>
                        <a:pt x="1230" y="475"/>
                      </a:lnTo>
                      <a:lnTo>
                        <a:pt x="1025" y="641"/>
                      </a:lnTo>
                      <a:lnTo>
                        <a:pt x="820" y="821"/>
                      </a:lnTo>
                      <a:lnTo>
                        <a:pt x="640" y="1026"/>
                      </a:lnTo>
                      <a:lnTo>
                        <a:pt x="474" y="1243"/>
                      </a:lnTo>
                      <a:lnTo>
                        <a:pt x="333" y="1474"/>
                      </a:lnTo>
                      <a:lnTo>
                        <a:pt x="218" y="1717"/>
                      </a:lnTo>
                      <a:lnTo>
                        <a:pt x="128" y="1973"/>
                      </a:lnTo>
                      <a:lnTo>
                        <a:pt x="51" y="2242"/>
                      </a:lnTo>
                      <a:lnTo>
                        <a:pt x="13" y="2524"/>
                      </a:lnTo>
                      <a:lnTo>
                        <a:pt x="0" y="2806"/>
                      </a:lnTo>
                      <a:lnTo>
                        <a:pt x="0" y="8160"/>
                      </a:lnTo>
                      <a:lnTo>
                        <a:pt x="2805" y="8160"/>
                      </a:lnTo>
                      <a:lnTo>
                        <a:pt x="2805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1955;p38">
                  <a:extLst>
                    <a:ext uri="{FF2B5EF4-FFF2-40B4-BE49-F238E27FC236}">
                      <a16:creationId xmlns:a16="http://schemas.microsoft.com/office/drawing/2014/main" id="{E1AA7995-C8E8-9F98-35C1-A29598237133}"/>
                    </a:ext>
                  </a:extLst>
                </p:cNvPr>
                <p:cNvSpPr/>
                <p:nvPr/>
              </p:nvSpPr>
              <p:spPr>
                <a:xfrm>
                  <a:off x="1405479" y="2091076"/>
                  <a:ext cx="1608617" cy="158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33" h="31483" extrusionOk="0">
                      <a:moveTo>
                        <a:pt x="1" y="0"/>
                      </a:moveTo>
                      <a:lnTo>
                        <a:pt x="1" y="24425"/>
                      </a:lnTo>
                      <a:lnTo>
                        <a:pt x="13" y="24796"/>
                      </a:lnTo>
                      <a:lnTo>
                        <a:pt x="39" y="25155"/>
                      </a:lnTo>
                      <a:lnTo>
                        <a:pt x="77" y="25501"/>
                      </a:lnTo>
                      <a:lnTo>
                        <a:pt x="141" y="25847"/>
                      </a:lnTo>
                      <a:lnTo>
                        <a:pt x="218" y="26193"/>
                      </a:lnTo>
                      <a:lnTo>
                        <a:pt x="321" y="26526"/>
                      </a:lnTo>
                      <a:lnTo>
                        <a:pt x="423" y="26859"/>
                      </a:lnTo>
                      <a:lnTo>
                        <a:pt x="551" y="27179"/>
                      </a:lnTo>
                      <a:lnTo>
                        <a:pt x="692" y="27486"/>
                      </a:lnTo>
                      <a:lnTo>
                        <a:pt x="846" y="27794"/>
                      </a:lnTo>
                      <a:lnTo>
                        <a:pt x="1025" y="28088"/>
                      </a:lnTo>
                      <a:lnTo>
                        <a:pt x="1204" y="28370"/>
                      </a:lnTo>
                      <a:lnTo>
                        <a:pt x="1397" y="28652"/>
                      </a:lnTo>
                      <a:lnTo>
                        <a:pt x="1614" y="28921"/>
                      </a:lnTo>
                      <a:lnTo>
                        <a:pt x="1832" y="29177"/>
                      </a:lnTo>
                      <a:lnTo>
                        <a:pt x="2063" y="29420"/>
                      </a:lnTo>
                      <a:lnTo>
                        <a:pt x="2306" y="29651"/>
                      </a:lnTo>
                      <a:lnTo>
                        <a:pt x="2562" y="29881"/>
                      </a:lnTo>
                      <a:lnTo>
                        <a:pt x="2831" y="30086"/>
                      </a:lnTo>
                      <a:lnTo>
                        <a:pt x="3113" y="30278"/>
                      </a:lnTo>
                      <a:lnTo>
                        <a:pt x="3395" y="30470"/>
                      </a:lnTo>
                      <a:lnTo>
                        <a:pt x="3689" y="30637"/>
                      </a:lnTo>
                      <a:lnTo>
                        <a:pt x="3997" y="30791"/>
                      </a:lnTo>
                      <a:lnTo>
                        <a:pt x="4304" y="30931"/>
                      </a:lnTo>
                      <a:lnTo>
                        <a:pt x="4624" y="31060"/>
                      </a:lnTo>
                      <a:lnTo>
                        <a:pt x="4957" y="31175"/>
                      </a:lnTo>
                      <a:lnTo>
                        <a:pt x="5290" y="31264"/>
                      </a:lnTo>
                      <a:lnTo>
                        <a:pt x="5636" y="31341"/>
                      </a:lnTo>
                      <a:lnTo>
                        <a:pt x="5982" y="31405"/>
                      </a:lnTo>
                      <a:lnTo>
                        <a:pt x="6340" y="31444"/>
                      </a:lnTo>
                      <a:lnTo>
                        <a:pt x="6686" y="31482"/>
                      </a:lnTo>
                      <a:lnTo>
                        <a:pt x="25334" y="31482"/>
                      </a:lnTo>
                      <a:lnTo>
                        <a:pt x="25693" y="31444"/>
                      </a:lnTo>
                      <a:lnTo>
                        <a:pt x="26052" y="31405"/>
                      </a:lnTo>
                      <a:lnTo>
                        <a:pt x="26398" y="31341"/>
                      </a:lnTo>
                      <a:lnTo>
                        <a:pt x="26731" y="31264"/>
                      </a:lnTo>
                      <a:lnTo>
                        <a:pt x="27076" y="31175"/>
                      </a:lnTo>
                      <a:lnTo>
                        <a:pt x="27397" y="31060"/>
                      </a:lnTo>
                      <a:lnTo>
                        <a:pt x="27717" y="30931"/>
                      </a:lnTo>
                      <a:lnTo>
                        <a:pt x="28037" y="30791"/>
                      </a:lnTo>
                      <a:lnTo>
                        <a:pt x="28331" y="30637"/>
                      </a:lnTo>
                      <a:lnTo>
                        <a:pt x="28626" y="30470"/>
                      </a:lnTo>
                      <a:lnTo>
                        <a:pt x="28921" y="30278"/>
                      </a:lnTo>
                      <a:lnTo>
                        <a:pt x="29190" y="30086"/>
                      </a:lnTo>
                      <a:lnTo>
                        <a:pt x="29459" y="29881"/>
                      </a:lnTo>
                      <a:lnTo>
                        <a:pt x="29715" y="29651"/>
                      </a:lnTo>
                      <a:lnTo>
                        <a:pt x="29958" y="29420"/>
                      </a:lnTo>
                      <a:lnTo>
                        <a:pt x="30201" y="29177"/>
                      </a:lnTo>
                      <a:lnTo>
                        <a:pt x="30419" y="28921"/>
                      </a:lnTo>
                      <a:lnTo>
                        <a:pt x="30624" y="28652"/>
                      </a:lnTo>
                      <a:lnTo>
                        <a:pt x="30829" y="28370"/>
                      </a:lnTo>
                      <a:lnTo>
                        <a:pt x="31008" y="28088"/>
                      </a:lnTo>
                      <a:lnTo>
                        <a:pt x="31175" y="27794"/>
                      </a:lnTo>
                      <a:lnTo>
                        <a:pt x="31329" y="27486"/>
                      </a:lnTo>
                      <a:lnTo>
                        <a:pt x="31469" y="27179"/>
                      </a:lnTo>
                      <a:lnTo>
                        <a:pt x="31597" y="26859"/>
                      </a:lnTo>
                      <a:lnTo>
                        <a:pt x="31713" y="26526"/>
                      </a:lnTo>
                      <a:lnTo>
                        <a:pt x="31802" y="26193"/>
                      </a:lnTo>
                      <a:lnTo>
                        <a:pt x="31892" y="25847"/>
                      </a:lnTo>
                      <a:lnTo>
                        <a:pt x="31943" y="25501"/>
                      </a:lnTo>
                      <a:lnTo>
                        <a:pt x="31995" y="25155"/>
                      </a:lnTo>
                      <a:lnTo>
                        <a:pt x="32020" y="24796"/>
                      </a:lnTo>
                      <a:lnTo>
                        <a:pt x="32033" y="24425"/>
                      </a:lnTo>
                      <a:lnTo>
                        <a:pt x="32033" y="0"/>
                      </a:ln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1956;p38">
                  <a:extLst>
                    <a:ext uri="{FF2B5EF4-FFF2-40B4-BE49-F238E27FC236}">
                      <a16:creationId xmlns:a16="http://schemas.microsoft.com/office/drawing/2014/main" id="{8518663C-4109-0228-B359-6DB8D6FCEC3E}"/>
                    </a:ext>
                  </a:extLst>
                </p:cNvPr>
                <p:cNvSpPr/>
                <p:nvPr/>
              </p:nvSpPr>
              <p:spPr>
                <a:xfrm>
                  <a:off x="1675595" y="2506569"/>
                  <a:ext cx="355741" cy="356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4" h="7096" extrusionOk="0">
                      <a:moveTo>
                        <a:pt x="3356" y="0"/>
                      </a:moveTo>
                      <a:lnTo>
                        <a:pt x="3177" y="13"/>
                      </a:lnTo>
                      <a:lnTo>
                        <a:pt x="2998" y="39"/>
                      </a:lnTo>
                      <a:lnTo>
                        <a:pt x="2831" y="64"/>
                      </a:lnTo>
                      <a:lnTo>
                        <a:pt x="2652" y="116"/>
                      </a:lnTo>
                      <a:lnTo>
                        <a:pt x="2486" y="154"/>
                      </a:lnTo>
                      <a:lnTo>
                        <a:pt x="2319" y="218"/>
                      </a:lnTo>
                      <a:lnTo>
                        <a:pt x="2165" y="282"/>
                      </a:lnTo>
                      <a:lnTo>
                        <a:pt x="1999" y="346"/>
                      </a:lnTo>
                      <a:lnTo>
                        <a:pt x="1845" y="423"/>
                      </a:lnTo>
                      <a:lnTo>
                        <a:pt x="1704" y="513"/>
                      </a:lnTo>
                      <a:lnTo>
                        <a:pt x="1563" y="602"/>
                      </a:lnTo>
                      <a:lnTo>
                        <a:pt x="1422" y="705"/>
                      </a:lnTo>
                      <a:lnTo>
                        <a:pt x="1282" y="807"/>
                      </a:lnTo>
                      <a:lnTo>
                        <a:pt x="1154" y="922"/>
                      </a:lnTo>
                      <a:lnTo>
                        <a:pt x="1038" y="1038"/>
                      </a:lnTo>
                      <a:lnTo>
                        <a:pt x="910" y="1166"/>
                      </a:lnTo>
                      <a:lnTo>
                        <a:pt x="808" y="1294"/>
                      </a:lnTo>
                      <a:lnTo>
                        <a:pt x="705" y="1422"/>
                      </a:lnTo>
                      <a:lnTo>
                        <a:pt x="603" y="1563"/>
                      </a:lnTo>
                      <a:lnTo>
                        <a:pt x="513" y="1704"/>
                      </a:lnTo>
                      <a:lnTo>
                        <a:pt x="423" y="1857"/>
                      </a:lnTo>
                      <a:lnTo>
                        <a:pt x="347" y="2011"/>
                      </a:lnTo>
                      <a:lnTo>
                        <a:pt x="270" y="2165"/>
                      </a:lnTo>
                      <a:lnTo>
                        <a:pt x="206" y="2331"/>
                      </a:lnTo>
                      <a:lnTo>
                        <a:pt x="155" y="2485"/>
                      </a:lnTo>
                      <a:lnTo>
                        <a:pt x="103" y="2664"/>
                      </a:lnTo>
                      <a:lnTo>
                        <a:pt x="65" y="2831"/>
                      </a:lnTo>
                      <a:lnTo>
                        <a:pt x="39" y="3010"/>
                      </a:lnTo>
                      <a:lnTo>
                        <a:pt x="14" y="3177"/>
                      </a:lnTo>
                      <a:lnTo>
                        <a:pt x="1" y="3356"/>
                      </a:lnTo>
                      <a:lnTo>
                        <a:pt x="1" y="3548"/>
                      </a:lnTo>
                      <a:lnTo>
                        <a:pt x="1" y="3727"/>
                      </a:lnTo>
                      <a:lnTo>
                        <a:pt x="14" y="3907"/>
                      </a:lnTo>
                      <a:lnTo>
                        <a:pt x="39" y="4086"/>
                      </a:lnTo>
                      <a:lnTo>
                        <a:pt x="65" y="4265"/>
                      </a:lnTo>
                      <a:lnTo>
                        <a:pt x="103" y="4432"/>
                      </a:lnTo>
                      <a:lnTo>
                        <a:pt x="155" y="4598"/>
                      </a:lnTo>
                      <a:lnTo>
                        <a:pt x="206" y="4765"/>
                      </a:lnTo>
                      <a:lnTo>
                        <a:pt x="270" y="4931"/>
                      </a:lnTo>
                      <a:lnTo>
                        <a:pt x="347" y="5085"/>
                      </a:lnTo>
                      <a:lnTo>
                        <a:pt x="423" y="5239"/>
                      </a:lnTo>
                      <a:lnTo>
                        <a:pt x="513" y="5380"/>
                      </a:lnTo>
                      <a:lnTo>
                        <a:pt x="603" y="5533"/>
                      </a:lnTo>
                      <a:lnTo>
                        <a:pt x="705" y="5661"/>
                      </a:lnTo>
                      <a:lnTo>
                        <a:pt x="808" y="5802"/>
                      </a:lnTo>
                      <a:lnTo>
                        <a:pt x="910" y="5930"/>
                      </a:lnTo>
                      <a:lnTo>
                        <a:pt x="1038" y="6058"/>
                      </a:lnTo>
                      <a:lnTo>
                        <a:pt x="1154" y="6174"/>
                      </a:lnTo>
                      <a:lnTo>
                        <a:pt x="1282" y="6276"/>
                      </a:lnTo>
                      <a:lnTo>
                        <a:pt x="1422" y="6391"/>
                      </a:lnTo>
                      <a:lnTo>
                        <a:pt x="1563" y="6481"/>
                      </a:lnTo>
                      <a:lnTo>
                        <a:pt x="1704" y="6584"/>
                      </a:lnTo>
                      <a:lnTo>
                        <a:pt x="1845" y="6660"/>
                      </a:lnTo>
                      <a:lnTo>
                        <a:pt x="1999" y="6737"/>
                      </a:lnTo>
                      <a:lnTo>
                        <a:pt x="2165" y="6814"/>
                      </a:lnTo>
                      <a:lnTo>
                        <a:pt x="2319" y="6878"/>
                      </a:lnTo>
                      <a:lnTo>
                        <a:pt x="2486" y="6929"/>
                      </a:lnTo>
                      <a:lnTo>
                        <a:pt x="2652" y="6981"/>
                      </a:lnTo>
                      <a:lnTo>
                        <a:pt x="2831" y="7019"/>
                      </a:lnTo>
                      <a:lnTo>
                        <a:pt x="2998" y="7045"/>
                      </a:lnTo>
                      <a:lnTo>
                        <a:pt x="3177" y="7070"/>
                      </a:lnTo>
                      <a:lnTo>
                        <a:pt x="3356" y="7083"/>
                      </a:lnTo>
                      <a:lnTo>
                        <a:pt x="3536" y="7096"/>
                      </a:lnTo>
                      <a:lnTo>
                        <a:pt x="3728" y="7083"/>
                      </a:lnTo>
                      <a:lnTo>
                        <a:pt x="3907" y="7070"/>
                      </a:lnTo>
                      <a:lnTo>
                        <a:pt x="4087" y="7045"/>
                      </a:lnTo>
                      <a:lnTo>
                        <a:pt x="4253" y="7019"/>
                      </a:lnTo>
                      <a:lnTo>
                        <a:pt x="4432" y="6981"/>
                      </a:lnTo>
                      <a:lnTo>
                        <a:pt x="4599" y="6929"/>
                      </a:lnTo>
                      <a:lnTo>
                        <a:pt x="4765" y="6878"/>
                      </a:lnTo>
                      <a:lnTo>
                        <a:pt x="4919" y="6814"/>
                      </a:lnTo>
                      <a:lnTo>
                        <a:pt x="5086" y="6737"/>
                      </a:lnTo>
                      <a:lnTo>
                        <a:pt x="5226" y="6660"/>
                      </a:lnTo>
                      <a:lnTo>
                        <a:pt x="5380" y="6584"/>
                      </a:lnTo>
                      <a:lnTo>
                        <a:pt x="5521" y="6481"/>
                      </a:lnTo>
                      <a:lnTo>
                        <a:pt x="5662" y="6391"/>
                      </a:lnTo>
                      <a:lnTo>
                        <a:pt x="5803" y="6276"/>
                      </a:lnTo>
                      <a:lnTo>
                        <a:pt x="5931" y="6174"/>
                      </a:lnTo>
                      <a:lnTo>
                        <a:pt x="6046" y="6058"/>
                      </a:lnTo>
                      <a:lnTo>
                        <a:pt x="6161" y="5930"/>
                      </a:lnTo>
                      <a:lnTo>
                        <a:pt x="6277" y="5802"/>
                      </a:lnTo>
                      <a:lnTo>
                        <a:pt x="6379" y="5661"/>
                      </a:lnTo>
                      <a:lnTo>
                        <a:pt x="6482" y="5533"/>
                      </a:lnTo>
                      <a:lnTo>
                        <a:pt x="6571" y="5380"/>
                      </a:lnTo>
                      <a:lnTo>
                        <a:pt x="6661" y="5239"/>
                      </a:lnTo>
                      <a:lnTo>
                        <a:pt x="6738" y="5085"/>
                      </a:lnTo>
                      <a:lnTo>
                        <a:pt x="6815" y="4931"/>
                      </a:lnTo>
                      <a:lnTo>
                        <a:pt x="6879" y="4765"/>
                      </a:lnTo>
                      <a:lnTo>
                        <a:pt x="6930" y="4598"/>
                      </a:lnTo>
                      <a:lnTo>
                        <a:pt x="6981" y="4432"/>
                      </a:lnTo>
                      <a:lnTo>
                        <a:pt x="7020" y="4265"/>
                      </a:lnTo>
                      <a:lnTo>
                        <a:pt x="7045" y="4086"/>
                      </a:lnTo>
                      <a:lnTo>
                        <a:pt x="7071" y="3907"/>
                      </a:lnTo>
                      <a:lnTo>
                        <a:pt x="7084" y="3727"/>
                      </a:lnTo>
                      <a:lnTo>
                        <a:pt x="7084" y="3548"/>
                      </a:lnTo>
                      <a:lnTo>
                        <a:pt x="7084" y="3356"/>
                      </a:lnTo>
                      <a:lnTo>
                        <a:pt x="7071" y="3177"/>
                      </a:lnTo>
                      <a:lnTo>
                        <a:pt x="7045" y="3010"/>
                      </a:lnTo>
                      <a:lnTo>
                        <a:pt x="7020" y="2831"/>
                      </a:lnTo>
                      <a:lnTo>
                        <a:pt x="6981" y="2664"/>
                      </a:lnTo>
                      <a:lnTo>
                        <a:pt x="6930" y="2485"/>
                      </a:lnTo>
                      <a:lnTo>
                        <a:pt x="6879" y="2331"/>
                      </a:lnTo>
                      <a:lnTo>
                        <a:pt x="6815" y="2165"/>
                      </a:lnTo>
                      <a:lnTo>
                        <a:pt x="6738" y="2011"/>
                      </a:lnTo>
                      <a:lnTo>
                        <a:pt x="6661" y="1857"/>
                      </a:lnTo>
                      <a:lnTo>
                        <a:pt x="6571" y="1704"/>
                      </a:lnTo>
                      <a:lnTo>
                        <a:pt x="6482" y="1563"/>
                      </a:lnTo>
                      <a:lnTo>
                        <a:pt x="6379" y="1422"/>
                      </a:lnTo>
                      <a:lnTo>
                        <a:pt x="6277" y="1294"/>
                      </a:lnTo>
                      <a:lnTo>
                        <a:pt x="6161" y="1166"/>
                      </a:lnTo>
                      <a:lnTo>
                        <a:pt x="6046" y="1038"/>
                      </a:lnTo>
                      <a:lnTo>
                        <a:pt x="5931" y="922"/>
                      </a:lnTo>
                      <a:lnTo>
                        <a:pt x="5803" y="807"/>
                      </a:lnTo>
                      <a:lnTo>
                        <a:pt x="5662" y="705"/>
                      </a:lnTo>
                      <a:lnTo>
                        <a:pt x="5521" y="602"/>
                      </a:lnTo>
                      <a:lnTo>
                        <a:pt x="5380" y="513"/>
                      </a:lnTo>
                      <a:lnTo>
                        <a:pt x="5226" y="423"/>
                      </a:lnTo>
                      <a:lnTo>
                        <a:pt x="5086" y="346"/>
                      </a:lnTo>
                      <a:lnTo>
                        <a:pt x="4919" y="282"/>
                      </a:lnTo>
                      <a:lnTo>
                        <a:pt x="4765" y="218"/>
                      </a:lnTo>
                      <a:lnTo>
                        <a:pt x="4599" y="154"/>
                      </a:lnTo>
                      <a:lnTo>
                        <a:pt x="4432" y="116"/>
                      </a:lnTo>
                      <a:lnTo>
                        <a:pt x="4253" y="64"/>
                      </a:lnTo>
                      <a:lnTo>
                        <a:pt x="4087" y="39"/>
                      </a:lnTo>
                      <a:lnTo>
                        <a:pt x="3907" y="13"/>
                      </a:lnTo>
                      <a:lnTo>
                        <a:pt x="3728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1957;p38">
                  <a:extLst>
                    <a:ext uri="{FF2B5EF4-FFF2-40B4-BE49-F238E27FC236}">
                      <a16:creationId xmlns:a16="http://schemas.microsoft.com/office/drawing/2014/main" id="{0E858E67-49B9-3650-7835-FC6BCE99F237}"/>
                    </a:ext>
                  </a:extLst>
                </p:cNvPr>
                <p:cNvSpPr/>
                <p:nvPr/>
              </p:nvSpPr>
              <p:spPr>
                <a:xfrm>
                  <a:off x="1731586" y="2562510"/>
                  <a:ext cx="243806" cy="244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5" h="4868" extrusionOk="0">
                      <a:moveTo>
                        <a:pt x="2421" y="1"/>
                      </a:moveTo>
                      <a:lnTo>
                        <a:pt x="2177" y="13"/>
                      </a:lnTo>
                      <a:lnTo>
                        <a:pt x="1934" y="52"/>
                      </a:lnTo>
                      <a:lnTo>
                        <a:pt x="1704" y="103"/>
                      </a:lnTo>
                      <a:lnTo>
                        <a:pt x="1486" y="193"/>
                      </a:lnTo>
                      <a:lnTo>
                        <a:pt x="1268" y="295"/>
                      </a:lnTo>
                      <a:lnTo>
                        <a:pt x="1063" y="410"/>
                      </a:lnTo>
                      <a:lnTo>
                        <a:pt x="884" y="551"/>
                      </a:lnTo>
                      <a:lnTo>
                        <a:pt x="705" y="705"/>
                      </a:lnTo>
                      <a:lnTo>
                        <a:pt x="551" y="884"/>
                      </a:lnTo>
                      <a:lnTo>
                        <a:pt x="410" y="1076"/>
                      </a:lnTo>
                      <a:lnTo>
                        <a:pt x="282" y="1269"/>
                      </a:lnTo>
                      <a:lnTo>
                        <a:pt x="179" y="1486"/>
                      </a:lnTo>
                      <a:lnTo>
                        <a:pt x="103" y="1704"/>
                      </a:lnTo>
                      <a:lnTo>
                        <a:pt x="39" y="1935"/>
                      </a:lnTo>
                      <a:lnTo>
                        <a:pt x="13" y="2178"/>
                      </a:lnTo>
                      <a:lnTo>
                        <a:pt x="0" y="2434"/>
                      </a:lnTo>
                      <a:lnTo>
                        <a:pt x="13" y="2677"/>
                      </a:lnTo>
                      <a:lnTo>
                        <a:pt x="39" y="2921"/>
                      </a:lnTo>
                      <a:lnTo>
                        <a:pt x="103" y="3151"/>
                      </a:lnTo>
                      <a:lnTo>
                        <a:pt x="179" y="3382"/>
                      </a:lnTo>
                      <a:lnTo>
                        <a:pt x="282" y="3587"/>
                      </a:lnTo>
                      <a:lnTo>
                        <a:pt x="410" y="3792"/>
                      </a:lnTo>
                      <a:lnTo>
                        <a:pt x="551" y="3984"/>
                      </a:lnTo>
                      <a:lnTo>
                        <a:pt x="705" y="4150"/>
                      </a:lnTo>
                      <a:lnTo>
                        <a:pt x="884" y="4304"/>
                      </a:lnTo>
                      <a:lnTo>
                        <a:pt x="1063" y="4445"/>
                      </a:lnTo>
                      <a:lnTo>
                        <a:pt x="1268" y="4573"/>
                      </a:lnTo>
                      <a:lnTo>
                        <a:pt x="1486" y="4675"/>
                      </a:lnTo>
                      <a:lnTo>
                        <a:pt x="1704" y="4752"/>
                      </a:lnTo>
                      <a:lnTo>
                        <a:pt x="1934" y="4816"/>
                      </a:lnTo>
                      <a:lnTo>
                        <a:pt x="2177" y="4855"/>
                      </a:lnTo>
                      <a:lnTo>
                        <a:pt x="2421" y="4868"/>
                      </a:lnTo>
                      <a:lnTo>
                        <a:pt x="2677" y="4855"/>
                      </a:lnTo>
                      <a:lnTo>
                        <a:pt x="2920" y="4816"/>
                      </a:lnTo>
                      <a:lnTo>
                        <a:pt x="3151" y="4752"/>
                      </a:lnTo>
                      <a:lnTo>
                        <a:pt x="3369" y="4675"/>
                      </a:lnTo>
                      <a:lnTo>
                        <a:pt x="3586" y="4573"/>
                      </a:lnTo>
                      <a:lnTo>
                        <a:pt x="3791" y="4445"/>
                      </a:lnTo>
                      <a:lnTo>
                        <a:pt x="3971" y="4304"/>
                      </a:lnTo>
                      <a:lnTo>
                        <a:pt x="4150" y="4150"/>
                      </a:lnTo>
                      <a:lnTo>
                        <a:pt x="4304" y="3984"/>
                      </a:lnTo>
                      <a:lnTo>
                        <a:pt x="4444" y="3792"/>
                      </a:lnTo>
                      <a:lnTo>
                        <a:pt x="4560" y="3587"/>
                      </a:lnTo>
                      <a:lnTo>
                        <a:pt x="4662" y="3382"/>
                      </a:lnTo>
                      <a:lnTo>
                        <a:pt x="4752" y="3151"/>
                      </a:lnTo>
                      <a:lnTo>
                        <a:pt x="4803" y="2921"/>
                      </a:lnTo>
                      <a:lnTo>
                        <a:pt x="4841" y="2677"/>
                      </a:lnTo>
                      <a:lnTo>
                        <a:pt x="4854" y="2434"/>
                      </a:lnTo>
                      <a:lnTo>
                        <a:pt x="4841" y="2178"/>
                      </a:lnTo>
                      <a:lnTo>
                        <a:pt x="4803" y="1935"/>
                      </a:lnTo>
                      <a:lnTo>
                        <a:pt x="4752" y="1704"/>
                      </a:lnTo>
                      <a:lnTo>
                        <a:pt x="4662" y="1486"/>
                      </a:lnTo>
                      <a:lnTo>
                        <a:pt x="4560" y="1269"/>
                      </a:lnTo>
                      <a:lnTo>
                        <a:pt x="4444" y="1076"/>
                      </a:lnTo>
                      <a:lnTo>
                        <a:pt x="4304" y="884"/>
                      </a:lnTo>
                      <a:lnTo>
                        <a:pt x="4150" y="705"/>
                      </a:lnTo>
                      <a:lnTo>
                        <a:pt x="3971" y="551"/>
                      </a:lnTo>
                      <a:lnTo>
                        <a:pt x="3791" y="410"/>
                      </a:lnTo>
                      <a:lnTo>
                        <a:pt x="3586" y="295"/>
                      </a:lnTo>
                      <a:lnTo>
                        <a:pt x="3369" y="193"/>
                      </a:lnTo>
                      <a:lnTo>
                        <a:pt x="3151" y="103"/>
                      </a:lnTo>
                      <a:lnTo>
                        <a:pt x="2920" y="52"/>
                      </a:lnTo>
                      <a:lnTo>
                        <a:pt x="2677" y="13"/>
                      </a:lnTo>
                      <a:lnTo>
                        <a:pt x="242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1958;p38">
                  <a:extLst>
                    <a:ext uri="{FF2B5EF4-FFF2-40B4-BE49-F238E27FC236}">
                      <a16:creationId xmlns:a16="http://schemas.microsoft.com/office/drawing/2014/main" id="{BC576626-9FA1-3D65-3003-D1351507BA00}"/>
                    </a:ext>
                  </a:extLst>
                </p:cNvPr>
                <p:cNvSpPr/>
                <p:nvPr/>
              </p:nvSpPr>
              <p:spPr>
                <a:xfrm>
                  <a:off x="2387617" y="2506569"/>
                  <a:ext cx="356343" cy="356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6" h="7096" extrusionOk="0">
                      <a:moveTo>
                        <a:pt x="3369" y="0"/>
                      </a:moveTo>
                      <a:lnTo>
                        <a:pt x="3189" y="13"/>
                      </a:lnTo>
                      <a:lnTo>
                        <a:pt x="3010" y="39"/>
                      </a:lnTo>
                      <a:lnTo>
                        <a:pt x="2831" y="64"/>
                      </a:lnTo>
                      <a:lnTo>
                        <a:pt x="2664" y="116"/>
                      </a:lnTo>
                      <a:lnTo>
                        <a:pt x="2498" y="154"/>
                      </a:lnTo>
                      <a:lnTo>
                        <a:pt x="2331" y="218"/>
                      </a:lnTo>
                      <a:lnTo>
                        <a:pt x="2165" y="282"/>
                      </a:lnTo>
                      <a:lnTo>
                        <a:pt x="2011" y="346"/>
                      </a:lnTo>
                      <a:lnTo>
                        <a:pt x="1857" y="423"/>
                      </a:lnTo>
                      <a:lnTo>
                        <a:pt x="1716" y="513"/>
                      </a:lnTo>
                      <a:lnTo>
                        <a:pt x="1563" y="602"/>
                      </a:lnTo>
                      <a:lnTo>
                        <a:pt x="1422" y="705"/>
                      </a:lnTo>
                      <a:lnTo>
                        <a:pt x="1294" y="807"/>
                      </a:lnTo>
                      <a:lnTo>
                        <a:pt x="1166" y="922"/>
                      </a:lnTo>
                      <a:lnTo>
                        <a:pt x="1038" y="1038"/>
                      </a:lnTo>
                      <a:lnTo>
                        <a:pt x="922" y="1166"/>
                      </a:lnTo>
                      <a:lnTo>
                        <a:pt x="807" y="1294"/>
                      </a:lnTo>
                      <a:lnTo>
                        <a:pt x="705" y="1422"/>
                      </a:lnTo>
                      <a:lnTo>
                        <a:pt x="615" y="1563"/>
                      </a:lnTo>
                      <a:lnTo>
                        <a:pt x="512" y="1704"/>
                      </a:lnTo>
                      <a:lnTo>
                        <a:pt x="436" y="1857"/>
                      </a:lnTo>
                      <a:lnTo>
                        <a:pt x="359" y="2011"/>
                      </a:lnTo>
                      <a:lnTo>
                        <a:pt x="282" y="2165"/>
                      </a:lnTo>
                      <a:lnTo>
                        <a:pt x="218" y="2331"/>
                      </a:lnTo>
                      <a:lnTo>
                        <a:pt x="167" y="2485"/>
                      </a:lnTo>
                      <a:lnTo>
                        <a:pt x="115" y="2664"/>
                      </a:lnTo>
                      <a:lnTo>
                        <a:pt x="77" y="2831"/>
                      </a:lnTo>
                      <a:lnTo>
                        <a:pt x="39" y="3010"/>
                      </a:lnTo>
                      <a:lnTo>
                        <a:pt x="26" y="3177"/>
                      </a:lnTo>
                      <a:lnTo>
                        <a:pt x="13" y="3356"/>
                      </a:lnTo>
                      <a:lnTo>
                        <a:pt x="0" y="3548"/>
                      </a:lnTo>
                      <a:lnTo>
                        <a:pt x="13" y="3727"/>
                      </a:lnTo>
                      <a:lnTo>
                        <a:pt x="26" y="3907"/>
                      </a:lnTo>
                      <a:lnTo>
                        <a:pt x="39" y="4086"/>
                      </a:lnTo>
                      <a:lnTo>
                        <a:pt x="77" y="4265"/>
                      </a:lnTo>
                      <a:lnTo>
                        <a:pt x="115" y="4432"/>
                      </a:lnTo>
                      <a:lnTo>
                        <a:pt x="167" y="4598"/>
                      </a:lnTo>
                      <a:lnTo>
                        <a:pt x="218" y="4765"/>
                      </a:lnTo>
                      <a:lnTo>
                        <a:pt x="282" y="4931"/>
                      </a:lnTo>
                      <a:lnTo>
                        <a:pt x="359" y="5085"/>
                      </a:lnTo>
                      <a:lnTo>
                        <a:pt x="436" y="5239"/>
                      </a:lnTo>
                      <a:lnTo>
                        <a:pt x="512" y="5380"/>
                      </a:lnTo>
                      <a:lnTo>
                        <a:pt x="615" y="5533"/>
                      </a:lnTo>
                      <a:lnTo>
                        <a:pt x="705" y="5661"/>
                      </a:lnTo>
                      <a:lnTo>
                        <a:pt x="807" y="5802"/>
                      </a:lnTo>
                      <a:lnTo>
                        <a:pt x="922" y="5930"/>
                      </a:lnTo>
                      <a:lnTo>
                        <a:pt x="1038" y="6058"/>
                      </a:lnTo>
                      <a:lnTo>
                        <a:pt x="1166" y="6174"/>
                      </a:lnTo>
                      <a:lnTo>
                        <a:pt x="1294" y="6276"/>
                      </a:lnTo>
                      <a:lnTo>
                        <a:pt x="1422" y="6391"/>
                      </a:lnTo>
                      <a:lnTo>
                        <a:pt x="1563" y="6481"/>
                      </a:lnTo>
                      <a:lnTo>
                        <a:pt x="1716" y="6584"/>
                      </a:lnTo>
                      <a:lnTo>
                        <a:pt x="1857" y="6660"/>
                      </a:lnTo>
                      <a:lnTo>
                        <a:pt x="2011" y="6737"/>
                      </a:lnTo>
                      <a:lnTo>
                        <a:pt x="2165" y="6814"/>
                      </a:lnTo>
                      <a:lnTo>
                        <a:pt x="2331" y="6878"/>
                      </a:lnTo>
                      <a:lnTo>
                        <a:pt x="2498" y="6929"/>
                      </a:lnTo>
                      <a:lnTo>
                        <a:pt x="2664" y="6981"/>
                      </a:lnTo>
                      <a:lnTo>
                        <a:pt x="2831" y="7019"/>
                      </a:lnTo>
                      <a:lnTo>
                        <a:pt x="3010" y="7045"/>
                      </a:lnTo>
                      <a:lnTo>
                        <a:pt x="3189" y="7070"/>
                      </a:lnTo>
                      <a:lnTo>
                        <a:pt x="3369" y="7083"/>
                      </a:lnTo>
                      <a:lnTo>
                        <a:pt x="3548" y="7096"/>
                      </a:lnTo>
                      <a:lnTo>
                        <a:pt x="3727" y="7083"/>
                      </a:lnTo>
                      <a:lnTo>
                        <a:pt x="3919" y="7070"/>
                      </a:lnTo>
                      <a:lnTo>
                        <a:pt x="4086" y="7045"/>
                      </a:lnTo>
                      <a:lnTo>
                        <a:pt x="4265" y="7019"/>
                      </a:lnTo>
                      <a:lnTo>
                        <a:pt x="4432" y="6981"/>
                      </a:lnTo>
                      <a:lnTo>
                        <a:pt x="4611" y="6929"/>
                      </a:lnTo>
                      <a:lnTo>
                        <a:pt x="4765" y="6878"/>
                      </a:lnTo>
                      <a:lnTo>
                        <a:pt x="4931" y="6814"/>
                      </a:lnTo>
                      <a:lnTo>
                        <a:pt x="5085" y="6737"/>
                      </a:lnTo>
                      <a:lnTo>
                        <a:pt x="5239" y="6660"/>
                      </a:lnTo>
                      <a:lnTo>
                        <a:pt x="5392" y="6584"/>
                      </a:lnTo>
                      <a:lnTo>
                        <a:pt x="5533" y="6481"/>
                      </a:lnTo>
                      <a:lnTo>
                        <a:pt x="5674" y="6391"/>
                      </a:lnTo>
                      <a:lnTo>
                        <a:pt x="5802" y="6276"/>
                      </a:lnTo>
                      <a:lnTo>
                        <a:pt x="5930" y="6174"/>
                      </a:lnTo>
                      <a:lnTo>
                        <a:pt x="6058" y="6058"/>
                      </a:lnTo>
                      <a:lnTo>
                        <a:pt x="6173" y="5930"/>
                      </a:lnTo>
                      <a:lnTo>
                        <a:pt x="6289" y="5802"/>
                      </a:lnTo>
                      <a:lnTo>
                        <a:pt x="6391" y="5661"/>
                      </a:lnTo>
                      <a:lnTo>
                        <a:pt x="6494" y="5533"/>
                      </a:lnTo>
                      <a:lnTo>
                        <a:pt x="6583" y="5380"/>
                      </a:lnTo>
                      <a:lnTo>
                        <a:pt x="6673" y="5239"/>
                      </a:lnTo>
                      <a:lnTo>
                        <a:pt x="6750" y="5085"/>
                      </a:lnTo>
                      <a:lnTo>
                        <a:pt x="6814" y="4931"/>
                      </a:lnTo>
                      <a:lnTo>
                        <a:pt x="6878" y="4765"/>
                      </a:lnTo>
                      <a:lnTo>
                        <a:pt x="6942" y="4598"/>
                      </a:lnTo>
                      <a:lnTo>
                        <a:pt x="6980" y="4432"/>
                      </a:lnTo>
                      <a:lnTo>
                        <a:pt x="7019" y="4265"/>
                      </a:lnTo>
                      <a:lnTo>
                        <a:pt x="7057" y="4086"/>
                      </a:lnTo>
                      <a:lnTo>
                        <a:pt x="7083" y="3907"/>
                      </a:lnTo>
                      <a:lnTo>
                        <a:pt x="7096" y="3727"/>
                      </a:lnTo>
                      <a:lnTo>
                        <a:pt x="7096" y="3548"/>
                      </a:lnTo>
                      <a:lnTo>
                        <a:pt x="7096" y="3356"/>
                      </a:lnTo>
                      <a:lnTo>
                        <a:pt x="7083" y="3177"/>
                      </a:lnTo>
                      <a:lnTo>
                        <a:pt x="7057" y="3010"/>
                      </a:lnTo>
                      <a:lnTo>
                        <a:pt x="7019" y="2831"/>
                      </a:lnTo>
                      <a:lnTo>
                        <a:pt x="6980" y="2664"/>
                      </a:lnTo>
                      <a:lnTo>
                        <a:pt x="6942" y="2485"/>
                      </a:lnTo>
                      <a:lnTo>
                        <a:pt x="6878" y="2331"/>
                      </a:lnTo>
                      <a:lnTo>
                        <a:pt x="6814" y="2165"/>
                      </a:lnTo>
                      <a:lnTo>
                        <a:pt x="6750" y="2011"/>
                      </a:lnTo>
                      <a:lnTo>
                        <a:pt x="6673" y="1857"/>
                      </a:lnTo>
                      <a:lnTo>
                        <a:pt x="6583" y="1704"/>
                      </a:lnTo>
                      <a:lnTo>
                        <a:pt x="6494" y="1563"/>
                      </a:lnTo>
                      <a:lnTo>
                        <a:pt x="6391" y="1422"/>
                      </a:lnTo>
                      <a:lnTo>
                        <a:pt x="6289" y="1294"/>
                      </a:lnTo>
                      <a:lnTo>
                        <a:pt x="6173" y="1166"/>
                      </a:lnTo>
                      <a:lnTo>
                        <a:pt x="6058" y="1038"/>
                      </a:lnTo>
                      <a:lnTo>
                        <a:pt x="5930" y="922"/>
                      </a:lnTo>
                      <a:lnTo>
                        <a:pt x="5802" y="807"/>
                      </a:lnTo>
                      <a:lnTo>
                        <a:pt x="5674" y="705"/>
                      </a:lnTo>
                      <a:lnTo>
                        <a:pt x="5533" y="602"/>
                      </a:lnTo>
                      <a:lnTo>
                        <a:pt x="5392" y="513"/>
                      </a:lnTo>
                      <a:lnTo>
                        <a:pt x="5239" y="423"/>
                      </a:lnTo>
                      <a:lnTo>
                        <a:pt x="5085" y="346"/>
                      </a:lnTo>
                      <a:lnTo>
                        <a:pt x="4931" y="282"/>
                      </a:lnTo>
                      <a:lnTo>
                        <a:pt x="4765" y="218"/>
                      </a:lnTo>
                      <a:lnTo>
                        <a:pt x="4611" y="154"/>
                      </a:lnTo>
                      <a:lnTo>
                        <a:pt x="4432" y="116"/>
                      </a:lnTo>
                      <a:lnTo>
                        <a:pt x="4265" y="64"/>
                      </a:lnTo>
                      <a:lnTo>
                        <a:pt x="4086" y="39"/>
                      </a:lnTo>
                      <a:lnTo>
                        <a:pt x="3919" y="13"/>
                      </a:lnTo>
                      <a:lnTo>
                        <a:pt x="3727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1959;p38">
                  <a:extLst>
                    <a:ext uri="{FF2B5EF4-FFF2-40B4-BE49-F238E27FC236}">
                      <a16:creationId xmlns:a16="http://schemas.microsoft.com/office/drawing/2014/main" id="{A03C839E-86AF-0D1F-DA07-B453D51804D6}"/>
                    </a:ext>
                  </a:extLst>
                </p:cNvPr>
                <p:cNvSpPr/>
                <p:nvPr/>
              </p:nvSpPr>
              <p:spPr>
                <a:xfrm>
                  <a:off x="2443559" y="2562510"/>
                  <a:ext cx="244459" cy="244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8" h="4868" extrusionOk="0">
                      <a:moveTo>
                        <a:pt x="2434" y="1"/>
                      </a:moveTo>
                      <a:lnTo>
                        <a:pt x="2191" y="13"/>
                      </a:lnTo>
                      <a:lnTo>
                        <a:pt x="1947" y="52"/>
                      </a:lnTo>
                      <a:lnTo>
                        <a:pt x="1717" y="103"/>
                      </a:lnTo>
                      <a:lnTo>
                        <a:pt x="1486" y="193"/>
                      </a:lnTo>
                      <a:lnTo>
                        <a:pt x="1281" y="295"/>
                      </a:lnTo>
                      <a:lnTo>
                        <a:pt x="1076" y="410"/>
                      </a:lnTo>
                      <a:lnTo>
                        <a:pt x="884" y="551"/>
                      </a:lnTo>
                      <a:lnTo>
                        <a:pt x="718" y="705"/>
                      </a:lnTo>
                      <a:lnTo>
                        <a:pt x="564" y="884"/>
                      </a:lnTo>
                      <a:lnTo>
                        <a:pt x="423" y="1076"/>
                      </a:lnTo>
                      <a:lnTo>
                        <a:pt x="295" y="1269"/>
                      </a:lnTo>
                      <a:lnTo>
                        <a:pt x="193" y="1486"/>
                      </a:lnTo>
                      <a:lnTo>
                        <a:pt x="116" y="1704"/>
                      </a:lnTo>
                      <a:lnTo>
                        <a:pt x="52" y="1935"/>
                      </a:lnTo>
                      <a:lnTo>
                        <a:pt x="13" y="2178"/>
                      </a:lnTo>
                      <a:lnTo>
                        <a:pt x="0" y="2434"/>
                      </a:lnTo>
                      <a:lnTo>
                        <a:pt x="13" y="2677"/>
                      </a:lnTo>
                      <a:lnTo>
                        <a:pt x="52" y="2921"/>
                      </a:lnTo>
                      <a:lnTo>
                        <a:pt x="116" y="3151"/>
                      </a:lnTo>
                      <a:lnTo>
                        <a:pt x="193" y="3382"/>
                      </a:lnTo>
                      <a:lnTo>
                        <a:pt x="295" y="3587"/>
                      </a:lnTo>
                      <a:lnTo>
                        <a:pt x="423" y="3792"/>
                      </a:lnTo>
                      <a:lnTo>
                        <a:pt x="564" y="3984"/>
                      </a:lnTo>
                      <a:lnTo>
                        <a:pt x="718" y="4150"/>
                      </a:lnTo>
                      <a:lnTo>
                        <a:pt x="884" y="4304"/>
                      </a:lnTo>
                      <a:lnTo>
                        <a:pt x="1076" y="4445"/>
                      </a:lnTo>
                      <a:lnTo>
                        <a:pt x="1281" y="4573"/>
                      </a:lnTo>
                      <a:lnTo>
                        <a:pt x="1486" y="4675"/>
                      </a:lnTo>
                      <a:lnTo>
                        <a:pt x="1717" y="4752"/>
                      </a:lnTo>
                      <a:lnTo>
                        <a:pt x="1947" y="4816"/>
                      </a:lnTo>
                      <a:lnTo>
                        <a:pt x="2191" y="4855"/>
                      </a:lnTo>
                      <a:lnTo>
                        <a:pt x="2434" y="4868"/>
                      </a:lnTo>
                      <a:lnTo>
                        <a:pt x="2690" y="4855"/>
                      </a:lnTo>
                      <a:lnTo>
                        <a:pt x="2921" y="4816"/>
                      </a:lnTo>
                      <a:lnTo>
                        <a:pt x="3164" y="4752"/>
                      </a:lnTo>
                      <a:lnTo>
                        <a:pt x="3382" y="4675"/>
                      </a:lnTo>
                      <a:lnTo>
                        <a:pt x="3599" y="4573"/>
                      </a:lnTo>
                      <a:lnTo>
                        <a:pt x="3792" y="4445"/>
                      </a:lnTo>
                      <a:lnTo>
                        <a:pt x="3984" y="4304"/>
                      </a:lnTo>
                      <a:lnTo>
                        <a:pt x="4150" y="4150"/>
                      </a:lnTo>
                      <a:lnTo>
                        <a:pt x="4317" y="3984"/>
                      </a:lnTo>
                      <a:lnTo>
                        <a:pt x="4458" y="3792"/>
                      </a:lnTo>
                      <a:lnTo>
                        <a:pt x="4573" y="3587"/>
                      </a:lnTo>
                      <a:lnTo>
                        <a:pt x="4675" y="3382"/>
                      </a:lnTo>
                      <a:lnTo>
                        <a:pt x="4765" y="3151"/>
                      </a:lnTo>
                      <a:lnTo>
                        <a:pt x="4816" y="2921"/>
                      </a:lnTo>
                      <a:lnTo>
                        <a:pt x="4855" y="2677"/>
                      </a:lnTo>
                      <a:lnTo>
                        <a:pt x="4867" y="2434"/>
                      </a:lnTo>
                      <a:lnTo>
                        <a:pt x="4855" y="2178"/>
                      </a:lnTo>
                      <a:lnTo>
                        <a:pt x="4816" y="1935"/>
                      </a:lnTo>
                      <a:lnTo>
                        <a:pt x="4765" y="1704"/>
                      </a:lnTo>
                      <a:lnTo>
                        <a:pt x="4675" y="1486"/>
                      </a:lnTo>
                      <a:lnTo>
                        <a:pt x="4573" y="1269"/>
                      </a:lnTo>
                      <a:lnTo>
                        <a:pt x="4458" y="1076"/>
                      </a:lnTo>
                      <a:lnTo>
                        <a:pt x="4317" y="884"/>
                      </a:lnTo>
                      <a:lnTo>
                        <a:pt x="4150" y="705"/>
                      </a:lnTo>
                      <a:lnTo>
                        <a:pt x="3984" y="551"/>
                      </a:lnTo>
                      <a:lnTo>
                        <a:pt x="3792" y="410"/>
                      </a:lnTo>
                      <a:lnTo>
                        <a:pt x="3599" y="295"/>
                      </a:lnTo>
                      <a:lnTo>
                        <a:pt x="3382" y="193"/>
                      </a:lnTo>
                      <a:lnTo>
                        <a:pt x="3164" y="103"/>
                      </a:lnTo>
                      <a:lnTo>
                        <a:pt x="2921" y="52"/>
                      </a:lnTo>
                      <a:lnTo>
                        <a:pt x="2690" y="13"/>
                      </a:lnTo>
                      <a:lnTo>
                        <a:pt x="243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1960;p38">
                  <a:extLst>
                    <a:ext uri="{FF2B5EF4-FFF2-40B4-BE49-F238E27FC236}">
                      <a16:creationId xmlns:a16="http://schemas.microsoft.com/office/drawing/2014/main" id="{7E7FBD53-9610-3C08-F9E3-E8231FE740FE}"/>
                    </a:ext>
                  </a:extLst>
                </p:cNvPr>
                <p:cNvSpPr/>
                <p:nvPr/>
              </p:nvSpPr>
              <p:spPr>
                <a:xfrm>
                  <a:off x="1697489" y="3169681"/>
                  <a:ext cx="1024638" cy="292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04" h="5828" extrusionOk="0">
                      <a:moveTo>
                        <a:pt x="2664" y="0"/>
                      </a:moveTo>
                      <a:lnTo>
                        <a:pt x="2395" y="13"/>
                      </a:lnTo>
                      <a:lnTo>
                        <a:pt x="2126" y="51"/>
                      </a:lnTo>
                      <a:lnTo>
                        <a:pt x="1870" y="116"/>
                      </a:lnTo>
                      <a:lnTo>
                        <a:pt x="1627" y="205"/>
                      </a:lnTo>
                      <a:lnTo>
                        <a:pt x="1396" y="320"/>
                      </a:lnTo>
                      <a:lnTo>
                        <a:pt x="1179" y="449"/>
                      </a:lnTo>
                      <a:lnTo>
                        <a:pt x="974" y="602"/>
                      </a:lnTo>
                      <a:lnTo>
                        <a:pt x="782" y="782"/>
                      </a:lnTo>
                      <a:lnTo>
                        <a:pt x="615" y="961"/>
                      </a:lnTo>
                      <a:lnTo>
                        <a:pt x="461" y="1166"/>
                      </a:lnTo>
                      <a:lnTo>
                        <a:pt x="320" y="1383"/>
                      </a:lnTo>
                      <a:lnTo>
                        <a:pt x="205" y="1627"/>
                      </a:lnTo>
                      <a:lnTo>
                        <a:pt x="116" y="1870"/>
                      </a:lnTo>
                      <a:lnTo>
                        <a:pt x="52" y="2126"/>
                      </a:lnTo>
                      <a:lnTo>
                        <a:pt x="13" y="2383"/>
                      </a:lnTo>
                      <a:lnTo>
                        <a:pt x="0" y="2651"/>
                      </a:lnTo>
                      <a:lnTo>
                        <a:pt x="0" y="3164"/>
                      </a:lnTo>
                      <a:lnTo>
                        <a:pt x="13" y="3433"/>
                      </a:lnTo>
                      <a:lnTo>
                        <a:pt x="52" y="3702"/>
                      </a:lnTo>
                      <a:lnTo>
                        <a:pt x="116" y="3958"/>
                      </a:lnTo>
                      <a:lnTo>
                        <a:pt x="205" y="4201"/>
                      </a:lnTo>
                      <a:lnTo>
                        <a:pt x="320" y="4432"/>
                      </a:lnTo>
                      <a:lnTo>
                        <a:pt x="461" y="4649"/>
                      </a:lnTo>
                      <a:lnTo>
                        <a:pt x="615" y="4854"/>
                      </a:lnTo>
                      <a:lnTo>
                        <a:pt x="782" y="5047"/>
                      </a:lnTo>
                      <a:lnTo>
                        <a:pt x="974" y="5213"/>
                      </a:lnTo>
                      <a:lnTo>
                        <a:pt x="1179" y="5367"/>
                      </a:lnTo>
                      <a:lnTo>
                        <a:pt x="1396" y="5508"/>
                      </a:lnTo>
                      <a:lnTo>
                        <a:pt x="1627" y="5610"/>
                      </a:lnTo>
                      <a:lnTo>
                        <a:pt x="1870" y="5700"/>
                      </a:lnTo>
                      <a:lnTo>
                        <a:pt x="2126" y="5764"/>
                      </a:lnTo>
                      <a:lnTo>
                        <a:pt x="2395" y="5815"/>
                      </a:lnTo>
                      <a:lnTo>
                        <a:pt x="2664" y="5828"/>
                      </a:lnTo>
                      <a:lnTo>
                        <a:pt x="17739" y="5828"/>
                      </a:lnTo>
                      <a:lnTo>
                        <a:pt x="18008" y="5815"/>
                      </a:lnTo>
                      <a:lnTo>
                        <a:pt x="18277" y="5764"/>
                      </a:lnTo>
                      <a:lnTo>
                        <a:pt x="18533" y="5700"/>
                      </a:lnTo>
                      <a:lnTo>
                        <a:pt x="18777" y="5610"/>
                      </a:lnTo>
                      <a:lnTo>
                        <a:pt x="19007" y="5508"/>
                      </a:lnTo>
                      <a:lnTo>
                        <a:pt x="19225" y="5367"/>
                      </a:lnTo>
                      <a:lnTo>
                        <a:pt x="19430" y="5213"/>
                      </a:lnTo>
                      <a:lnTo>
                        <a:pt x="19622" y="5047"/>
                      </a:lnTo>
                      <a:lnTo>
                        <a:pt x="19788" y="4854"/>
                      </a:lnTo>
                      <a:lnTo>
                        <a:pt x="19942" y="4649"/>
                      </a:lnTo>
                      <a:lnTo>
                        <a:pt x="20070" y="4432"/>
                      </a:lnTo>
                      <a:lnTo>
                        <a:pt x="20185" y="4201"/>
                      </a:lnTo>
                      <a:lnTo>
                        <a:pt x="20275" y="3958"/>
                      </a:lnTo>
                      <a:lnTo>
                        <a:pt x="20339" y="3702"/>
                      </a:lnTo>
                      <a:lnTo>
                        <a:pt x="20378" y="3433"/>
                      </a:lnTo>
                      <a:lnTo>
                        <a:pt x="20403" y="3164"/>
                      </a:lnTo>
                      <a:lnTo>
                        <a:pt x="20403" y="2651"/>
                      </a:lnTo>
                      <a:lnTo>
                        <a:pt x="20378" y="2383"/>
                      </a:lnTo>
                      <a:lnTo>
                        <a:pt x="20339" y="2126"/>
                      </a:lnTo>
                      <a:lnTo>
                        <a:pt x="20275" y="1870"/>
                      </a:lnTo>
                      <a:lnTo>
                        <a:pt x="20185" y="1627"/>
                      </a:lnTo>
                      <a:lnTo>
                        <a:pt x="20070" y="1383"/>
                      </a:lnTo>
                      <a:lnTo>
                        <a:pt x="19942" y="1166"/>
                      </a:lnTo>
                      <a:lnTo>
                        <a:pt x="19788" y="961"/>
                      </a:lnTo>
                      <a:lnTo>
                        <a:pt x="19622" y="782"/>
                      </a:lnTo>
                      <a:lnTo>
                        <a:pt x="19430" y="602"/>
                      </a:lnTo>
                      <a:lnTo>
                        <a:pt x="19225" y="449"/>
                      </a:lnTo>
                      <a:lnTo>
                        <a:pt x="19007" y="320"/>
                      </a:lnTo>
                      <a:lnTo>
                        <a:pt x="18777" y="205"/>
                      </a:lnTo>
                      <a:lnTo>
                        <a:pt x="18533" y="116"/>
                      </a:lnTo>
                      <a:lnTo>
                        <a:pt x="18277" y="51"/>
                      </a:lnTo>
                      <a:lnTo>
                        <a:pt x="18008" y="13"/>
                      </a:lnTo>
                      <a:lnTo>
                        <a:pt x="1773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1961;p38">
                  <a:extLst>
                    <a:ext uri="{FF2B5EF4-FFF2-40B4-BE49-F238E27FC236}">
                      <a16:creationId xmlns:a16="http://schemas.microsoft.com/office/drawing/2014/main" id="{DCE5BDF8-77D2-8C7F-40CB-CA978887766D}"/>
                    </a:ext>
                  </a:extLst>
                </p:cNvPr>
                <p:cNvSpPr/>
                <p:nvPr/>
              </p:nvSpPr>
              <p:spPr>
                <a:xfrm>
                  <a:off x="1751522" y="3224317"/>
                  <a:ext cx="915917" cy="183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9" h="3652" extrusionOk="0">
                      <a:moveTo>
                        <a:pt x="1640" y="1"/>
                      </a:moveTo>
                      <a:lnTo>
                        <a:pt x="1460" y="39"/>
                      </a:lnTo>
                      <a:lnTo>
                        <a:pt x="1281" y="78"/>
                      </a:lnTo>
                      <a:lnTo>
                        <a:pt x="1114" y="142"/>
                      </a:lnTo>
                      <a:lnTo>
                        <a:pt x="961" y="219"/>
                      </a:lnTo>
                      <a:lnTo>
                        <a:pt x="807" y="308"/>
                      </a:lnTo>
                      <a:lnTo>
                        <a:pt x="666" y="411"/>
                      </a:lnTo>
                      <a:lnTo>
                        <a:pt x="538" y="526"/>
                      </a:lnTo>
                      <a:lnTo>
                        <a:pt x="423" y="667"/>
                      </a:lnTo>
                      <a:lnTo>
                        <a:pt x="320" y="795"/>
                      </a:lnTo>
                      <a:lnTo>
                        <a:pt x="218" y="949"/>
                      </a:lnTo>
                      <a:lnTo>
                        <a:pt x="141" y="1115"/>
                      </a:lnTo>
                      <a:lnTo>
                        <a:pt x="90" y="1282"/>
                      </a:lnTo>
                      <a:lnTo>
                        <a:pt x="39" y="1448"/>
                      </a:lnTo>
                      <a:lnTo>
                        <a:pt x="13" y="1640"/>
                      </a:lnTo>
                      <a:lnTo>
                        <a:pt x="0" y="1820"/>
                      </a:lnTo>
                      <a:lnTo>
                        <a:pt x="13" y="2012"/>
                      </a:lnTo>
                      <a:lnTo>
                        <a:pt x="39" y="2191"/>
                      </a:lnTo>
                      <a:lnTo>
                        <a:pt x="90" y="2358"/>
                      </a:lnTo>
                      <a:lnTo>
                        <a:pt x="141" y="2537"/>
                      </a:lnTo>
                      <a:lnTo>
                        <a:pt x="218" y="2691"/>
                      </a:lnTo>
                      <a:lnTo>
                        <a:pt x="320" y="2844"/>
                      </a:lnTo>
                      <a:lnTo>
                        <a:pt x="423" y="2985"/>
                      </a:lnTo>
                      <a:lnTo>
                        <a:pt x="538" y="3113"/>
                      </a:lnTo>
                      <a:lnTo>
                        <a:pt x="666" y="3228"/>
                      </a:lnTo>
                      <a:lnTo>
                        <a:pt x="807" y="3331"/>
                      </a:lnTo>
                      <a:lnTo>
                        <a:pt x="961" y="3421"/>
                      </a:lnTo>
                      <a:lnTo>
                        <a:pt x="1114" y="3497"/>
                      </a:lnTo>
                      <a:lnTo>
                        <a:pt x="1281" y="3561"/>
                      </a:lnTo>
                      <a:lnTo>
                        <a:pt x="1460" y="3613"/>
                      </a:lnTo>
                      <a:lnTo>
                        <a:pt x="1640" y="3638"/>
                      </a:lnTo>
                      <a:lnTo>
                        <a:pt x="1832" y="3651"/>
                      </a:lnTo>
                      <a:lnTo>
                        <a:pt x="16420" y="3651"/>
                      </a:lnTo>
                      <a:lnTo>
                        <a:pt x="16612" y="3638"/>
                      </a:lnTo>
                      <a:lnTo>
                        <a:pt x="16791" y="3613"/>
                      </a:lnTo>
                      <a:lnTo>
                        <a:pt x="16958" y="3561"/>
                      </a:lnTo>
                      <a:lnTo>
                        <a:pt x="17124" y="3497"/>
                      </a:lnTo>
                      <a:lnTo>
                        <a:pt x="17291" y="3421"/>
                      </a:lnTo>
                      <a:lnTo>
                        <a:pt x="17444" y="3331"/>
                      </a:lnTo>
                      <a:lnTo>
                        <a:pt x="17585" y="3228"/>
                      </a:lnTo>
                      <a:lnTo>
                        <a:pt x="17713" y="3113"/>
                      </a:lnTo>
                      <a:lnTo>
                        <a:pt x="17829" y="2985"/>
                      </a:lnTo>
                      <a:lnTo>
                        <a:pt x="17931" y="2844"/>
                      </a:lnTo>
                      <a:lnTo>
                        <a:pt x="18021" y="2691"/>
                      </a:lnTo>
                      <a:lnTo>
                        <a:pt x="18098" y="2537"/>
                      </a:lnTo>
                      <a:lnTo>
                        <a:pt x="18162" y="2358"/>
                      </a:lnTo>
                      <a:lnTo>
                        <a:pt x="18213" y="2191"/>
                      </a:lnTo>
                      <a:lnTo>
                        <a:pt x="18239" y="2012"/>
                      </a:lnTo>
                      <a:lnTo>
                        <a:pt x="18239" y="1820"/>
                      </a:lnTo>
                      <a:lnTo>
                        <a:pt x="18239" y="1640"/>
                      </a:lnTo>
                      <a:lnTo>
                        <a:pt x="18213" y="1448"/>
                      </a:lnTo>
                      <a:lnTo>
                        <a:pt x="18162" y="1282"/>
                      </a:lnTo>
                      <a:lnTo>
                        <a:pt x="18098" y="1115"/>
                      </a:lnTo>
                      <a:lnTo>
                        <a:pt x="18021" y="949"/>
                      </a:lnTo>
                      <a:lnTo>
                        <a:pt x="17931" y="795"/>
                      </a:lnTo>
                      <a:lnTo>
                        <a:pt x="17829" y="667"/>
                      </a:lnTo>
                      <a:lnTo>
                        <a:pt x="17713" y="526"/>
                      </a:lnTo>
                      <a:lnTo>
                        <a:pt x="17585" y="411"/>
                      </a:lnTo>
                      <a:lnTo>
                        <a:pt x="17444" y="308"/>
                      </a:lnTo>
                      <a:lnTo>
                        <a:pt x="17291" y="219"/>
                      </a:lnTo>
                      <a:lnTo>
                        <a:pt x="17124" y="142"/>
                      </a:lnTo>
                      <a:lnTo>
                        <a:pt x="16958" y="78"/>
                      </a:lnTo>
                      <a:lnTo>
                        <a:pt x="16791" y="39"/>
                      </a:lnTo>
                      <a:lnTo>
                        <a:pt x="16612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1962;p38">
                  <a:extLst>
                    <a:ext uri="{FF2B5EF4-FFF2-40B4-BE49-F238E27FC236}">
                      <a16:creationId xmlns:a16="http://schemas.microsoft.com/office/drawing/2014/main" id="{315E4EE6-6D4F-48A4-0670-9C627E476B50}"/>
                    </a:ext>
                  </a:extLst>
                </p:cNvPr>
                <p:cNvSpPr/>
                <p:nvPr/>
              </p:nvSpPr>
              <p:spPr>
                <a:xfrm>
                  <a:off x="2133571" y="3224317"/>
                  <a:ext cx="152460" cy="183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6" h="3652" extrusionOk="0">
                      <a:moveTo>
                        <a:pt x="0" y="1"/>
                      </a:moveTo>
                      <a:lnTo>
                        <a:pt x="0" y="3651"/>
                      </a:lnTo>
                      <a:lnTo>
                        <a:pt x="3035" y="3651"/>
                      </a:lnTo>
                      <a:lnTo>
                        <a:pt x="3035" y="1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1963;p38">
                  <a:extLst>
                    <a:ext uri="{FF2B5EF4-FFF2-40B4-BE49-F238E27FC236}">
                      <a16:creationId xmlns:a16="http://schemas.microsoft.com/office/drawing/2014/main" id="{B6C352FC-07FE-E0D2-3BAB-D068B9D8BF7C}"/>
                    </a:ext>
                  </a:extLst>
                </p:cNvPr>
                <p:cNvSpPr/>
                <p:nvPr/>
              </p:nvSpPr>
              <p:spPr>
                <a:xfrm>
                  <a:off x="1828053" y="3224317"/>
                  <a:ext cx="152460" cy="183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6" h="3652" extrusionOk="0">
                      <a:moveTo>
                        <a:pt x="0" y="1"/>
                      </a:moveTo>
                      <a:lnTo>
                        <a:pt x="0" y="3651"/>
                      </a:lnTo>
                      <a:lnTo>
                        <a:pt x="3036" y="3651"/>
                      </a:lnTo>
                      <a:lnTo>
                        <a:pt x="3036" y="1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1964;p38">
                  <a:extLst>
                    <a:ext uri="{FF2B5EF4-FFF2-40B4-BE49-F238E27FC236}">
                      <a16:creationId xmlns:a16="http://schemas.microsoft.com/office/drawing/2014/main" id="{06865E46-F19A-3501-0A76-C49A304585B4}"/>
                    </a:ext>
                  </a:extLst>
                </p:cNvPr>
                <p:cNvSpPr/>
                <p:nvPr/>
              </p:nvSpPr>
              <p:spPr>
                <a:xfrm>
                  <a:off x="2438386" y="3224317"/>
                  <a:ext cx="153163" cy="183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0" h="3652" extrusionOk="0">
                      <a:moveTo>
                        <a:pt x="1" y="1"/>
                      </a:moveTo>
                      <a:lnTo>
                        <a:pt x="1" y="3651"/>
                      </a:lnTo>
                      <a:lnTo>
                        <a:pt x="3049" y="3651"/>
                      </a:lnTo>
                      <a:lnTo>
                        <a:pt x="3049" y="1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1965;p38">
                  <a:extLst>
                    <a:ext uri="{FF2B5EF4-FFF2-40B4-BE49-F238E27FC236}">
                      <a16:creationId xmlns:a16="http://schemas.microsoft.com/office/drawing/2014/main" id="{2BFCD53E-D55A-A5F2-BDE8-27DE01362D94}"/>
                    </a:ext>
                  </a:extLst>
                </p:cNvPr>
                <p:cNvSpPr/>
                <p:nvPr/>
              </p:nvSpPr>
              <p:spPr>
                <a:xfrm>
                  <a:off x="1904583" y="3672000"/>
                  <a:ext cx="610444" cy="83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6" h="1653" extrusionOk="0">
                      <a:moveTo>
                        <a:pt x="0" y="0"/>
                      </a:moveTo>
                      <a:lnTo>
                        <a:pt x="0" y="167"/>
                      </a:lnTo>
                      <a:lnTo>
                        <a:pt x="26" y="333"/>
                      </a:lnTo>
                      <a:lnTo>
                        <a:pt x="64" y="487"/>
                      </a:lnTo>
                      <a:lnTo>
                        <a:pt x="128" y="641"/>
                      </a:lnTo>
                      <a:lnTo>
                        <a:pt x="193" y="781"/>
                      </a:lnTo>
                      <a:lnTo>
                        <a:pt x="269" y="922"/>
                      </a:lnTo>
                      <a:lnTo>
                        <a:pt x="372" y="1050"/>
                      </a:lnTo>
                      <a:lnTo>
                        <a:pt x="474" y="1166"/>
                      </a:lnTo>
                      <a:lnTo>
                        <a:pt x="590" y="1268"/>
                      </a:lnTo>
                      <a:lnTo>
                        <a:pt x="718" y="1371"/>
                      </a:lnTo>
                      <a:lnTo>
                        <a:pt x="859" y="1447"/>
                      </a:lnTo>
                      <a:lnTo>
                        <a:pt x="999" y="1512"/>
                      </a:lnTo>
                      <a:lnTo>
                        <a:pt x="1153" y="1576"/>
                      </a:lnTo>
                      <a:lnTo>
                        <a:pt x="1307" y="1614"/>
                      </a:lnTo>
                      <a:lnTo>
                        <a:pt x="1473" y="1640"/>
                      </a:lnTo>
                      <a:lnTo>
                        <a:pt x="1640" y="1652"/>
                      </a:lnTo>
                      <a:lnTo>
                        <a:pt x="10516" y="1652"/>
                      </a:lnTo>
                      <a:lnTo>
                        <a:pt x="10682" y="1640"/>
                      </a:lnTo>
                      <a:lnTo>
                        <a:pt x="10849" y="1614"/>
                      </a:lnTo>
                      <a:lnTo>
                        <a:pt x="11002" y="1576"/>
                      </a:lnTo>
                      <a:lnTo>
                        <a:pt x="11156" y="1512"/>
                      </a:lnTo>
                      <a:lnTo>
                        <a:pt x="11297" y="1447"/>
                      </a:lnTo>
                      <a:lnTo>
                        <a:pt x="11438" y="1371"/>
                      </a:lnTo>
                      <a:lnTo>
                        <a:pt x="11553" y="1268"/>
                      </a:lnTo>
                      <a:lnTo>
                        <a:pt x="11681" y="1166"/>
                      </a:lnTo>
                      <a:lnTo>
                        <a:pt x="11784" y="1050"/>
                      </a:lnTo>
                      <a:lnTo>
                        <a:pt x="11873" y="922"/>
                      </a:lnTo>
                      <a:lnTo>
                        <a:pt x="11963" y="781"/>
                      </a:lnTo>
                      <a:lnTo>
                        <a:pt x="12027" y="641"/>
                      </a:lnTo>
                      <a:lnTo>
                        <a:pt x="12078" y="487"/>
                      </a:lnTo>
                      <a:lnTo>
                        <a:pt x="12117" y="333"/>
                      </a:lnTo>
                      <a:lnTo>
                        <a:pt x="12142" y="167"/>
                      </a:lnTo>
                      <a:lnTo>
                        <a:pt x="12155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1966;p38">
                  <a:extLst>
                    <a:ext uri="{FF2B5EF4-FFF2-40B4-BE49-F238E27FC236}">
                      <a16:creationId xmlns:a16="http://schemas.microsoft.com/office/drawing/2014/main" id="{7789183A-E378-5755-064F-868A3ECC1DAC}"/>
                    </a:ext>
                  </a:extLst>
                </p:cNvPr>
                <p:cNvSpPr/>
                <p:nvPr/>
              </p:nvSpPr>
              <p:spPr>
                <a:xfrm>
                  <a:off x="2034494" y="3754958"/>
                  <a:ext cx="350568" cy="2746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1" h="5470" extrusionOk="0">
                      <a:moveTo>
                        <a:pt x="1" y="0"/>
                      </a:moveTo>
                      <a:lnTo>
                        <a:pt x="1" y="5469"/>
                      </a:lnTo>
                      <a:lnTo>
                        <a:pt x="6981" y="5469"/>
                      </a:lnTo>
                      <a:lnTo>
                        <a:pt x="6981" y="0"/>
                      </a:ln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1967;p38">
                  <a:extLst>
                    <a:ext uri="{FF2B5EF4-FFF2-40B4-BE49-F238E27FC236}">
                      <a16:creationId xmlns:a16="http://schemas.microsoft.com/office/drawing/2014/main" id="{3ED62DE2-4075-0F7A-CFD2-5DF51B85BB37}"/>
                    </a:ext>
                  </a:extLst>
                </p:cNvPr>
                <p:cNvSpPr/>
                <p:nvPr/>
              </p:nvSpPr>
              <p:spPr>
                <a:xfrm>
                  <a:off x="2034494" y="3846302"/>
                  <a:ext cx="350568" cy="91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1" h="1819" extrusionOk="0">
                      <a:moveTo>
                        <a:pt x="1" y="0"/>
                      </a:moveTo>
                      <a:lnTo>
                        <a:pt x="1" y="1819"/>
                      </a:lnTo>
                      <a:lnTo>
                        <a:pt x="6981" y="1819"/>
                      </a:lnTo>
                      <a:lnTo>
                        <a:pt x="6981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1968;p38">
                  <a:extLst>
                    <a:ext uri="{FF2B5EF4-FFF2-40B4-BE49-F238E27FC236}">
                      <a16:creationId xmlns:a16="http://schemas.microsoft.com/office/drawing/2014/main" id="{76C9E53D-7F3C-93C3-C935-C4A4619B58E5}"/>
                    </a:ext>
                  </a:extLst>
                </p:cNvPr>
                <p:cNvSpPr/>
                <p:nvPr/>
              </p:nvSpPr>
              <p:spPr>
                <a:xfrm>
                  <a:off x="1226658" y="4029593"/>
                  <a:ext cx="1965613" cy="702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2" h="13987" extrusionOk="0">
                      <a:moveTo>
                        <a:pt x="6097" y="0"/>
                      </a:moveTo>
                      <a:lnTo>
                        <a:pt x="5764" y="26"/>
                      </a:lnTo>
                      <a:lnTo>
                        <a:pt x="5444" y="77"/>
                      </a:lnTo>
                      <a:lnTo>
                        <a:pt x="5137" y="128"/>
                      </a:lnTo>
                      <a:lnTo>
                        <a:pt x="4817" y="205"/>
                      </a:lnTo>
                      <a:lnTo>
                        <a:pt x="4522" y="282"/>
                      </a:lnTo>
                      <a:lnTo>
                        <a:pt x="4215" y="385"/>
                      </a:lnTo>
                      <a:lnTo>
                        <a:pt x="3933" y="500"/>
                      </a:lnTo>
                      <a:lnTo>
                        <a:pt x="3638" y="628"/>
                      </a:lnTo>
                      <a:lnTo>
                        <a:pt x="3369" y="769"/>
                      </a:lnTo>
                      <a:lnTo>
                        <a:pt x="3100" y="923"/>
                      </a:lnTo>
                      <a:lnTo>
                        <a:pt x="2831" y="1089"/>
                      </a:lnTo>
                      <a:lnTo>
                        <a:pt x="2588" y="1268"/>
                      </a:lnTo>
                      <a:lnTo>
                        <a:pt x="2345" y="1460"/>
                      </a:lnTo>
                      <a:lnTo>
                        <a:pt x="2114" y="1665"/>
                      </a:lnTo>
                      <a:lnTo>
                        <a:pt x="1884" y="1883"/>
                      </a:lnTo>
                      <a:lnTo>
                        <a:pt x="1679" y="2101"/>
                      </a:lnTo>
                      <a:lnTo>
                        <a:pt x="1474" y="2331"/>
                      </a:lnTo>
                      <a:lnTo>
                        <a:pt x="1282" y="2575"/>
                      </a:lnTo>
                      <a:lnTo>
                        <a:pt x="1102" y="2831"/>
                      </a:lnTo>
                      <a:lnTo>
                        <a:pt x="936" y="3087"/>
                      </a:lnTo>
                      <a:lnTo>
                        <a:pt x="782" y="3356"/>
                      </a:lnTo>
                      <a:lnTo>
                        <a:pt x="641" y="3638"/>
                      </a:lnTo>
                      <a:lnTo>
                        <a:pt x="513" y="3920"/>
                      </a:lnTo>
                      <a:lnTo>
                        <a:pt x="398" y="4214"/>
                      </a:lnTo>
                      <a:lnTo>
                        <a:pt x="296" y="4509"/>
                      </a:lnTo>
                      <a:lnTo>
                        <a:pt x="206" y="4816"/>
                      </a:lnTo>
                      <a:lnTo>
                        <a:pt x="129" y="5124"/>
                      </a:lnTo>
                      <a:lnTo>
                        <a:pt x="78" y="5444"/>
                      </a:lnTo>
                      <a:lnTo>
                        <a:pt x="39" y="5764"/>
                      </a:lnTo>
                      <a:lnTo>
                        <a:pt x="14" y="6084"/>
                      </a:lnTo>
                      <a:lnTo>
                        <a:pt x="1" y="6417"/>
                      </a:lnTo>
                      <a:lnTo>
                        <a:pt x="1" y="13987"/>
                      </a:lnTo>
                      <a:lnTo>
                        <a:pt x="39142" y="13987"/>
                      </a:lnTo>
                      <a:lnTo>
                        <a:pt x="39142" y="6417"/>
                      </a:lnTo>
                      <a:lnTo>
                        <a:pt x="39142" y="6084"/>
                      </a:lnTo>
                      <a:lnTo>
                        <a:pt x="39116" y="5764"/>
                      </a:lnTo>
                      <a:lnTo>
                        <a:pt x="39078" y="5444"/>
                      </a:lnTo>
                      <a:lnTo>
                        <a:pt x="39014" y="5124"/>
                      </a:lnTo>
                      <a:lnTo>
                        <a:pt x="38950" y="4816"/>
                      </a:lnTo>
                      <a:lnTo>
                        <a:pt x="38860" y="4509"/>
                      </a:lnTo>
                      <a:lnTo>
                        <a:pt x="38758" y="4214"/>
                      </a:lnTo>
                      <a:lnTo>
                        <a:pt x="38642" y="3920"/>
                      </a:lnTo>
                      <a:lnTo>
                        <a:pt x="38514" y="3638"/>
                      </a:lnTo>
                      <a:lnTo>
                        <a:pt x="38373" y="3356"/>
                      </a:lnTo>
                      <a:lnTo>
                        <a:pt x="38220" y="3087"/>
                      </a:lnTo>
                      <a:lnTo>
                        <a:pt x="38053" y="2831"/>
                      </a:lnTo>
                      <a:lnTo>
                        <a:pt x="37874" y="2575"/>
                      </a:lnTo>
                      <a:lnTo>
                        <a:pt x="37682" y="2331"/>
                      </a:lnTo>
                      <a:lnTo>
                        <a:pt x="37477" y="2101"/>
                      </a:lnTo>
                      <a:lnTo>
                        <a:pt x="37272" y="1883"/>
                      </a:lnTo>
                      <a:lnTo>
                        <a:pt x="37041" y="1665"/>
                      </a:lnTo>
                      <a:lnTo>
                        <a:pt x="36811" y="1460"/>
                      </a:lnTo>
                      <a:lnTo>
                        <a:pt x="36567" y="1268"/>
                      </a:lnTo>
                      <a:lnTo>
                        <a:pt x="36311" y="1089"/>
                      </a:lnTo>
                      <a:lnTo>
                        <a:pt x="36055" y="923"/>
                      </a:lnTo>
                      <a:lnTo>
                        <a:pt x="35786" y="769"/>
                      </a:lnTo>
                      <a:lnTo>
                        <a:pt x="35504" y="628"/>
                      </a:lnTo>
                      <a:lnTo>
                        <a:pt x="35223" y="500"/>
                      </a:lnTo>
                      <a:lnTo>
                        <a:pt x="34928" y="385"/>
                      </a:lnTo>
                      <a:lnTo>
                        <a:pt x="34633" y="282"/>
                      </a:lnTo>
                      <a:lnTo>
                        <a:pt x="34326" y="205"/>
                      </a:lnTo>
                      <a:lnTo>
                        <a:pt x="34019" y="128"/>
                      </a:lnTo>
                      <a:lnTo>
                        <a:pt x="33698" y="77"/>
                      </a:lnTo>
                      <a:lnTo>
                        <a:pt x="33378" y="26"/>
                      </a:lnTo>
                      <a:lnTo>
                        <a:pt x="33058" y="0"/>
                      </a:ln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98" name="Rectángulo 397">
                <a:extLst>
                  <a:ext uri="{FF2B5EF4-FFF2-40B4-BE49-F238E27FC236}">
                    <a16:creationId xmlns:a16="http://schemas.microsoft.com/office/drawing/2014/main" id="{08C9191C-BF37-3F65-A303-E389B392FEA5}"/>
                  </a:ext>
                </a:extLst>
              </p:cNvPr>
              <p:cNvSpPr/>
              <p:nvPr/>
            </p:nvSpPr>
            <p:spPr>
              <a:xfrm>
                <a:off x="4599654" y="3212730"/>
                <a:ext cx="1008000" cy="41937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400" dirty="0">
                    <a:solidFill>
                      <a:schemeClr val="tx1"/>
                    </a:solidFill>
                    <a:latin typeface="Montserrat Light" pitchFamily="2" charset="77"/>
                  </a:rPr>
                  <a:t>Entrenar</a:t>
                </a:r>
              </a:p>
            </p:txBody>
          </p:sp>
          <p:cxnSp>
            <p:nvCxnSpPr>
              <p:cNvPr id="399" name="Conector angular 398">
                <a:extLst>
                  <a:ext uri="{FF2B5EF4-FFF2-40B4-BE49-F238E27FC236}">
                    <a16:creationId xmlns:a16="http://schemas.microsoft.com/office/drawing/2014/main" id="{BDB3D3D2-34F6-6CD9-3985-4A1CEA3E9B1F}"/>
                  </a:ext>
                </a:extLst>
              </p:cNvPr>
              <p:cNvCxnSpPr>
                <a:cxnSpLocks/>
                <a:stCxn id="403" idx="4"/>
                <a:endCxn id="398" idx="1"/>
              </p:cNvCxnSpPr>
              <p:nvPr/>
            </p:nvCxnSpPr>
            <p:spPr>
              <a:xfrm flipV="1">
                <a:off x="3916208" y="3422417"/>
                <a:ext cx="683446" cy="192066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Conector recto de flecha 399">
                <a:extLst>
                  <a:ext uri="{FF2B5EF4-FFF2-40B4-BE49-F238E27FC236}">
                    <a16:creationId xmlns:a16="http://schemas.microsoft.com/office/drawing/2014/main" id="{A906B60A-E830-DADC-CC83-1B5C35CC440C}"/>
                  </a:ext>
                </a:extLst>
              </p:cNvPr>
              <p:cNvCxnSpPr>
                <a:cxnSpLocks/>
                <a:stCxn id="398" idx="2"/>
                <a:endCxn id="396" idx="0"/>
              </p:cNvCxnSpPr>
              <p:nvPr/>
            </p:nvCxnSpPr>
            <p:spPr>
              <a:xfrm>
                <a:off x="5103654" y="3632103"/>
                <a:ext cx="0" cy="3655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Conector recto de flecha 400">
                <a:extLst>
                  <a:ext uri="{FF2B5EF4-FFF2-40B4-BE49-F238E27FC236}">
                    <a16:creationId xmlns:a16="http://schemas.microsoft.com/office/drawing/2014/main" id="{8638D4C4-EF0A-8C3E-ED5B-342CE366E1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654" y="4414603"/>
                <a:ext cx="0" cy="37499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2" name="Lata 401">
                <a:extLst>
                  <a:ext uri="{FF2B5EF4-FFF2-40B4-BE49-F238E27FC236}">
                    <a16:creationId xmlns:a16="http://schemas.microsoft.com/office/drawing/2014/main" id="{C37DDDD4-0234-7D75-7364-772FC59C0FF0}"/>
                  </a:ext>
                </a:extLst>
              </p:cNvPr>
              <p:cNvSpPr/>
              <p:nvPr/>
            </p:nvSpPr>
            <p:spPr>
              <a:xfrm>
                <a:off x="3288205" y="3878616"/>
                <a:ext cx="626007" cy="456271"/>
              </a:xfrm>
              <a:prstGeom prst="can">
                <a:avLst>
                  <a:gd name="adj" fmla="val 26637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b"/>
              <a:lstStyle/>
              <a:p>
                <a:pPr algn="ctr"/>
                <a:r>
                  <a:rPr lang="es-ES_tradnl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</p:txBody>
          </p:sp>
          <p:sp>
            <p:nvSpPr>
              <p:cNvPr id="403" name="Lata 402">
                <a:extLst>
                  <a:ext uri="{FF2B5EF4-FFF2-40B4-BE49-F238E27FC236}">
                    <a16:creationId xmlns:a16="http://schemas.microsoft.com/office/drawing/2014/main" id="{F196BA6B-26A4-FB48-AFD7-B24D58A5F399}"/>
                  </a:ext>
                </a:extLst>
              </p:cNvPr>
              <p:cNvSpPr/>
              <p:nvPr/>
            </p:nvSpPr>
            <p:spPr>
              <a:xfrm>
                <a:off x="3286208" y="3209316"/>
                <a:ext cx="630000" cy="810334"/>
              </a:xfrm>
              <a:prstGeom prst="can">
                <a:avLst>
                  <a:gd name="adj" fmla="val 26637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404" name="CuadroTexto 403">
                <a:extLst>
                  <a:ext uri="{FF2B5EF4-FFF2-40B4-BE49-F238E27FC236}">
                    <a16:creationId xmlns:a16="http://schemas.microsoft.com/office/drawing/2014/main" id="{9A445C48-8643-EC2F-9A03-3BF979684A0C}"/>
                  </a:ext>
                </a:extLst>
              </p:cNvPr>
              <p:cNvSpPr txBox="1"/>
              <p:nvPr/>
            </p:nvSpPr>
            <p:spPr>
              <a:xfrm>
                <a:off x="4691618" y="4655109"/>
                <a:ext cx="1324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error</a:t>
                </a:r>
                <a:r>
                  <a:rPr lang="es-ES_tradnl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Validación</a:t>
                </a:r>
                <a:endParaRPr lang="es-ES_tradnl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05" name="Google Shape;1922;p38">
                <a:extLst>
                  <a:ext uri="{FF2B5EF4-FFF2-40B4-BE49-F238E27FC236}">
                    <a16:creationId xmlns:a16="http://schemas.microsoft.com/office/drawing/2014/main" id="{79C16BA1-B848-00B6-9953-55D4F0D9C19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10211" y="2976280"/>
                <a:ext cx="365631" cy="577478"/>
                <a:chOff x="1085850" y="1181650"/>
                <a:chExt cx="2247902" cy="3550335"/>
              </a:xfrm>
            </p:grpSpPr>
            <p:sp>
              <p:nvSpPr>
                <p:cNvPr id="406" name="Google Shape;1923;p38">
                  <a:extLst>
                    <a:ext uri="{FF2B5EF4-FFF2-40B4-BE49-F238E27FC236}">
                      <a16:creationId xmlns:a16="http://schemas.microsoft.com/office/drawing/2014/main" id="{27B8518C-F141-8D39-7CB6-E2B945BA5C92}"/>
                    </a:ext>
                  </a:extLst>
                </p:cNvPr>
                <p:cNvSpPr/>
                <p:nvPr/>
              </p:nvSpPr>
              <p:spPr>
                <a:xfrm>
                  <a:off x="1550204" y="1181650"/>
                  <a:ext cx="1318561" cy="1318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57" h="26257" extrusionOk="0">
                      <a:moveTo>
                        <a:pt x="5072" y="0"/>
                      </a:moveTo>
                      <a:lnTo>
                        <a:pt x="4803" y="26"/>
                      </a:lnTo>
                      <a:lnTo>
                        <a:pt x="4534" y="64"/>
                      </a:lnTo>
                      <a:lnTo>
                        <a:pt x="4278" y="102"/>
                      </a:lnTo>
                      <a:lnTo>
                        <a:pt x="4009" y="167"/>
                      </a:lnTo>
                      <a:lnTo>
                        <a:pt x="3766" y="243"/>
                      </a:lnTo>
                      <a:lnTo>
                        <a:pt x="3510" y="320"/>
                      </a:lnTo>
                      <a:lnTo>
                        <a:pt x="3266" y="423"/>
                      </a:lnTo>
                      <a:lnTo>
                        <a:pt x="3036" y="525"/>
                      </a:lnTo>
                      <a:lnTo>
                        <a:pt x="2805" y="640"/>
                      </a:lnTo>
                      <a:lnTo>
                        <a:pt x="2575" y="768"/>
                      </a:lnTo>
                      <a:lnTo>
                        <a:pt x="2357" y="909"/>
                      </a:lnTo>
                      <a:lnTo>
                        <a:pt x="2152" y="1063"/>
                      </a:lnTo>
                      <a:lnTo>
                        <a:pt x="1947" y="1217"/>
                      </a:lnTo>
                      <a:lnTo>
                        <a:pt x="1755" y="1383"/>
                      </a:lnTo>
                      <a:lnTo>
                        <a:pt x="1563" y="1563"/>
                      </a:lnTo>
                      <a:lnTo>
                        <a:pt x="1396" y="1755"/>
                      </a:lnTo>
                      <a:lnTo>
                        <a:pt x="1230" y="1947"/>
                      </a:lnTo>
                      <a:lnTo>
                        <a:pt x="1063" y="2152"/>
                      </a:lnTo>
                      <a:lnTo>
                        <a:pt x="910" y="2357"/>
                      </a:lnTo>
                      <a:lnTo>
                        <a:pt x="782" y="2574"/>
                      </a:lnTo>
                      <a:lnTo>
                        <a:pt x="653" y="2792"/>
                      </a:lnTo>
                      <a:lnTo>
                        <a:pt x="525" y="3023"/>
                      </a:lnTo>
                      <a:lnTo>
                        <a:pt x="423" y="3266"/>
                      </a:lnTo>
                      <a:lnTo>
                        <a:pt x="333" y="3509"/>
                      </a:lnTo>
                      <a:lnTo>
                        <a:pt x="244" y="3753"/>
                      </a:lnTo>
                      <a:lnTo>
                        <a:pt x="167" y="4009"/>
                      </a:lnTo>
                      <a:lnTo>
                        <a:pt x="116" y="4265"/>
                      </a:lnTo>
                      <a:lnTo>
                        <a:pt x="64" y="4534"/>
                      </a:lnTo>
                      <a:lnTo>
                        <a:pt x="26" y="4803"/>
                      </a:lnTo>
                      <a:lnTo>
                        <a:pt x="13" y="5072"/>
                      </a:lnTo>
                      <a:lnTo>
                        <a:pt x="0" y="5341"/>
                      </a:lnTo>
                      <a:lnTo>
                        <a:pt x="0" y="20903"/>
                      </a:lnTo>
                      <a:lnTo>
                        <a:pt x="13" y="21184"/>
                      </a:lnTo>
                      <a:lnTo>
                        <a:pt x="26" y="21453"/>
                      </a:lnTo>
                      <a:lnTo>
                        <a:pt x="64" y="21722"/>
                      </a:lnTo>
                      <a:lnTo>
                        <a:pt x="116" y="21991"/>
                      </a:lnTo>
                      <a:lnTo>
                        <a:pt x="167" y="22247"/>
                      </a:lnTo>
                      <a:lnTo>
                        <a:pt x="244" y="22503"/>
                      </a:lnTo>
                      <a:lnTo>
                        <a:pt x="333" y="22747"/>
                      </a:lnTo>
                      <a:lnTo>
                        <a:pt x="423" y="22990"/>
                      </a:lnTo>
                      <a:lnTo>
                        <a:pt x="525" y="23234"/>
                      </a:lnTo>
                      <a:lnTo>
                        <a:pt x="653" y="23464"/>
                      </a:lnTo>
                      <a:lnTo>
                        <a:pt x="782" y="23682"/>
                      </a:lnTo>
                      <a:lnTo>
                        <a:pt x="910" y="23900"/>
                      </a:lnTo>
                      <a:lnTo>
                        <a:pt x="1063" y="24104"/>
                      </a:lnTo>
                      <a:lnTo>
                        <a:pt x="1230" y="24309"/>
                      </a:lnTo>
                      <a:lnTo>
                        <a:pt x="1396" y="24502"/>
                      </a:lnTo>
                      <a:lnTo>
                        <a:pt x="1563" y="24694"/>
                      </a:lnTo>
                      <a:lnTo>
                        <a:pt x="1755" y="24873"/>
                      </a:lnTo>
                      <a:lnTo>
                        <a:pt x="1947" y="25039"/>
                      </a:lnTo>
                      <a:lnTo>
                        <a:pt x="2152" y="25193"/>
                      </a:lnTo>
                      <a:lnTo>
                        <a:pt x="2357" y="25347"/>
                      </a:lnTo>
                      <a:lnTo>
                        <a:pt x="2575" y="25488"/>
                      </a:lnTo>
                      <a:lnTo>
                        <a:pt x="2805" y="25616"/>
                      </a:lnTo>
                      <a:lnTo>
                        <a:pt x="3036" y="25731"/>
                      </a:lnTo>
                      <a:lnTo>
                        <a:pt x="3266" y="25834"/>
                      </a:lnTo>
                      <a:lnTo>
                        <a:pt x="3510" y="25936"/>
                      </a:lnTo>
                      <a:lnTo>
                        <a:pt x="3766" y="26013"/>
                      </a:lnTo>
                      <a:lnTo>
                        <a:pt x="4009" y="26090"/>
                      </a:lnTo>
                      <a:lnTo>
                        <a:pt x="4278" y="26154"/>
                      </a:lnTo>
                      <a:lnTo>
                        <a:pt x="4534" y="26192"/>
                      </a:lnTo>
                      <a:lnTo>
                        <a:pt x="4803" y="26231"/>
                      </a:lnTo>
                      <a:lnTo>
                        <a:pt x="5072" y="26256"/>
                      </a:lnTo>
                      <a:lnTo>
                        <a:pt x="21184" y="26256"/>
                      </a:lnTo>
                      <a:lnTo>
                        <a:pt x="21466" y="26231"/>
                      </a:lnTo>
                      <a:lnTo>
                        <a:pt x="21722" y="26192"/>
                      </a:lnTo>
                      <a:lnTo>
                        <a:pt x="21991" y="26154"/>
                      </a:lnTo>
                      <a:lnTo>
                        <a:pt x="22248" y="26090"/>
                      </a:lnTo>
                      <a:lnTo>
                        <a:pt x="22504" y="26013"/>
                      </a:lnTo>
                      <a:lnTo>
                        <a:pt x="22747" y="25936"/>
                      </a:lnTo>
                      <a:lnTo>
                        <a:pt x="22990" y="25834"/>
                      </a:lnTo>
                      <a:lnTo>
                        <a:pt x="23234" y="25731"/>
                      </a:lnTo>
                      <a:lnTo>
                        <a:pt x="23464" y="25616"/>
                      </a:lnTo>
                      <a:lnTo>
                        <a:pt x="23682" y="25488"/>
                      </a:lnTo>
                      <a:lnTo>
                        <a:pt x="23900" y="25347"/>
                      </a:lnTo>
                      <a:lnTo>
                        <a:pt x="24117" y="25193"/>
                      </a:lnTo>
                      <a:lnTo>
                        <a:pt x="24322" y="25039"/>
                      </a:lnTo>
                      <a:lnTo>
                        <a:pt x="24515" y="24873"/>
                      </a:lnTo>
                      <a:lnTo>
                        <a:pt x="24694" y="24694"/>
                      </a:lnTo>
                      <a:lnTo>
                        <a:pt x="24873" y="24502"/>
                      </a:lnTo>
                      <a:lnTo>
                        <a:pt x="25040" y="24309"/>
                      </a:lnTo>
                      <a:lnTo>
                        <a:pt x="25206" y="24104"/>
                      </a:lnTo>
                      <a:lnTo>
                        <a:pt x="25347" y="23900"/>
                      </a:lnTo>
                      <a:lnTo>
                        <a:pt x="25488" y="23682"/>
                      </a:lnTo>
                      <a:lnTo>
                        <a:pt x="25616" y="23464"/>
                      </a:lnTo>
                      <a:lnTo>
                        <a:pt x="25731" y="23234"/>
                      </a:lnTo>
                      <a:lnTo>
                        <a:pt x="25847" y="22990"/>
                      </a:lnTo>
                      <a:lnTo>
                        <a:pt x="25936" y="22747"/>
                      </a:lnTo>
                      <a:lnTo>
                        <a:pt x="26026" y="22503"/>
                      </a:lnTo>
                      <a:lnTo>
                        <a:pt x="26090" y="22247"/>
                      </a:lnTo>
                      <a:lnTo>
                        <a:pt x="26154" y="21991"/>
                      </a:lnTo>
                      <a:lnTo>
                        <a:pt x="26205" y="21722"/>
                      </a:lnTo>
                      <a:lnTo>
                        <a:pt x="26231" y="21453"/>
                      </a:lnTo>
                      <a:lnTo>
                        <a:pt x="26256" y="21184"/>
                      </a:lnTo>
                      <a:lnTo>
                        <a:pt x="26256" y="20903"/>
                      </a:lnTo>
                      <a:lnTo>
                        <a:pt x="26256" y="5341"/>
                      </a:lnTo>
                      <a:lnTo>
                        <a:pt x="26256" y="5072"/>
                      </a:lnTo>
                      <a:lnTo>
                        <a:pt x="26231" y="4803"/>
                      </a:lnTo>
                      <a:lnTo>
                        <a:pt x="26205" y="4534"/>
                      </a:lnTo>
                      <a:lnTo>
                        <a:pt x="26154" y="4265"/>
                      </a:lnTo>
                      <a:lnTo>
                        <a:pt x="26090" y="4009"/>
                      </a:lnTo>
                      <a:lnTo>
                        <a:pt x="26026" y="3753"/>
                      </a:lnTo>
                      <a:lnTo>
                        <a:pt x="25936" y="3509"/>
                      </a:lnTo>
                      <a:lnTo>
                        <a:pt x="25847" y="3266"/>
                      </a:lnTo>
                      <a:lnTo>
                        <a:pt x="25731" y="3023"/>
                      </a:lnTo>
                      <a:lnTo>
                        <a:pt x="25616" y="2792"/>
                      </a:lnTo>
                      <a:lnTo>
                        <a:pt x="25488" y="2574"/>
                      </a:lnTo>
                      <a:lnTo>
                        <a:pt x="25347" y="2357"/>
                      </a:lnTo>
                      <a:lnTo>
                        <a:pt x="25206" y="2152"/>
                      </a:lnTo>
                      <a:lnTo>
                        <a:pt x="25040" y="1947"/>
                      </a:lnTo>
                      <a:lnTo>
                        <a:pt x="24873" y="1755"/>
                      </a:lnTo>
                      <a:lnTo>
                        <a:pt x="24694" y="1563"/>
                      </a:lnTo>
                      <a:lnTo>
                        <a:pt x="24515" y="1383"/>
                      </a:lnTo>
                      <a:lnTo>
                        <a:pt x="24322" y="1217"/>
                      </a:lnTo>
                      <a:lnTo>
                        <a:pt x="24117" y="1063"/>
                      </a:lnTo>
                      <a:lnTo>
                        <a:pt x="23900" y="909"/>
                      </a:lnTo>
                      <a:lnTo>
                        <a:pt x="23682" y="768"/>
                      </a:lnTo>
                      <a:lnTo>
                        <a:pt x="23464" y="640"/>
                      </a:lnTo>
                      <a:lnTo>
                        <a:pt x="23234" y="525"/>
                      </a:lnTo>
                      <a:lnTo>
                        <a:pt x="22990" y="423"/>
                      </a:lnTo>
                      <a:lnTo>
                        <a:pt x="22747" y="320"/>
                      </a:lnTo>
                      <a:lnTo>
                        <a:pt x="22504" y="243"/>
                      </a:lnTo>
                      <a:lnTo>
                        <a:pt x="22248" y="167"/>
                      </a:lnTo>
                      <a:lnTo>
                        <a:pt x="21991" y="102"/>
                      </a:lnTo>
                      <a:lnTo>
                        <a:pt x="21722" y="64"/>
                      </a:lnTo>
                      <a:lnTo>
                        <a:pt x="21466" y="26"/>
                      </a:lnTo>
                      <a:lnTo>
                        <a:pt x="21184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1924;p38">
                  <a:extLst>
                    <a:ext uri="{FF2B5EF4-FFF2-40B4-BE49-F238E27FC236}">
                      <a16:creationId xmlns:a16="http://schemas.microsoft.com/office/drawing/2014/main" id="{C8168DF9-CD6D-6CB6-AE08-16ABF40C3A17}"/>
                    </a:ext>
                  </a:extLst>
                </p:cNvPr>
                <p:cNvSpPr/>
                <p:nvPr/>
              </p:nvSpPr>
              <p:spPr>
                <a:xfrm>
                  <a:off x="1623520" y="1254966"/>
                  <a:ext cx="1172579" cy="1171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50" h="23337" extrusionOk="0">
                      <a:moveTo>
                        <a:pt x="4509" y="0"/>
                      </a:moveTo>
                      <a:lnTo>
                        <a:pt x="4265" y="26"/>
                      </a:lnTo>
                      <a:lnTo>
                        <a:pt x="4035" y="51"/>
                      </a:lnTo>
                      <a:lnTo>
                        <a:pt x="3792" y="90"/>
                      </a:lnTo>
                      <a:lnTo>
                        <a:pt x="3561" y="141"/>
                      </a:lnTo>
                      <a:lnTo>
                        <a:pt x="3343" y="205"/>
                      </a:lnTo>
                      <a:lnTo>
                        <a:pt x="3126" y="282"/>
                      </a:lnTo>
                      <a:lnTo>
                        <a:pt x="2908" y="372"/>
                      </a:lnTo>
                      <a:lnTo>
                        <a:pt x="2690" y="461"/>
                      </a:lnTo>
                      <a:lnTo>
                        <a:pt x="2485" y="564"/>
                      </a:lnTo>
                      <a:lnTo>
                        <a:pt x="2293" y="679"/>
                      </a:lnTo>
                      <a:lnTo>
                        <a:pt x="2101" y="807"/>
                      </a:lnTo>
                      <a:lnTo>
                        <a:pt x="1909" y="935"/>
                      </a:lnTo>
                      <a:lnTo>
                        <a:pt x="1729" y="1076"/>
                      </a:lnTo>
                      <a:lnTo>
                        <a:pt x="1563" y="1230"/>
                      </a:lnTo>
                      <a:lnTo>
                        <a:pt x="1396" y="1383"/>
                      </a:lnTo>
                      <a:lnTo>
                        <a:pt x="1230" y="1550"/>
                      </a:lnTo>
                      <a:lnTo>
                        <a:pt x="1089" y="1729"/>
                      </a:lnTo>
                      <a:lnTo>
                        <a:pt x="948" y="1909"/>
                      </a:lnTo>
                      <a:lnTo>
                        <a:pt x="807" y="2088"/>
                      </a:lnTo>
                      <a:lnTo>
                        <a:pt x="692" y="2280"/>
                      </a:lnTo>
                      <a:lnTo>
                        <a:pt x="577" y="2485"/>
                      </a:lnTo>
                      <a:lnTo>
                        <a:pt x="474" y="2690"/>
                      </a:lnTo>
                      <a:lnTo>
                        <a:pt x="372" y="2895"/>
                      </a:lnTo>
                      <a:lnTo>
                        <a:pt x="295" y="3112"/>
                      </a:lnTo>
                      <a:lnTo>
                        <a:pt x="218" y="3330"/>
                      </a:lnTo>
                      <a:lnTo>
                        <a:pt x="154" y="3561"/>
                      </a:lnTo>
                      <a:lnTo>
                        <a:pt x="103" y="3791"/>
                      </a:lnTo>
                      <a:lnTo>
                        <a:pt x="52" y="4022"/>
                      </a:lnTo>
                      <a:lnTo>
                        <a:pt x="26" y="4265"/>
                      </a:lnTo>
                      <a:lnTo>
                        <a:pt x="13" y="4509"/>
                      </a:lnTo>
                      <a:lnTo>
                        <a:pt x="0" y="4752"/>
                      </a:lnTo>
                      <a:lnTo>
                        <a:pt x="0" y="18584"/>
                      </a:lnTo>
                      <a:lnTo>
                        <a:pt x="13" y="18828"/>
                      </a:lnTo>
                      <a:lnTo>
                        <a:pt x="26" y="19071"/>
                      </a:lnTo>
                      <a:lnTo>
                        <a:pt x="52" y="19314"/>
                      </a:lnTo>
                      <a:lnTo>
                        <a:pt x="103" y="19545"/>
                      </a:lnTo>
                      <a:lnTo>
                        <a:pt x="154" y="19776"/>
                      </a:lnTo>
                      <a:lnTo>
                        <a:pt x="218" y="19993"/>
                      </a:lnTo>
                      <a:lnTo>
                        <a:pt x="295" y="20224"/>
                      </a:lnTo>
                      <a:lnTo>
                        <a:pt x="372" y="20429"/>
                      </a:lnTo>
                      <a:lnTo>
                        <a:pt x="474" y="20646"/>
                      </a:lnTo>
                      <a:lnTo>
                        <a:pt x="577" y="20851"/>
                      </a:lnTo>
                      <a:lnTo>
                        <a:pt x="692" y="21043"/>
                      </a:lnTo>
                      <a:lnTo>
                        <a:pt x="807" y="21248"/>
                      </a:lnTo>
                      <a:lnTo>
                        <a:pt x="948" y="21428"/>
                      </a:lnTo>
                      <a:lnTo>
                        <a:pt x="1089" y="21607"/>
                      </a:lnTo>
                      <a:lnTo>
                        <a:pt x="1230" y="21786"/>
                      </a:lnTo>
                      <a:lnTo>
                        <a:pt x="1396" y="21940"/>
                      </a:lnTo>
                      <a:lnTo>
                        <a:pt x="1563" y="22107"/>
                      </a:lnTo>
                      <a:lnTo>
                        <a:pt x="1729" y="22247"/>
                      </a:lnTo>
                      <a:lnTo>
                        <a:pt x="1909" y="22388"/>
                      </a:lnTo>
                      <a:lnTo>
                        <a:pt x="2101" y="22529"/>
                      </a:lnTo>
                      <a:lnTo>
                        <a:pt x="2293" y="22644"/>
                      </a:lnTo>
                      <a:lnTo>
                        <a:pt x="2485" y="22760"/>
                      </a:lnTo>
                      <a:lnTo>
                        <a:pt x="2690" y="22875"/>
                      </a:lnTo>
                      <a:lnTo>
                        <a:pt x="2908" y="22965"/>
                      </a:lnTo>
                      <a:lnTo>
                        <a:pt x="3126" y="23054"/>
                      </a:lnTo>
                      <a:lnTo>
                        <a:pt x="3343" y="23118"/>
                      </a:lnTo>
                      <a:lnTo>
                        <a:pt x="3561" y="23182"/>
                      </a:lnTo>
                      <a:lnTo>
                        <a:pt x="3792" y="23246"/>
                      </a:lnTo>
                      <a:lnTo>
                        <a:pt x="4035" y="23285"/>
                      </a:lnTo>
                      <a:lnTo>
                        <a:pt x="4265" y="23310"/>
                      </a:lnTo>
                      <a:lnTo>
                        <a:pt x="4509" y="23336"/>
                      </a:lnTo>
                      <a:lnTo>
                        <a:pt x="18828" y="23336"/>
                      </a:lnTo>
                      <a:lnTo>
                        <a:pt x="19071" y="23310"/>
                      </a:lnTo>
                      <a:lnTo>
                        <a:pt x="19315" y="23285"/>
                      </a:lnTo>
                      <a:lnTo>
                        <a:pt x="19545" y="23246"/>
                      </a:lnTo>
                      <a:lnTo>
                        <a:pt x="19776" y="23182"/>
                      </a:lnTo>
                      <a:lnTo>
                        <a:pt x="20006" y="23118"/>
                      </a:lnTo>
                      <a:lnTo>
                        <a:pt x="20224" y="23054"/>
                      </a:lnTo>
                      <a:lnTo>
                        <a:pt x="20442" y="22965"/>
                      </a:lnTo>
                      <a:lnTo>
                        <a:pt x="20647" y="22875"/>
                      </a:lnTo>
                      <a:lnTo>
                        <a:pt x="20852" y="22760"/>
                      </a:lnTo>
                      <a:lnTo>
                        <a:pt x="21056" y="22644"/>
                      </a:lnTo>
                      <a:lnTo>
                        <a:pt x="21249" y="22529"/>
                      </a:lnTo>
                      <a:lnTo>
                        <a:pt x="21428" y="22388"/>
                      </a:lnTo>
                      <a:lnTo>
                        <a:pt x="21607" y="22247"/>
                      </a:lnTo>
                      <a:lnTo>
                        <a:pt x="21787" y="22107"/>
                      </a:lnTo>
                      <a:lnTo>
                        <a:pt x="21953" y="21940"/>
                      </a:lnTo>
                      <a:lnTo>
                        <a:pt x="22107" y="21786"/>
                      </a:lnTo>
                      <a:lnTo>
                        <a:pt x="22260" y="21607"/>
                      </a:lnTo>
                      <a:lnTo>
                        <a:pt x="22401" y="21428"/>
                      </a:lnTo>
                      <a:lnTo>
                        <a:pt x="22529" y="21248"/>
                      </a:lnTo>
                      <a:lnTo>
                        <a:pt x="22657" y="21043"/>
                      </a:lnTo>
                      <a:lnTo>
                        <a:pt x="22773" y="20851"/>
                      </a:lnTo>
                      <a:lnTo>
                        <a:pt x="22875" y="20646"/>
                      </a:lnTo>
                      <a:lnTo>
                        <a:pt x="22965" y="20429"/>
                      </a:lnTo>
                      <a:lnTo>
                        <a:pt x="23055" y="20224"/>
                      </a:lnTo>
                      <a:lnTo>
                        <a:pt x="23131" y="19993"/>
                      </a:lnTo>
                      <a:lnTo>
                        <a:pt x="23195" y="19776"/>
                      </a:lnTo>
                      <a:lnTo>
                        <a:pt x="23247" y="19545"/>
                      </a:lnTo>
                      <a:lnTo>
                        <a:pt x="23285" y="19314"/>
                      </a:lnTo>
                      <a:lnTo>
                        <a:pt x="23323" y="19071"/>
                      </a:lnTo>
                      <a:lnTo>
                        <a:pt x="23336" y="18828"/>
                      </a:lnTo>
                      <a:lnTo>
                        <a:pt x="23349" y="18584"/>
                      </a:lnTo>
                      <a:lnTo>
                        <a:pt x="23349" y="4752"/>
                      </a:lnTo>
                      <a:lnTo>
                        <a:pt x="23336" y="4509"/>
                      </a:lnTo>
                      <a:lnTo>
                        <a:pt x="23323" y="4265"/>
                      </a:lnTo>
                      <a:lnTo>
                        <a:pt x="23285" y="4022"/>
                      </a:lnTo>
                      <a:lnTo>
                        <a:pt x="23247" y="3791"/>
                      </a:lnTo>
                      <a:lnTo>
                        <a:pt x="23195" y="3561"/>
                      </a:lnTo>
                      <a:lnTo>
                        <a:pt x="23131" y="3330"/>
                      </a:lnTo>
                      <a:lnTo>
                        <a:pt x="23055" y="3112"/>
                      </a:lnTo>
                      <a:lnTo>
                        <a:pt x="22965" y="2895"/>
                      </a:lnTo>
                      <a:lnTo>
                        <a:pt x="22875" y="2690"/>
                      </a:lnTo>
                      <a:lnTo>
                        <a:pt x="22773" y="2485"/>
                      </a:lnTo>
                      <a:lnTo>
                        <a:pt x="22657" y="2280"/>
                      </a:lnTo>
                      <a:lnTo>
                        <a:pt x="22529" y="2088"/>
                      </a:lnTo>
                      <a:lnTo>
                        <a:pt x="22401" y="1909"/>
                      </a:lnTo>
                      <a:lnTo>
                        <a:pt x="22260" y="1729"/>
                      </a:lnTo>
                      <a:lnTo>
                        <a:pt x="22107" y="1550"/>
                      </a:lnTo>
                      <a:lnTo>
                        <a:pt x="21953" y="1383"/>
                      </a:lnTo>
                      <a:lnTo>
                        <a:pt x="21787" y="1230"/>
                      </a:lnTo>
                      <a:lnTo>
                        <a:pt x="21607" y="1076"/>
                      </a:lnTo>
                      <a:lnTo>
                        <a:pt x="21428" y="935"/>
                      </a:lnTo>
                      <a:lnTo>
                        <a:pt x="21249" y="807"/>
                      </a:lnTo>
                      <a:lnTo>
                        <a:pt x="21056" y="679"/>
                      </a:lnTo>
                      <a:lnTo>
                        <a:pt x="20852" y="564"/>
                      </a:lnTo>
                      <a:lnTo>
                        <a:pt x="20647" y="461"/>
                      </a:lnTo>
                      <a:lnTo>
                        <a:pt x="20442" y="372"/>
                      </a:lnTo>
                      <a:lnTo>
                        <a:pt x="20224" y="282"/>
                      </a:lnTo>
                      <a:lnTo>
                        <a:pt x="20006" y="205"/>
                      </a:lnTo>
                      <a:lnTo>
                        <a:pt x="19776" y="141"/>
                      </a:lnTo>
                      <a:lnTo>
                        <a:pt x="19545" y="90"/>
                      </a:lnTo>
                      <a:lnTo>
                        <a:pt x="19315" y="51"/>
                      </a:lnTo>
                      <a:lnTo>
                        <a:pt x="19071" y="26"/>
                      </a:lnTo>
                      <a:lnTo>
                        <a:pt x="1882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1925;p38">
                  <a:extLst>
                    <a:ext uri="{FF2B5EF4-FFF2-40B4-BE49-F238E27FC236}">
                      <a16:creationId xmlns:a16="http://schemas.microsoft.com/office/drawing/2014/main" id="{0DE13121-D2AA-359D-8FBF-D702D9D140A7}"/>
                    </a:ext>
                  </a:extLst>
                </p:cNvPr>
                <p:cNvSpPr/>
                <p:nvPr/>
              </p:nvSpPr>
              <p:spPr>
                <a:xfrm>
                  <a:off x="2651305" y="1619641"/>
                  <a:ext cx="77887" cy="58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1" h="1166" extrusionOk="0">
                      <a:moveTo>
                        <a:pt x="1307" y="0"/>
                      </a:moveTo>
                      <a:lnTo>
                        <a:pt x="1268" y="13"/>
                      </a:lnTo>
                      <a:lnTo>
                        <a:pt x="1217" y="26"/>
                      </a:lnTo>
                      <a:lnTo>
                        <a:pt x="1179" y="39"/>
                      </a:lnTo>
                      <a:lnTo>
                        <a:pt x="116" y="730"/>
                      </a:lnTo>
                      <a:lnTo>
                        <a:pt x="77" y="756"/>
                      </a:lnTo>
                      <a:lnTo>
                        <a:pt x="39" y="794"/>
                      </a:lnTo>
                      <a:lnTo>
                        <a:pt x="26" y="833"/>
                      </a:lnTo>
                      <a:lnTo>
                        <a:pt x="0" y="871"/>
                      </a:lnTo>
                      <a:lnTo>
                        <a:pt x="0" y="922"/>
                      </a:lnTo>
                      <a:lnTo>
                        <a:pt x="0" y="974"/>
                      </a:lnTo>
                      <a:lnTo>
                        <a:pt x="13" y="1012"/>
                      </a:lnTo>
                      <a:lnTo>
                        <a:pt x="39" y="1063"/>
                      </a:lnTo>
                      <a:lnTo>
                        <a:pt x="77" y="1102"/>
                      </a:lnTo>
                      <a:lnTo>
                        <a:pt x="128" y="1140"/>
                      </a:lnTo>
                      <a:lnTo>
                        <a:pt x="180" y="1166"/>
                      </a:lnTo>
                      <a:lnTo>
                        <a:pt x="308" y="1166"/>
                      </a:lnTo>
                      <a:lnTo>
                        <a:pt x="372" y="1127"/>
                      </a:lnTo>
                      <a:lnTo>
                        <a:pt x="1435" y="448"/>
                      </a:lnTo>
                      <a:lnTo>
                        <a:pt x="1473" y="423"/>
                      </a:lnTo>
                      <a:lnTo>
                        <a:pt x="1499" y="384"/>
                      </a:lnTo>
                      <a:lnTo>
                        <a:pt x="1524" y="346"/>
                      </a:lnTo>
                      <a:lnTo>
                        <a:pt x="1537" y="295"/>
                      </a:lnTo>
                      <a:lnTo>
                        <a:pt x="1550" y="256"/>
                      </a:lnTo>
                      <a:lnTo>
                        <a:pt x="1550" y="205"/>
                      </a:lnTo>
                      <a:lnTo>
                        <a:pt x="1537" y="154"/>
                      </a:lnTo>
                      <a:lnTo>
                        <a:pt x="1512" y="115"/>
                      </a:lnTo>
                      <a:lnTo>
                        <a:pt x="1473" y="77"/>
                      </a:lnTo>
                      <a:lnTo>
                        <a:pt x="1435" y="51"/>
                      </a:lnTo>
                      <a:lnTo>
                        <a:pt x="1396" y="26"/>
                      </a:lnTo>
                      <a:lnTo>
                        <a:pt x="1358" y="13"/>
                      </a:lnTo>
                      <a:lnTo>
                        <a:pt x="1307" y="0"/>
                      </a:lnTo>
                      <a:close/>
                    </a:path>
                  </a:pathLst>
                </a:custGeom>
                <a:solidFill>
                  <a:srgbClr val="05A8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1926;p38">
                  <a:extLst>
                    <a:ext uri="{FF2B5EF4-FFF2-40B4-BE49-F238E27FC236}">
                      <a16:creationId xmlns:a16="http://schemas.microsoft.com/office/drawing/2014/main" id="{1C3A1211-454A-4C76-7D65-A4F2A9A12C89}"/>
                    </a:ext>
                  </a:extLst>
                </p:cNvPr>
                <p:cNvSpPr/>
                <p:nvPr/>
              </p:nvSpPr>
              <p:spPr>
                <a:xfrm>
                  <a:off x="2049910" y="1554660"/>
                  <a:ext cx="301104" cy="11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6" h="2345" extrusionOk="0">
                      <a:moveTo>
                        <a:pt x="3395" y="1"/>
                      </a:moveTo>
                      <a:lnTo>
                        <a:pt x="3344" y="13"/>
                      </a:lnTo>
                      <a:lnTo>
                        <a:pt x="3293" y="26"/>
                      </a:lnTo>
                      <a:lnTo>
                        <a:pt x="3254" y="52"/>
                      </a:lnTo>
                      <a:lnTo>
                        <a:pt x="3216" y="77"/>
                      </a:lnTo>
                      <a:lnTo>
                        <a:pt x="3190" y="116"/>
                      </a:lnTo>
                      <a:lnTo>
                        <a:pt x="3165" y="154"/>
                      </a:lnTo>
                      <a:lnTo>
                        <a:pt x="3152" y="193"/>
                      </a:lnTo>
                      <a:lnTo>
                        <a:pt x="3152" y="244"/>
                      </a:lnTo>
                      <a:lnTo>
                        <a:pt x="3152" y="833"/>
                      </a:lnTo>
                      <a:lnTo>
                        <a:pt x="2409" y="833"/>
                      </a:lnTo>
                      <a:lnTo>
                        <a:pt x="2358" y="846"/>
                      </a:lnTo>
                      <a:lnTo>
                        <a:pt x="2319" y="859"/>
                      </a:lnTo>
                      <a:lnTo>
                        <a:pt x="2268" y="872"/>
                      </a:lnTo>
                      <a:lnTo>
                        <a:pt x="2242" y="910"/>
                      </a:lnTo>
                      <a:lnTo>
                        <a:pt x="2204" y="948"/>
                      </a:lnTo>
                      <a:lnTo>
                        <a:pt x="2178" y="987"/>
                      </a:lnTo>
                      <a:lnTo>
                        <a:pt x="2166" y="1025"/>
                      </a:lnTo>
                      <a:lnTo>
                        <a:pt x="2166" y="1076"/>
                      </a:lnTo>
                      <a:lnTo>
                        <a:pt x="2166" y="1858"/>
                      </a:lnTo>
                      <a:lnTo>
                        <a:pt x="244" y="1858"/>
                      </a:lnTo>
                      <a:lnTo>
                        <a:pt x="193" y="1871"/>
                      </a:lnTo>
                      <a:lnTo>
                        <a:pt x="155" y="1883"/>
                      </a:lnTo>
                      <a:lnTo>
                        <a:pt x="103" y="1909"/>
                      </a:lnTo>
                      <a:lnTo>
                        <a:pt x="78" y="1935"/>
                      </a:lnTo>
                      <a:lnTo>
                        <a:pt x="39" y="1973"/>
                      </a:lnTo>
                      <a:lnTo>
                        <a:pt x="27" y="2011"/>
                      </a:lnTo>
                      <a:lnTo>
                        <a:pt x="1" y="2063"/>
                      </a:lnTo>
                      <a:lnTo>
                        <a:pt x="1" y="2101"/>
                      </a:lnTo>
                      <a:lnTo>
                        <a:pt x="1" y="2152"/>
                      </a:lnTo>
                      <a:lnTo>
                        <a:pt x="27" y="2204"/>
                      </a:lnTo>
                      <a:lnTo>
                        <a:pt x="39" y="2242"/>
                      </a:lnTo>
                      <a:lnTo>
                        <a:pt x="78" y="2280"/>
                      </a:lnTo>
                      <a:lnTo>
                        <a:pt x="103" y="2306"/>
                      </a:lnTo>
                      <a:lnTo>
                        <a:pt x="155" y="2332"/>
                      </a:lnTo>
                      <a:lnTo>
                        <a:pt x="193" y="2344"/>
                      </a:lnTo>
                      <a:lnTo>
                        <a:pt x="5803" y="2344"/>
                      </a:lnTo>
                      <a:lnTo>
                        <a:pt x="5854" y="2332"/>
                      </a:lnTo>
                      <a:lnTo>
                        <a:pt x="5893" y="2306"/>
                      </a:lnTo>
                      <a:lnTo>
                        <a:pt x="5931" y="2280"/>
                      </a:lnTo>
                      <a:lnTo>
                        <a:pt x="5957" y="2242"/>
                      </a:lnTo>
                      <a:lnTo>
                        <a:pt x="5982" y="2204"/>
                      </a:lnTo>
                      <a:lnTo>
                        <a:pt x="5995" y="2152"/>
                      </a:lnTo>
                      <a:lnTo>
                        <a:pt x="5995" y="2101"/>
                      </a:lnTo>
                      <a:lnTo>
                        <a:pt x="5995" y="2063"/>
                      </a:lnTo>
                      <a:lnTo>
                        <a:pt x="5982" y="2011"/>
                      </a:lnTo>
                      <a:lnTo>
                        <a:pt x="5957" y="1973"/>
                      </a:lnTo>
                      <a:lnTo>
                        <a:pt x="5931" y="1935"/>
                      </a:lnTo>
                      <a:lnTo>
                        <a:pt x="5893" y="1909"/>
                      </a:lnTo>
                      <a:lnTo>
                        <a:pt x="5854" y="1883"/>
                      </a:lnTo>
                      <a:lnTo>
                        <a:pt x="5803" y="1871"/>
                      </a:lnTo>
                      <a:lnTo>
                        <a:pt x="5752" y="1858"/>
                      </a:lnTo>
                      <a:lnTo>
                        <a:pt x="4727" y="1858"/>
                      </a:lnTo>
                      <a:lnTo>
                        <a:pt x="4727" y="551"/>
                      </a:lnTo>
                      <a:lnTo>
                        <a:pt x="4714" y="513"/>
                      </a:lnTo>
                      <a:lnTo>
                        <a:pt x="4701" y="462"/>
                      </a:lnTo>
                      <a:lnTo>
                        <a:pt x="4689" y="423"/>
                      </a:lnTo>
                      <a:lnTo>
                        <a:pt x="4650" y="385"/>
                      </a:lnTo>
                      <a:lnTo>
                        <a:pt x="4625" y="359"/>
                      </a:lnTo>
                      <a:lnTo>
                        <a:pt x="4573" y="334"/>
                      </a:lnTo>
                      <a:lnTo>
                        <a:pt x="4535" y="321"/>
                      </a:lnTo>
                      <a:lnTo>
                        <a:pt x="4484" y="308"/>
                      </a:lnTo>
                      <a:lnTo>
                        <a:pt x="4433" y="321"/>
                      </a:lnTo>
                      <a:lnTo>
                        <a:pt x="4394" y="334"/>
                      </a:lnTo>
                      <a:lnTo>
                        <a:pt x="4343" y="359"/>
                      </a:lnTo>
                      <a:lnTo>
                        <a:pt x="4304" y="385"/>
                      </a:lnTo>
                      <a:lnTo>
                        <a:pt x="4279" y="423"/>
                      </a:lnTo>
                      <a:lnTo>
                        <a:pt x="4253" y="462"/>
                      </a:lnTo>
                      <a:lnTo>
                        <a:pt x="4240" y="513"/>
                      </a:lnTo>
                      <a:lnTo>
                        <a:pt x="4240" y="551"/>
                      </a:lnTo>
                      <a:lnTo>
                        <a:pt x="4240" y="1858"/>
                      </a:lnTo>
                      <a:lnTo>
                        <a:pt x="2652" y="1858"/>
                      </a:lnTo>
                      <a:lnTo>
                        <a:pt x="2652" y="1320"/>
                      </a:lnTo>
                      <a:lnTo>
                        <a:pt x="3446" y="1320"/>
                      </a:lnTo>
                      <a:lnTo>
                        <a:pt x="3485" y="1307"/>
                      </a:lnTo>
                      <a:lnTo>
                        <a:pt x="3523" y="1281"/>
                      </a:lnTo>
                      <a:lnTo>
                        <a:pt x="3562" y="1256"/>
                      </a:lnTo>
                      <a:lnTo>
                        <a:pt x="3587" y="1217"/>
                      </a:lnTo>
                      <a:lnTo>
                        <a:pt x="3613" y="1179"/>
                      </a:lnTo>
                      <a:lnTo>
                        <a:pt x="3626" y="1128"/>
                      </a:lnTo>
                      <a:lnTo>
                        <a:pt x="3638" y="1076"/>
                      </a:lnTo>
                      <a:lnTo>
                        <a:pt x="3638" y="244"/>
                      </a:lnTo>
                      <a:lnTo>
                        <a:pt x="3626" y="193"/>
                      </a:lnTo>
                      <a:lnTo>
                        <a:pt x="3613" y="154"/>
                      </a:lnTo>
                      <a:lnTo>
                        <a:pt x="3587" y="116"/>
                      </a:lnTo>
                      <a:lnTo>
                        <a:pt x="3562" y="77"/>
                      </a:lnTo>
                      <a:lnTo>
                        <a:pt x="3523" y="52"/>
                      </a:lnTo>
                      <a:lnTo>
                        <a:pt x="3485" y="26"/>
                      </a:lnTo>
                      <a:lnTo>
                        <a:pt x="3446" y="13"/>
                      </a:lnTo>
                      <a:lnTo>
                        <a:pt x="339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1927;p38">
                  <a:extLst>
                    <a:ext uri="{FF2B5EF4-FFF2-40B4-BE49-F238E27FC236}">
                      <a16:creationId xmlns:a16="http://schemas.microsoft.com/office/drawing/2014/main" id="{29460D58-938A-9031-79DB-0F2FBC6B419A}"/>
                    </a:ext>
                  </a:extLst>
                </p:cNvPr>
                <p:cNvSpPr/>
                <p:nvPr/>
              </p:nvSpPr>
              <p:spPr>
                <a:xfrm>
                  <a:off x="2008130" y="1750204"/>
                  <a:ext cx="354435" cy="233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8" h="4650" extrusionOk="0">
                      <a:moveTo>
                        <a:pt x="218" y="0"/>
                      </a:moveTo>
                      <a:lnTo>
                        <a:pt x="167" y="13"/>
                      </a:lnTo>
                      <a:lnTo>
                        <a:pt x="129" y="26"/>
                      </a:lnTo>
                      <a:lnTo>
                        <a:pt x="90" y="51"/>
                      </a:lnTo>
                      <a:lnTo>
                        <a:pt x="52" y="90"/>
                      </a:lnTo>
                      <a:lnTo>
                        <a:pt x="26" y="128"/>
                      </a:lnTo>
                      <a:lnTo>
                        <a:pt x="13" y="180"/>
                      </a:lnTo>
                      <a:lnTo>
                        <a:pt x="0" y="218"/>
                      </a:lnTo>
                      <a:lnTo>
                        <a:pt x="0" y="269"/>
                      </a:lnTo>
                      <a:lnTo>
                        <a:pt x="13" y="320"/>
                      </a:lnTo>
                      <a:lnTo>
                        <a:pt x="39" y="359"/>
                      </a:lnTo>
                      <a:lnTo>
                        <a:pt x="65" y="397"/>
                      </a:lnTo>
                      <a:lnTo>
                        <a:pt x="103" y="436"/>
                      </a:lnTo>
                      <a:lnTo>
                        <a:pt x="1230" y="1319"/>
                      </a:lnTo>
                      <a:lnTo>
                        <a:pt x="1230" y="2152"/>
                      </a:lnTo>
                      <a:lnTo>
                        <a:pt x="1243" y="2203"/>
                      </a:lnTo>
                      <a:lnTo>
                        <a:pt x="1256" y="2242"/>
                      </a:lnTo>
                      <a:lnTo>
                        <a:pt x="1268" y="2293"/>
                      </a:lnTo>
                      <a:lnTo>
                        <a:pt x="1307" y="2318"/>
                      </a:lnTo>
                      <a:lnTo>
                        <a:pt x="1332" y="2357"/>
                      </a:lnTo>
                      <a:lnTo>
                        <a:pt x="1384" y="2370"/>
                      </a:lnTo>
                      <a:lnTo>
                        <a:pt x="1422" y="2382"/>
                      </a:lnTo>
                      <a:lnTo>
                        <a:pt x="1473" y="2395"/>
                      </a:lnTo>
                      <a:lnTo>
                        <a:pt x="5546" y="2395"/>
                      </a:lnTo>
                      <a:lnTo>
                        <a:pt x="5546" y="3484"/>
                      </a:lnTo>
                      <a:lnTo>
                        <a:pt x="4906" y="4252"/>
                      </a:lnTo>
                      <a:lnTo>
                        <a:pt x="4880" y="4291"/>
                      </a:lnTo>
                      <a:lnTo>
                        <a:pt x="4855" y="4342"/>
                      </a:lnTo>
                      <a:lnTo>
                        <a:pt x="4855" y="4381"/>
                      </a:lnTo>
                      <a:lnTo>
                        <a:pt x="4855" y="4432"/>
                      </a:lnTo>
                      <a:lnTo>
                        <a:pt x="4855" y="4470"/>
                      </a:lnTo>
                      <a:lnTo>
                        <a:pt x="4880" y="4521"/>
                      </a:lnTo>
                      <a:lnTo>
                        <a:pt x="4906" y="4560"/>
                      </a:lnTo>
                      <a:lnTo>
                        <a:pt x="4932" y="4598"/>
                      </a:lnTo>
                      <a:lnTo>
                        <a:pt x="4970" y="4624"/>
                      </a:lnTo>
                      <a:lnTo>
                        <a:pt x="5008" y="4637"/>
                      </a:lnTo>
                      <a:lnTo>
                        <a:pt x="5098" y="4649"/>
                      </a:lnTo>
                      <a:lnTo>
                        <a:pt x="5149" y="4649"/>
                      </a:lnTo>
                      <a:lnTo>
                        <a:pt x="5200" y="4624"/>
                      </a:lnTo>
                      <a:lnTo>
                        <a:pt x="5239" y="4598"/>
                      </a:lnTo>
                      <a:lnTo>
                        <a:pt x="5277" y="4560"/>
                      </a:lnTo>
                      <a:lnTo>
                        <a:pt x="5982" y="3727"/>
                      </a:lnTo>
                      <a:lnTo>
                        <a:pt x="6020" y="3650"/>
                      </a:lnTo>
                      <a:lnTo>
                        <a:pt x="6033" y="3574"/>
                      </a:lnTo>
                      <a:lnTo>
                        <a:pt x="6033" y="2395"/>
                      </a:lnTo>
                      <a:lnTo>
                        <a:pt x="6814" y="2395"/>
                      </a:lnTo>
                      <a:lnTo>
                        <a:pt x="6865" y="2382"/>
                      </a:lnTo>
                      <a:lnTo>
                        <a:pt x="6904" y="2370"/>
                      </a:lnTo>
                      <a:lnTo>
                        <a:pt x="6942" y="2357"/>
                      </a:lnTo>
                      <a:lnTo>
                        <a:pt x="6981" y="2318"/>
                      </a:lnTo>
                      <a:lnTo>
                        <a:pt x="7006" y="2293"/>
                      </a:lnTo>
                      <a:lnTo>
                        <a:pt x="7032" y="2242"/>
                      </a:lnTo>
                      <a:lnTo>
                        <a:pt x="7045" y="2203"/>
                      </a:lnTo>
                      <a:lnTo>
                        <a:pt x="7058" y="2152"/>
                      </a:lnTo>
                      <a:lnTo>
                        <a:pt x="7045" y="2101"/>
                      </a:lnTo>
                      <a:lnTo>
                        <a:pt x="7032" y="2062"/>
                      </a:lnTo>
                      <a:lnTo>
                        <a:pt x="7006" y="2011"/>
                      </a:lnTo>
                      <a:lnTo>
                        <a:pt x="6981" y="1985"/>
                      </a:lnTo>
                      <a:lnTo>
                        <a:pt x="6942" y="1947"/>
                      </a:lnTo>
                      <a:lnTo>
                        <a:pt x="6904" y="1921"/>
                      </a:lnTo>
                      <a:lnTo>
                        <a:pt x="6865" y="1909"/>
                      </a:lnTo>
                      <a:lnTo>
                        <a:pt x="3766" y="1909"/>
                      </a:lnTo>
                      <a:lnTo>
                        <a:pt x="3766" y="244"/>
                      </a:lnTo>
                      <a:lnTo>
                        <a:pt x="3766" y="192"/>
                      </a:lnTo>
                      <a:lnTo>
                        <a:pt x="3753" y="141"/>
                      </a:lnTo>
                      <a:lnTo>
                        <a:pt x="3728" y="103"/>
                      </a:lnTo>
                      <a:lnTo>
                        <a:pt x="3702" y="64"/>
                      </a:lnTo>
                      <a:lnTo>
                        <a:pt x="3664" y="39"/>
                      </a:lnTo>
                      <a:lnTo>
                        <a:pt x="3625" y="13"/>
                      </a:lnTo>
                      <a:lnTo>
                        <a:pt x="3574" y="0"/>
                      </a:lnTo>
                      <a:lnTo>
                        <a:pt x="3484" y="0"/>
                      </a:lnTo>
                      <a:lnTo>
                        <a:pt x="3433" y="13"/>
                      </a:lnTo>
                      <a:lnTo>
                        <a:pt x="3395" y="39"/>
                      </a:lnTo>
                      <a:lnTo>
                        <a:pt x="3356" y="64"/>
                      </a:lnTo>
                      <a:lnTo>
                        <a:pt x="3331" y="103"/>
                      </a:lnTo>
                      <a:lnTo>
                        <a:pt x="3305" y="141"/>
                      </a:lnTo>
                      <a:lnTo>
                        <a:pt x="3292" y="192"/>
                      </a:lnTo>
                      <a:lnTo>
                        <a:pt x="3292" y="244"/>
                      </a:lnTo>
                      <a:lnTo>
                        <a:pt x="3292" y="1909"/>
                      </a:lnTo>
                      <a:lnTo>
                        <a:pt x="1717" y="1909"/>
                      </a:lnTo>
                      <a:lnTo>
                        <a:pt x="1717" y="1191"/>
                      </a:lnTo>
                      <a:lnTo>
                        <a:pt x="1717" y="1140"/>
                      </a:lnTo>
                      <a:lnTo>
                        <a:pt x="1691" y="1089"/>
                      </a:lnTo>
                      <a:lnTo>
                        <a:pt x="1666" y="1038"/>
                      </a:lnTo>
                      <a:lnTo>
                        <a:pt x="1627" y="999"/>
                      </a:lnTo>
                      <a:lnTo>
                        <a:pt x="398" y="51"/>
                      </a:lnTo>
                      <a:lnTo>
                        <a:pt x="359" y="26"/>
                      </a:lnTo>
                      <a:lnTo>
                        <a:pt x="3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1928;p38">
                  <a:extLst>
                    <a:ext uri="{FF2B5EF4-FFF2-40B4-BE49-F238E27FC236}">
                      <a16:creationId xmlns:a16="http://schemas.microsoft.com/office/drawing/2014/main" id="{54CC3979-CB15-3B00-79CF-5D6B3DAC2128}"/>
                    </a:ext>
                  </a:extLst>
                </p:cNvPr>
                <p:cNvSpPr/>
                <p:nvPr/>
              </p:nvSpPr>
              <p:spPr>
                <a:xfrm>
                  <a:off x="2487297" y="1939923"/>
                  <a:ext cx="24506" cy="101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2012" extrusionOk="0">
                      <a:moveTo>
                        <a:pt x="244" y="1"/>
                      </a:moveTo>
                      <a:lnTo>
                        <a:pt x="192" y="13"/>
                      </a:lnTo>
                      <a:lnTo>
                        <a:pt x="154" y="26"/>
                      </a:lnTo>
                      <a:lnTo>
                        <a:pt x="103" y="39"/>
                      </a:lnTo>
                      <a:lnTo>
                        <a:pt x="77" y="77"/>
                      </a:lnTo>
                      <a:lnTo>
                        <a:pt x="39" y="116"/>
                      </a:lnTo>
                      <a:lnTo>
                        <a:pt x="13" y="154"/>
                      </a:lnTo>
                      <a:lnTo>
                        <a:pt x="0" y="193"/>
                      </a:lnTo>
                      <a:lnTo>
                        <a:pt x="0" y="244"/>
                      </a:lnTo>
                      <a:lnTo>
                        <a:pt x="0" y="1768"/>
                      </a:lnTo>
                      <a:lnTo>
                        <a:pt x="0" y="1819"/>
                      </a:lnTo>
                      <a:lnTo>
                        <a:pt x="13" y="1858"/>
                      </a:lnTo>
                      <a:lnTo>
                        <a:pt x="39" y="1909"/>
                      </a:lnTo>
                      <a:lnTo>
                        <a:pt x="77" y="1947"/>
                      </a:lnTo>
                      <a:lnTo>
                        <a:pt x="103" y="1973"/>
                      </a:lnTo>
                      <a:lnTo>
                        <a:pt x="154" y="1999"/>
                      </a:lnTo>
                      <a:lnTo>
                        <a:pt x="192" y="2011"/>
                      </a:lnTo>
                      <a:lnTo>
                        <a:pt x="295" y="2011"/>
                      </a:lnTo>
                      <a:lnTo>
                        <a:pt x="333" y="1999"/>
                      </a:lnTo>
                      <a:lnTo>
                        <a:pt x="385" y="1973"/>
                      </a:lnTo>
                      <a:lnTo>
                        <a:pt x="410" y="1947"/>
                      </a:lnTo>
                      <a:lnTo>
                        <a:pt x="449" y="1909"/>
                      </a:lnTo>
                      <a:lnTo>
                        <a:pt x="461" y="1858"/>
                      </a:lnTo>
                      <a:lnTo>
                        <a:pt x="487" y="1819"/>
                      </a:lnTo>
                      <a:lnTo>
                        <a:pt x="487" y="1768"/>
                      </a:lnTo>
                      <a:lnTo>
                        <a:pt x="487" y="244"/>
                      </a:lnTo>
                      <a:lnTo>
                        <a:pt x="487" y="193"/>
                      </a:lnTo>
                      <a:lnTo>
                        <a:pt x="461" y="154"/>
                      </a:lnTo>
                      <a:lnTo>
                        <a:pt x="449" y="116"/>
                      </a:lnTo>
                      <a:lnTo>
                        <a:pt x="410" y="77"/>
                      </a:lnTo>
                      <a:lnTo>
                        <a:pt x="385" y="39"/>
                      </a:lnTo>
                      <a:lnTo>
                        <a:pt x="333" y="26"/>
                      </a:lnTo>
                      <a:lnTo>
                        <a:pt x="295" y="13"/>
                      </a:lnTo>
                      <a:lnTo>
                        <a:pt x="24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1929;p38">
                  <a:extLst>
                    <a:ext uri="{FF2B5EF4-FFF2-40B4-BE49-F238E27FC236}">
                      <a16:creationId xmlns:a16="http://schemas.microsoft.com/office/drawing/2014/main" id="{99506069-9BB8-2348-9D99-05796A35828E}"/>
                    </a:ext>
                  </a:extLst>
                </p:cNvPr>
                <p:cNvSpPr/>
                <p:nvPr/>
              </p:nvSpPr>
              <p:spPr>
                <a:xfrm>
                  <a:off x="2651305" y="1846018"/>
                  <a:ext cx="67593" cy="194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6" h="3882" extrusionOk="0">
                      <a:moveTo>
                        <a:pt x="218" y="1"/>
                      </a:moveTo>
                      <a:lnTo>
                        <a:pt x="167" y="13"/>
                      </a:lnTo>
                      <a:lnTo>
                        <a:pt x="128" y="26"/>
                      </a:lnTo>
                      <a:lnTo>
                        <a:pt x="90" y="52"/>
                      </a:lnTo>
                      <a:lnTo>
                        <a:pt x="52" y="90"/>
                      </a:lnTo>
                      <a:lnTo>
                        <a:pt x="26" y="129"/>
                      </a:lnTo>
                      <a:lnTo>
                        <a:pt x="13" y="180"/>
                      </a:lnTo>
                      <a:lnTo>
                        <a:pt x="0" y="231"/>
                      </a:lnTo>
                      <a:lnTo>
                        <a:pt x="0" y="270"/>
                      </a:lnTo>
                      <a:lnTo>
                        <a:pt x="13" y="321"/>
                      </a:lnTo>
                      <a:lnTo>
                        <a:pt x="26" y="359"/>
                      </a:lnTo>
                      <a:lnTo>
                        <a:pt x="64" y="398"/>
                      </a:lnTo>
                      <a:lnTo>
                        <a:pt x="90" y="436"/>
                      </a:lnTo>
                      <a:lnTo>
                        <a:pt x="128" y="462"/>
                      </a:lnTo>
                      <a:lnTo>
                        <a:pt x="858" y="820"/>
                      </a:lnTo>
                      <a:lnTo>
                        <a:pt x="858" y="3638"/>
                      </a:lnTo>
                      <a:lnTo>
                        <a:pt x="858" y="3689"/>
                      </a:lnTo>
                      <a:lnTo>
                        <a:pt x="871" y="3728"/>
                      </a:lnTo>
                      <a:lnTo>
                        <a:pt x="897" y="3779"/>
                      </a:lnTo>
                      <a:lnTo>
                        <a:pt x="922" y="3817"/>
                      </a:lnTo>
                      <a:lnTo>
                        <a:pt x="961" y="3843"/>
                      </a:lnTo>
                      <a:lnTo>
                        <a:pt x="999" y="3869"/>
                      </a:lnTo>
                      <a:lnTo>
                        <a:pt x="1051" y="3881"/>
                      </a:lnTo>
                      <a:lnTo>
                        <a:pt x="1153" y="3881"/>
                      </a:lnTo>
                      <a:lnTo>
                        <a:pt x="1191" y="3869"/>
                      </a:lnTo>
                      <a:lnTo>
                        <a:pt x="1230" y="3843"/>
                      </a:lnTo>
                      <a:lnTo>
                        <a:pt x="1268" y="3817"/>
                      </a:lnTo>
                      <a:lnTo>
                        <a:pt x="1307" y="3779"/>
                      </a:lnTo>
                      <a:lnTo>
                        <a:pt x="1320" y="3728"/>
                      </a:lnTo>
                      <a:lnTo>
                        <a:pt x="1332" y="3689"/>
                      </a:lnTo>
                      <a:lnTo>
                        <a:pt x="1345" y="3638"/>
                      </a:lnTo>
                      <a:lnTo>
                        <a:pt x="1345" y="679"/>
                      </a:lnTo>
                      <a:lnTo>
                        <a:pt x="1332" y="615"/>
                      </a:lnTo>
                      <a:lnTo>
                        <a:pt x="1307" y="551"/>
                      </a:lnTo>
                      <a:lnTo>
                        <a:pt x="1268" y="500"/>
                      </a:lnTo>
                      <a:lnTo>
                        <a:pt x="1204" y="462"/>
                      </a:lnTo>
                      <a:lnTo>
                        <a:pt x="359" y="26"/>
                      </a:lnTo>
                      <a:lnTo>
                        <a:pt x="308" y="13"/>
                      </a:lnTo>
                      <a:lnTo>
                        <a:pt x="25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1930;p38">
                  <a:extLst>
                    <a:ext uri="{FF2B5EF4-FFF2-40B4-BE49-F238E27FC236}">
                      <a16:creationId xmlns:a16="http://schemas.microsoft.com/office/drawing/2014/main" id="{741DA520-F1D4-9BF3-54AD-B59A4FC6927D}"/>
                    </a:ext>
                  </a:extLst>
                </p:cNvPr>
                <p:cNvSpPr/>
                <p:nvPr/>
              </p:nvSpPr>
              <p:spPr>
                <a:xfrm>
                  <a:off x="1728373" y="1745032"/>
                  <a:ext cx="91998" cy="295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" h="5893" extrusionOk="0">
                      <a:moveTo>
                        <a:pt x="1537" y="1"/>
                      </a:moveTo>
                      <a:lnTo>
                        <a:pt x="1499" y="14"/>
                      </a:lnTo>
                      <a:lnTo>
                        <a:pt x="1447" y="39"/>
                      </a:lnTo>
                      <a:lnTo>
                        <a:pt x="1422" y="78"/>
                      </a:lnTo>
                      <a:lnTo>
                        <a:pt x="1383" y="103"/>
                      </a:lnTo>
                      <a:lnTo>
                        <a:pt x="1371" y="154"/>
                      </a:lnTo>
                      <a:lnTo>
                        <a:pt x="1345" y="193"/>
                      </a:lnTo>
                      <a:lnTo>
                        <a:pt x="1345" y="244"/>
                      </a:lnTo>
                      <a:lnTo>
                        <a:pt x="1345" y="2012"/>
                      </a:lnTo>
                      <a:lnTo>
                        <a:pt x="192" y="2012"/>
                      </a:lnTo>
                      <a:lnTo>
                        <a:pt x="141" y="2024"/>
                      </a:lnTo>
                      <a:lnTo>
                        <a:pt x="103" y="2050"/>
                      </a:lnTo>
                      <a:lnTo>
                        <a:pt x="64" y="2088"/>
                      </a:lnTo>
                      <a:lnTo>
                        <a:pt x="38" y="2114"/>
                      </a:lnTo>
                      <a:lnTo>
                        <a:pt x="13" y="2165"/>
                      </a:lnTo>
                      <a:lnTo>
                        <a:pt x="0" y="2204"/>
                      </a:lnTo>
                      <a:lnTo>
                        <a:pt x="0" y="2255"/>
                      </a:lnTo>
                      <a:lnTo>
                        <a:pt x="0" y="5649"/>
                      </a:lnTo>
                      <a:lnTo>
                        <a:pt x="0" y="5700"/>
                      </a:lnTo>
                      <a:lnTo>
                        <a:pt x="13" y="5739"/>
                      </a:lnTo>
                      <a:lnTo>
                        <a:pt x="38" y="5790"/>
                      </a:lnTo>
                      <a:lnTo>
                        <a:pt x="64" y="5828"/>
                      </a:lnTo>
                      <a:lnTo>
                        <a:pt x="103" y="5854"/>
                      </a:lnTo>
                      <a:lnTo>
                        <a:pt x="141" y="5880"/>
                      </a:lnTo>
                      <a:lnTo>
                        <a:pt x="192" y="5892"/>
                      </a:lnTo>
                      <a:lnTo>
                        <a:pt x="282" y="5892"/>
                      </a:lnTo>
                      <a:lnTo>
                        <a:pt x="333" y="5880"/>
                      </a:lnTo>
                      <a:lnTo>
                        <a:pt x="371" y="5854"/>
                      </a:lnTo>
                      <a:lnTo>
                        <a:pt x="410" y="5828"/>
                      </a:lnTo>
                      <a:lnTo>
                        <a:pt x="436" y="5790"/>
                      </a:lnTo>
                      <a:lnTo>
                        <a:pt x="461" y="5739"/>
                      </a:lnTo>
                      <a:lnTo>
                        <a:pt x="474" y="5700"/>
                      </a:lnTo>
                      <a:lnTo>
                        <a:pt x="487" y="5649"/>
                      </a:lnTo>
                      <a:lnTo>
                        <a:pt x="487" y="2498"/>
                      </a:lnTo>
                      <a:lnTo>
                        <a:pt x="1588" y="2498"/>
                      </a:lnTo>
                      <a:lnTo>
                        <a:pt x="1639" y="2485"/>
                      </a:lnTo>
                      <a:lnTo>
                        <a:pt x="1678" y="2473"/>
                      </a:lnTo>
                      <a:lnTo>
                        <a:pt x="1729" y="2460"/>
                      </a:lnTo>
                      <a:lnTo>
                        <a:pt x="1755" y="2421"/>
                      </a:lnTo>
                      <a:lnTo>
                        <a:pt x="1793" y="2396"/>
                      </a:lnTo>
                      <a:lnTo>
                        <a:pt x="1806" y="2345"/>
                      </a:lnTo>
                      <a:lnTo>
                        <a:pt x="1832" y="2306"/>
                      </a:lnTo>
                      <a:lnTo>
                        <a:pt x="1832" y="2255"/>
                      </a:lnTo>
                      <a:lnTo>
                        <a:pt x="1832" y="244"/>
                      </a:lnTo>
                      <a:lnTo>
                        <a:pt x="1832" y="193"/>
                      </a:lnTo>
                      <a:lnTo>
                        <a:pt x="1806" y="154"/>
                      </a:lnTo>
                      <a:lnTo>
                        <a:pt x="1793" y="103"/>
                      </a:lnTo>
                      <a:lnTo>
                        <a:pt x="1755" y="78"/>
                      </a:lnTo>
                      <a:lnTo>
                        <a:pt x="1729" y="39"/>
                      </a:lnTo>
                      <a:lnTo>
                        <a:pt x="1678" y="14"/>
                      </a:lnTo>
                      <a:lnTo>
                        <a:pt x="163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1931;p38">
                  <a:extLst>
                    <a:ext uri="{FF2B5EF4-FFF2-40B4-BE49-F238E27FC236}">
                      <a16:creationId xmlns:a16="http://schemas.microsoft.com/office/drawing/2014/main" id="{4747EA54-53A0-EF29-68C5-0B88D5064674}"/>
                    </a:ext>
                  </a:extLst>
                </p:cNvPr>
                <p:cNvSpPr/>
                <p:nvPr/>
              </p:nvSpPr>
              <p:spPr>
                <a:xfrm>
                  <a:off x="2262829" y="1242714"/>
                  <a:ext cx="24506" cy="143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2857" extrusionOk="0">
                      <a:moveTo>
                        <a:pt x="193" y="1"/>
                      </a:moveTo>
                      <a:lnTo>
                        <a:pt x="154" y="14"/>
                      </a:lnTo>
                      <a:lnTo>
                        <a:pt x="103" y="39"/>
                      </a:lnTo>
                      <a:lnTo>
                        <a:pt x="64" y="65"/>
                      </a:lnTo>
                      <a:lnTo>
                        <a:pt x="39" y="103"/>
                      </a:lnTo>
                      <a:lnTo>
                        <a:pt x="13" y="142"/>
                      </a:lnTo>
                      <a:lnTo>
                        <a:pt x="0" y="193"/>
                      </a:lnTo>
                      <a:lnTo>
                        <a:pt x="0" y="244"/>
                      </a:lnTo>
                      <a:lnTo>
                        <a:pt x="0" y="2614"/>
                      </a:lnTo>
                      <a:lnTo>
                        <a:pt x="0" y="2665"/>
                      </a:lnTo>
                      <a:lnTo>
                        <a:pt x="13" y="2716"/>
                      </a:lnTo>
                      <a:lnTo>
                        <a:pt x="39" y="2754"/>
                      </a:lnTo>
                      <a:lnTo>
                        <a:pt x="64" y="2793"/>
                      </a:lnTo>
                      <a:lnTo>
                        <a:pt x="103" y="2819"/>
                      </a:lnTo>
                      <a:lnTo>
                        <a:pt x="154" y="2844"/>
                      </a:lnTo>
                      <a:lnTo>
                        <a:pt x="193" y="2857"/>
                      </a:lnTo>
                      <a:lnTo>
                        <a:pt x="295" y="2857"/>
                      </a:lnTo>
                      <a:lnTo>
                        <a:pt x="333" y="2844"/>
                      </a:lnTo>
                      <a:lnTo>
                        <a:pt x="385" y="2819"/>
                      </a:lnTo>
                      <a:lnTo>
                        <a:pt x="410" y="2793"/>
                      </a:lnTo>
                      <a:lnTo>
                        <a:pt x="449" y="2754"/>
                      </a:lnTo>
                      <a:lnTo>
                        <a:pt x="461" y="2716"/>
                      </a:lnTo>
                      <a:lnTo>
                        <a:pt x="474" y="2665"/>
                      </a:lnTo>
                      <a:lnTo>
                        <a:pt x="487" y="2614"/>
                      </a:lnTo>
                      <a:lnTo>
                        <a:pt x="487" y="244"/>
                      </a:lnTo>
                      <a:lnTo>
                        <a:pt x="474" y="193"/>
                      </a:lnTo>
                      <a:lnTo>
                        <a:pt x="461" y="142"/>
                      </a:lnTo>
                      <a:lnTo>
                        <a:pt x="449" y="103"/>
                      </a:lnTo>
                      <a:lnTo>
                        <a:pt x="410" y="65"/>
                      </a:lnTo>
                      <a:lnTo>
                        <a:pt x="385" y="39"/>
                      </a:lnTo>
                      <a:lnTo>
                        <a:pt x="333" y="14"/>
                      </a:lnTo>
                      <a:lnTo>
                        <a:pt x="29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1932;p38">
                  <a:extLst>
                    <a:ext uri="{FF2B5EF4-FFF2-40B4-BE49-F238E27FC236}">
                      <a16:creationId xmlns:a16="http://schemas.microsoft.com/office/drawing/2014/main" id="{AF730B9C-5071-B18E-3B0D-4D3DD1BA341B}"/>
                    </a:ext>
                  </a:extLst>
                </p:cNvPr>
                <p:cNvSpPr/>
                <p:nvPr/>
              </p:nvSpPr>
              <p:spPr>
                <a:xfrm>
                  <a:off x="2487297" y="1242714"/>
                  <a:ext cx="320990" cy="341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2" h="6802" extrusionOk="0">
                      <a:moveTo>
                        <a:pt x="192" y="1"/>
                      </a:moveTo>
                      <a:lnTo>
                        <a:pt x="154" y="14"/>
                      </a:lnTo>
                      <a:lnTo>
                        <a:pt x="103" y="39"/>
                      </a:lnTo>
                      <a:lnTo>
                        <a:pt x="77" y="65"/>
                      </a:lnTo>
                      <a:lnTo>
                        <a:pt x="39" y="103"/>
                      </a:lnTo>
                      <a:lnTo>
                        <a:pt x="13" y="142"/>
                      </a:lnTo>
                      <a:lnTo>
                        <a:pt x="0" y="193"/>
                      </a:lnTo>
                      <a:lnTo>
                        <a:pt x="0" y="244"/>
                      </a:lnTo>
                      <a:lnTo>
                        <a:pt x="0" y="6558"/>
                      </a:lnTo>
                      <a:lnTo>
                        <a:pt x="0" y="6610"/>
                      </a:lnTo>
                      <a:lnTo>
                        <a:pt x="13" y="6661"/>
                      </a:lnTo>
                      <a:lnTo>
                        <a:pt x="39" y="6699"/>
                      </a:lnTo>
                      <a:lnTo>
                        <a:pt x="77" y="6738"/>
                      </a:lnTo>
                      <a:lnTo>
                        <a:pt x="103" y="6763"/>
                      </a:lnTo>
                      <a:lnTo>
                        <a:pt x="154" y="6789"/>
                      </a:lnTo>
                      <a:lnTo>
                        <a:pt x="192" y="6802"/>
                      </a:lnTo>
                      <a:lnTo>
                        <a:pt x="295" y="6802"/>
                      </a:lnTo>
                      <a:lnTo>
                        <a:pt x="333" y="6789"/>
                      </a:lnTo>
                      <a:lnTo>
                        <a:pt x="385" y="6763"/>
                      </a:lnTo>
                      <a:lnTo>
                        <a:pt x="410" y="6738"/>
                      </a:lnTo>
                      <a:lnTo>
                        <a:pt x="449" y="6699"/>
                      </a:lnTo>
                      <a:lnTo>
                        <a:pt x="461" y="6661"/>
                      </a:lnTo>
                      <a:lnTo>
                        <a:pt x="487" y="6610"/>
                      </a:lnTo>
                      <a:lnTo>
                        <a:pt x="487" y="6558"/>
                      </a:lnTo>
                      <a:lnTo>
                        <a:pt x="487" y="3062"/>
                      </a:lnTo>
                      <a:lnTo>
                        <a:pt x="3804" y="5201"/>
                      </a:lnTo>
                      <a:lnTo>
                        <a:pt x="3868" y="5226"/>
                      </a:lnTo>
                      <a:lnTo>
                        <a:pt x="3932" y="5239"/>
                      </a:lnTo>
                      <a:lnTo>
                        <a:pt x="6148" y="5239"/>
                      </a:lnTo>
                      <a:lnTo>
                        <a:pt x="6187" y="5226"/>
                      </a:lnTo>
                      <a:lnTo>
                        <a:pt x="6238" y="5214"/>
                      </a:lnTo>
                      <a:lnTo>
                        <a:pt x="6276" y="5201"/>
                      </a:lnTo>
                      <a:lnTo>
                        <a:pt x="6315" y="5162"/>
                      </a:lnTo>
                      <a:lnTo>
                        <a:pt x="6340" y="5124"/>
                      </a:lnTo>
                      <a:lnTo>
                        <a:pt x="6366" y="5086"/>
                      </a:lnTo>
                      <a:lnTo>
                        <a:pt x="6379" y="5047"/>
                      </a:lnTo>
                      <a:lnTo>
                        <a:pt x="6391" y="4996"/>
                      </a:lnTo>
                      <a:lnTo>
                        <a:pt x="6379" y="4945"/>
                      </a:lnTo>
                      <a:lnTo>
                        <a:pt x="6366" y="4893"/>
                      </a:lnTo>
                      <a:lnTo>
                        <a:pt x="6340" y="4855"/>
                      </a:lnTo>
                      <a:lnTo>
                        <a:pt x="6315" y="4817"/>
                      </a:lnTo>
                      <a:lnTo>
                        <a:pt x="6276" y="4791"/>
                      </a:lnTo>
                      <a:lnTo>
                        <a:pt x="6238" y="4765"/>
                      </a:lnTo>
                      <a:lnTo>
                        <a:pt x="6187" y="4753"/>
                      </a:lnTo>
                      <a:lnTo>
                        <a:pt x="4009" y="4753"/>
                      </a:lnTo>
                      <a:lnTo>
                        <a:pt x="487" y="2486"/>
                      </a:lnTo>
                      <a:lnTo>
                        <a:pt x="487" y="244"/>
                      </a:lnTo>
                      <a:lnTo>
                        <a:pt x="487" y="193"/>
                      </a:lnTo>
                      <a:lnTo>
                        <a:pt x="461" y="142"/>
                      </a:lnTo>
                      <a:lnTo>
                        <a:pt x="449" y="103"/>
                      </a:lnTo>
                      <a:lnTo>
                        <a:pt x="410" y="65"/>
                      </a:lnTo>
                      <a:lnTo>
                        <a:pt x="385" y="39"/>
                      </a:lnTo>
                      <a:lnTo>
                        <a:pt x="333" y="14"/>
                      </a:lnTo>
                      <a:lnTo>
                        <a:pt x="29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1933;p38">
                  <a:extLst>
                    <a:ext uri="{FF2B5EF4-FFF2-40B4-BE49-F238E27FC236}">
                      <a16:creationId xmlns:a16="http://schemas.microsoft.com/office/drawing/2014/main" id="{4BE9BAFE-23EA-C92A-2DA5-A124E939A258}"/>
                    </a:ext>
                  </a:extLst>
                </p:cNvPr>
                <p:cNvSpPr/>
                <p:nvPr/>
              </p:nvSpPr>
              <p:spPr>
                <a:xfrm>
                  <a:off x="1692317" y="1302522"/>
                  <a:ext cx="504937" cy="224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55" h="4471" extrusionOk="0">
                      <a:moveTo>
                        <a:pt x="206" y="1"/>
                      </a:moveTo>
                      <a:lnTo>
                        <a:pt x="155" y="14"/>
                      </a:lnTo>
                      <a:lnTo>
                        <a:pt x="116" y="39"/>
                      </a:lnTo>
                      <a:lnTo>
                        <a:pt x="78" y="65"/>
                      </a:lnTo>
                      <a:lnTo>
                        <a:pt x="52" y="103"/>
                      </a:lnTo>
                      <a:lnTo>
                        <a:pt x="26" y="142"/>
                      </a:lnTo>
                      <a:lnTo>
                        <a:pt x="14" y="193"/>
                      </a:lnTo>
                      <a:lnTo>
                        <a:pt x="1" y="231"/>
                      </a:lnTo>
                      <a:lnTo>
                        <a:pt x="14" y="283"/>
                      </a:lnTo>
                      <a:lnTo>
                        <a:pt x="26" y="321"/>
                      </a:lnTo>
                      <a:lnTo>
                        <a:pt x="39" y="372"/>
                      </a:lnTo>
                      <a:lnTo>
                        <a:pt x="65" y="411"/>
                      </a:lnTo>
                      <a:lnTo>
                        <a:pt x="103" y="436"/>
                      </a:lnTo>
                      <a:lnTo>
                        <a:pt x="4227" y="3280"/>
                      </a:lnTo>
                      <a:lnTo>
                        <a:pt x="4227" y="4228"/>
                      </a:lnTo>
                      <a:lnTo>
                        <a:pt x="4227" y="4279"/>
                      </a:lnTo>
                      <a:lnTo>
                        <a:pt x="4253" y="4330"/>
                      </a:lnTo>
                      <a:lnTo>
                        <a:pt x="4266" y="4368"/>
                      </a:lnTo>
                      <a:lnTo>
                        <a:pt x="4304" y="4407"/>
                      </a:lnTo>
                      <a:lnTo>
                        <a:pt x="4330" y="4432"/>
                      </a:lnTo>
                      <a:lnTo>
                        <a:pt x="4381" y="4458"/>
                      </a:lnTo>
                      <a:lnTo>
                        <a:pt x="4420" y="4471"/>
                      </a:lnTo>
                      <a:lnTo>
                        <a:pt x="4522" y="4471"/>
                      </a:lnTo>
                      <a:lnTo>
                        <a:pt x="4560" y="4458"/>
                      </a:lnTo>
                      <a:lnTo>
                        <a:pt x="4612" y="4432"/>
                      </a:lnTo>
                      <a:lnTo>
                        <a:pt x="4637" y="4407"/>
                      </a:lnTo>
                      <a:lnTo>
                        <a:pt x="4676" y="4368"/>
                      </a:lnTo>
                      <a:lnTo>
                        <a:pt x="4689" y="4330"/>
                      </a:lnTo>
                      <a:lnTo>
                        <a:pt x="4714" y="4279"/>
                      </a:lnTo>
                      <a:lnTo>
                        <a:pt x="4714" y="4228"/>
                      </a:lnTo>
                      <a:lnTo>
                        <a:pt x="4714" y="3267"/>
                      </a:lnTo>
                      <a:lnTo>
                        <a:pt x="5367" y="2665"/>
                      </a:lnTo>
                      <a:lnTo>
                        <a:pt x="9863" y="2665"/>
                      </a:lnTo>
                      <a:lnTo>
                        <a:pt x="9914" y="2652"/>
                      </a:lnTo>
                      <a:lnTo>
                        <a:pt x="9953" y="2627"/>
                      </a:lnTo>
                      <a:lnTo>
                        <a:pt x="9991" y="2601"/>
                      </a:lnTo>
                      <a:lnTo>
                        <a:pt x="10017" y="2562"/>
                      </a:lnTo>
                      <a:lnTo>
                        <a:pt x="10042" y="2524"/>
                      </a:lnTo>
                      <a:lnTo>
                        <a:pt x="10055" y="2473"/>
                      </a:lnTo>
                      <a:lnTo>
                        <a:pt x="10055" y="2422"/>
                      </a:lnTo>
                      <a:lnTo>
                        <a:pt x="10055" y="2383"/>
                      </a:lnTo>
                      <a:lnTo>
                        <a:pt x="10042" y="2332"/>
                      </a:lnTo>
                      <a:lnTo>
                        <a:pt x="10017" y="2294"/>
                      </a:lnTo>
                      <a:lnTo>
                        <a:pt x="9991" y="2255"/>
                      </a:lnTo>
                      <a:lnTo>
                        <a:pt x="9953" y="2229"/>
                      </a:lnTo>
                      <a:lnTo>
                        <a:pt x="9914" y="2204"/>
                      </a:lnTo>
                      <a:lnTo>
                        <a:pt x="9863" y="2191"/>
                      </a:lnTo>
                      <a:lnTo>
                        <a:pt x="9812" y="2178"/>
                      </a:lnTo>
                      <a:lnTo>
                        <a:pt x="7609" y="2178"/>
                      </a:lnTo>
                      <a:lnTo>
                        <a:pt x="7609" y="1013"/>
                      </a:lnTo>
                      <a:lnTo>
                        <a:pt x="7609" y="962"/>
                      </a:lnTo>
                      <a:lnTo>
                        <a:pt x="7583" y="923"/>
                      </a:lnTo>
                      <a:lnTo>
                        <a:pt x="7570" y="872"/>
                      </a:lnTo>
                      <a:lnTo>
                        <a:pt x="7532" y="846"/>
                      </a:lnTo>
                      <a:lnTo>
                        <a:pt x="7506" y="808"/>
                      </a:lnTo>
                      <a:lnTo>
                        <a:pt x="7455" y="795"/>
                      </a:lnTo>
                      <a:lnTo>
                        <a:pt x="7417" y="769"/>
                      </a:lnTo>
                      <a:lnTo>
                        <a:pt x="7314" y="769"/>
                      </a:lnTo>
                      <a:lnTo>
                        <a:pt x="7276" y="795"/>
                      </a:lnTo>
                      <a:lnTo>
                        <a:pt x="7224" y="808"/>
                      </a:lnTo>
                      <a:lnTo>
                        <a:pt x="7199" y="846"/>
                      </a:lnTo>
                      <a:lnTo>
                        <a:pt x="7160" y="872"/>
                      </a:lnTo>
                      <a:lnTo>
                        <a:pt x="7148" y="923"/>
                      </a:lnTo>
                      <a:lnTo>
                        <a:pt x="7122" y="962"/>
                      </a:lnTo>
                      <a:lnTo>
                        <a:pt x="7122" y="1013"/>
                      </a:lnTo>
                      <a:lnTo>
                        <a:pt x="7122" y="2178"/>
                      </a:lnTo>
                      <a:lnTo>
                        <a:pt x="5265" y="2178"/>
                      </a:lnTo>
                      <a:lnTo>
                        <a:pt x="5226" y="2191"/>
                      </a:lnTo>
                      <a:lnTo>
                        <a:pt x="5188" y="2204"/>
                      </a:lnTo>
                      <a:lnTo>
                        <a:pt x="5137" y="2217"/>
                      </a:lnTo>
                      <a:lnTo>
                        <a:pt x="5111" y="2242"/>
                      </a:lnTo>
                      <a:lnTo>
                        <a:pt x="4445" y="2844"/>
                      </a:lnTo>
                      <a:lnTo>
                        <a:pt x="385" y="39"/>
                      </a:lnTo>
                      <a:lnTo>
                        <a:pt x="347" y="14"/>
                      </a:lnTo>
                      <a:lnTo>
                        <a:pt x="29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1934;p38">
                  <a:extLst>
                    <a:ext uri="{FF2B5EF4-FFF2-40B4-BE49-F238E27FC236}">
                      <a16:creationId xmlns:a16="http://schemas.microsoft.com/office/drawing/2014/main" id="{F21D03D5-EF1E-3D84-06B2-9E6D79908385}"/>
                    </a:ext>
                  </a:extLst>
                </p:cNvPr>
                <p:cNvSpPr/>
                <p:nvPr/>
              </p:nvSpPr>
              <p:spPr>
                <a:xfrm>
                  <a:off x="1692317" y="1647913"/>
                  <a:ext cx="93957" cy="24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1" h="488" extrusionOk="0">
                      <a:moveTo>
                        <a:pt x="244" y="1"/>
                      </a:moveTo>
                      <a:lnTo>
                        <a:pt x="193" y="14"/>
                      </a:lnTo>
                      <a:lnTo>
                        <a:pt x="155" y="26"/>
                      </a:lnTo>
                      <a:lnTo>
                        <a:pt x="116" y="52"/>
                      </a:lnTo>
                      <a:lnTo>
                        <a:pt x="78" y="78"/>
                      </a:lnTo>
                      <a:lnTo>
                        <a:pt x="39" y="116"/>
                      </a:lnTo>
                      <a:lnTo>
                        <a:pt x="26" y="154"/>
                      </a:lnTo>
                      <a:lnTo>
                        <a:pt x="14" y="206"/>
                      </a:lnTo>
                      <a:lnTo>
                        <a:pt x="1" y="244"/>
                      </a:lnTo>
                      <a:lnTo>
                        <a:pt x="14" y="295"/>
                      </a:lnTo>
                      <a:lnTo>
                        <a:pt x="26" y="347"/>
                      </a:lnTo>
                      <a:lnTo>
                        <a:pt x="39" y="385"/>
                      </a:lnTo>
                      <a:lnTo>
                        <a:pt x="78" y="423"/>
                      </a:lnTo>
                      <a:lnTo>
                        <a:pt x="116" y="449"/>
                      </a:lnTo>
                      <a:lnTo>
                        <a:pt x="155" y="475"/>
                      </a:lnTo>
                      <a:lnTo>
                        <a:pt x="193" y="487"/>
                      </a:lnTo>
                      <a:lnTo>
                        <a:pt x="1679" y="487"/>
                      </a:lnTo>
                      <a:lnTo>
                        <a:pt x="1730" y="475"/>
                      </a:lnTo>
                      <a:lnTo>
                        <a:pt x="1768" y="449"/>
                      </a:lnTo>
                      <a:lnTo>
                        <a:pt x="1807" y="423"/>
                      </a:lnTo>
                      <a:lnTo>
                        <a:pt x="1832" y="385"/>
                      </a:lnTo>
                      <a:lnTo>
                        <a:pt x="1858" y="347"/>
                      </a:lnTo>
                      <a:lnTo>
                        <a:pt x="1871" y="295"/>
                      </a:lnTo>
                      <a:lnTo>
                        <a:pt x="1871" y="244"/>
                      </a:lnTo>
                      <a:lnTo>
                        <a:pt x="1871" y="206"/>
                      </a:lnTo>
                      <a:lnTo>
                        <a:pt x="1858" y="154"/>
                      </a:lnTo>
                      <a:lnTo>
                        <a:pt x="1832" y="116"/>
                      </a:lnTo>
                      <a:lnTo>
                        <a:pt x="1807" y="78"/>
                      </a:lnTo>
                      <a:lnTo>
                        <a:pt x="1768" y="52"/>
                      </a:lnTo>
                      <a:lnTo>
                        <a:pt x="1730" y="26"/>
                      </a:lnTo>
                      <a:lnTo>
                        <a:pt x="1679" y="14"/>
                      </a:lnTo>
                      <a:lnTo>
                        <a:pt x="162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1935;p38">
                  <a:extLst>
                    <a:ext uri="{FF2B5EF4-FFF2-40B4-BE49-F238E27FC236}">
                      <a16:creationId xmlns:a16="http://schemas.microsoft.com/office/drawing/2014/main" id="{DD2C6CBA-FF5E-B9E7-387C-331AF62F5BCD}"/>
                    </a:ext>
                  </a:extLst>
                </p:cNvPr>
                <p:cNvSpPr/>
                <p:nvPr/>
              </p:nvSpPr>
              <p:spPr>
                <a:xfrm>
                  <a:off x="1904583" y="1793290"/>
                  <a:ext cx="184650" cy="247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7" h="4932" extrusionOk="0">
                      <a:moveTo>
                        <a:pt x="244" y="0"/>
                      </a:moveTo>
                      <a:lnTo>
                        <a:pt x="193" y="13"/>
                      </a:lnTo>
                      <a:lnTo>
                        <a:pt x="154" y="26"/>
                      </a:lnTo>
                      <a:lnTo>
                        <a:pt x="103" y="52"/>
                      </a:lnTo>
                      <a:lnTo>
                        <a:pt x="77" y="77"/>
                      </a:lnTo>
                      <a:lnTo>
                        <a:pt x="39" y="116"/>
                      </a:lnTo>
                      <a:lnTo>
                        <a:pt x="26" y="154"/>
                      </a:lnTo>
                      <a:lnTo>
                        <a:pt x="0" y="192"/>
                      </a:lnTo>
                      <a:lnTo>
                        <a:pt x="0" y="244"/>
                      </a:lnTo>
                      <a:lnTo>
                        <a:pt x="0" y="4688"/>
                      </a:lnTo>
                      <a:lnTo>
                        <a:pt x="0" y="4739"/>
                      </a:lnTo>
                      <a:lnTo>
                        <a:pt x="26" y="4778"/>
                      </a:lnTo>
                      <a:lnTo>
                        <a:pt x="39" y="4829"/>
                      </a:lnTo>
                      <a:lnTo>
                        <a:pt x="77" y="4867"/>
                      </a:lnTo>
                      <a:lnTo>
                        <a:pt x="103" y="4893"/>
                      </a:lnTo>
                      <a:lnTo>
                        <a:pt x="154" y="4919"/>
                      </a:lnTo>
                      <a:lnTo>
                        <a:pt x="193" y="4931"/>
                      </a:lnTo>
                      <a:lnTo>
                        <a:pt x="295" y="4931"/>
                      </a:lnTo>
                      <a:lnTo>
                        <a:pt x="333" y="4919"/>
                      </a:lnTo>
                      <a:lnTo>
                        <a:pt x="385" y="4893"/>
                      </a:lnTo>
                      <a:lnTo>
                        <a:pt x="410" y="4867"/>
                      </a:lnTo>
                      <a:lnTo>
                        <a:pt x="449" y="4829"/>
                      </a:lnTo>
                      <a:lnTo>
                        <a:pt x="462" y="4778"/>
                      </a:lnTo>
                      <a:lnTo>
                        <a:pt x="487" y="4739"/>
                      </a:lnTo>
                      <a:lnTo>
                        <a:pt x="487" y="4688"/>
                      </a:lnTo>
                      <a:lnTo>
                        <a:pt x="487" y="3228"/>
                      </a:lnTo>
                      <a:lnTo>
                        <a:pt x="3484" y="3228"/>
                      </a:lnTo>
                      <a:lnTo>
                        <a:pt x="3523" y="3215"/>
                      </a:lnTo>
                      <a:lnTo>
                        <a:pt x="3574" y="3190"/>
                      </a:lnTo>
                      <a:lnTo>
                        <a:pt x="3599" y="3164"/>
                      </a:lnTo>
                      <a:lnTo>
                        <a:pt x="3638" y="3125"/>
                      </a:lnTo>
                      <a:lnTo>
                        <a:pt x="3651" y="3087"/>
                      </a:lnTo>
                      <a:lnTo>
                        <a:pt x="3663" y="3036"/>
                      </a:lnTo>
                      <a:lnTo>
                        <a:pt x="3676" y="2997"/>
                      </a:lnTo>
                      <a:lnTo>
                        <a:pt x="3663" y="2946"/>
                      </a:lnTo>
                      <a:lnTo>
                        <a:pt x="3651" y="2895"/>
                      </a:lnTo>
                      <a:lnTo>
                        <a:pt x="3638" y="2856"/>
                      </a:lnTo>
                      <a:lnTo>
                        <a:pt x="3599" y="2818"/>
                      </a:lnTo>
                      <a:lnTo>
                        <a:pt x="3574" y="2792"/>
                      </a:lnTo>
                      <a:lnTo>
                        <a:pt x="3523" y="2767"/>
                      </a:lnTo>
                      <a:lnTo>
                        <a:pt x="3484" y="2754"/>
                      </a:lnTo>
                      <a:lnTo>
                        <a:pt x="487" y="2754"/>
                      </a:lnTo>
                      <a:lnTo>
                        <a:pt x="487" y="244"/>
                      </a:lnTo>
                      <a:lnTo>
                        <a:pt x="487" y="192"/>
                      </a:lnTo>
                      <a:lnTo>
                        <a:pt x="462" y="154"/>
                      </a:lnTo>
                      <a:lnTo>
                        <a:pt x="449" y="116"/>
                      </a:lnTo>
                      <a:lnTo>
                        <a:pt x="410" y="77"/>
                      </a:lnTo>
                      <a:lnTo>
                        <a:pt x="385" y="52"/>
                      </a:lnTo>
                      <a:lnTo>
                        <a:pt x="333" y="26"/>
                      </a:lnTo>
                      <a:lnTo>
                        <a:pt x="295" y="13"/>
                      </a:lnTo>
                      <a:lnTo>
                        <a:pt x="2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1936;p38">
                  <a:extLst>
                    <a:ext uri="{FF2B5EF4-FFF2-40B4-BE49-F238E27FC236}">
                      <a16:creationId xmlns:a16="http://schemas.microsoft.com/office/drawing/2014/main" id="{2048C56E-49F8-95AC-E41B-DCAB2F3AEBD6}"/>
                    </a:ext>
                  </a:extLst>
                </p:cNvPr>
                <p:cNvSpPr/>
                <p:nvPr/>
              </p:nvSpPr>
              <p:spPr>
                <a:xfrm>
                  <a:off x="1771458" y="1514788"/>
                  <a:ext cx="290759" cy="290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90" h="5790" extrusionOk="0">
                      <a:moveTo>
                        <a:pt x="2178" y="1"/>
                      </a:moveTo>
                      <a:lnTo>
                        <a:pt x="2178" y="590"/>
                      </a:lnTo>
                      <a:lnTo>
                        <a:pt x="1973" y="667"/>
                      </a:lnTo>
                      <a:lnTo>
                        <a:pt x="1768" y="756"/>
                      </a:lnTo>
                      <a:lnTo>
                        <a:pt x="1358" y="346"/>
                      </a:lnTo>
                      <a:lnTo>
                        <a:pt x="346" y="1358"/>
                      </a:lnTo>
                      <a:lnTo>
                        <a:pt x="756" y="1768"/>
                      </a:lnTo>
                      <a:lnTo>
                        <a:pt x="666" y="1973"/>
                      </a:lnTo>
                      <a:lnTo>
                        <a:pt x="589" y="2191"/>
                      </a:lnTo>
                      <a:lnTo>
                        <a:pt x="0" y="2191"/>
                      </a:lnTo>
                      <a:lnTo>
                        <a:pt x="0" y="3612"/>
                      </a:lnTo>
                      <a:lnTo>
                        <a:pt x="589" y="3612"/>
                      </a:lnTo>
                      <a:lnTo>
                        <a:pt x="666" y="3830"/>
                      </a:lnTo>
                      <a:lnTo>
                        <a:pt x="756" y="4035"/>
                      </a:lnTo>
                      <a:lnTo>
                        <a:pt x="346" y="4445"/>
                      </a:lnTo>
                      <a:lnTo>
                        <a:pt x="1358" y="5457"/>
                      </a:lnTo>
                      <a:lnTo>
                        <a:pt x="1768" y="5034"/>
                      </a:lnTo>
                      <a:lnTo>
                        <a:pt x="1973" y="5136"/>
                      </a:lnTo>
                      <a:lnTo>
                        <a:pt x="2178" y="5213"/>
                      </a:lnTo>
                      <a:lnTo>
                        <a:pt x="2178" y="5790"/>
                      </a:lnTo>
                      <a:lnTo>
                        <a:pt x="3612" y="5790"/>
                      </a:lnTo>
                      <a:lnTo>
                        <a:pt x="3612" y="5213"/>
                      </a:lnTo>
                      <a:lnTo>
                        <a:pt x="3817" y="5136"/>
                      </a:lnTo>
                      <a:lnTo>
                        <a:pt x="4022" y="5034"/>
                      </a:lnTo>
                      <a:lnTo>
                        <a:pt x="4432" y="5457"/>
                      </a:lnTo>
                      <a:lnTo>
                        <a:pt x="5444" y="4445"/>
                      </a:lnTo>
                      <a:lnTo>
                        <a:pt x="5034" y="4035"/>
                      </a:lnTo>
                      <a:lnTo>
                        <a:pt x="5123" y="3830"/>
                      </a:lnTo>
                      <a:lnTo>
                        <a:pt x="5200" y="3612"/>
                      </a:lnTo>
                      <a:lnTo>
                        <a:pt x="5789" y="3612"/>
                      </a:lnTo>
                      <a:lnTo>
                        <a:pt x="5789" y="2191"/>
                      </a:lnTo>
                      <a:lnTo>
                        <a:pt x="5200" y="2191"/>
                      </a:lnTo>
                      <a:lnTo>
                        <a:pt x="5123" y="1973"/>
                      </a:lnTo>
                      <a:lnTo>
                        <a:pt x="5034" y="1768"/>
                      </a:lnTo>
                      <a:lnTo>
                        <a:pt x="5444" y="1358"/>
                      </a:lnTo>
                      <a:lnTo>
                        <a:pt x="4432" y="346"/>
                      </a:lnTo>
                      <a:lnTo>
                        <a:pt x="4022" y="756"/>
                      </a:lnTo>
                      <a:lnTo>
                        <a:pt x="3817" y="667"/>
                      </a:lnTo>
                      <a:lnTo>
                        <a:pt x="3612" y="590"/>
                      </a:lnTo>
                      <a:lnTo>
                        <a:pt x="361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1937;p38">
                  <a:extLst>
                    <a:ext uri="{FF2B5EF4-FFF2-40B4-BE49-F238E27FC236}">
                      <a16:creationId xmlns:a16="http://schemas.microsoft.com/office/drawing/2014/main" id="{33D8E0EB-DEBB-86D7-AACD-A2FEF8A0E0EC}"/>
                    </a:ext>
                  </a:extLst>
                </p:cNvPr>
                <p:cNvSpPr/>
                <p:nvPr/>
              </p:nvSpPr>
              <p:spPr>
                <a:xfrm>
                  <a:off x="2170832" y="1373930"/>
                  <a:ext cx="208453" cy="208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1" h="4151" extrusionOk="0">
                      <a:moveTo>
                        <a:pt x="1743" y="1"/>
                      </a:moveTo>
                      <a:lnTo>
                        <a:pt x="1743" y="295"/>
                      </a:lnTo>
                      <a:lnTo>
                        <a:pt x="1602" y="321"/>
                      </a:lnTo>
                      <a:lnTo>
                        <a:pt x="1461" y="372"/>
                      </a:lnTo>
                      <a:lnTo>
                        <a:pt x="1320" y="116"/>
                      </a:lnTo>
                      <a:lnTo>
                        <a:pt x="757" y="449"/>
                      </a:lnTo>
                      <a:lnTo>
                        <a:pt x="897" y="705"/>
                      </a:lnTo>
                      <a:lnTo>
                        <a:pt x="795" y="795"/>
                      </a:lnTo>
                      <a:lnTo>
                        <a:pt x="692" y="910"/>
                      </a:lnTo>
                      <a:lnTo>
                        <a:pt x="436" y="756"/>
                      </a:lnTo>
                      <a:lnTo>
                        <a:pt x="116" y="1320"/>
                      </a:lnTo>
                      <a:lnTo>
                        <a:pt x="372" y="1473"/>
                      </a:lnTo>
                      <a:lnTo>
                        <a:pt x="321" y="1614"/>
                      </a:lnTo>
                      <a:lnTo>
                        <a:pt x="283" y="1755"/>
                      </a:lnTo>
                      <a:lnTo>
                        <a:pt x="1" y="1755"/>
                      </a:lnTo>
                      <a:lnTo>
                        <a:pt x="1" y="2408"/>
                      </a:lnTo>
                      <a:lnTo>
                        <a:pt x="283" y="2408"/>
                      </a:lnTo>
                      <a:lnTo>
                        <a:pt x="321" y="2549"/>
                      </a:lnTo>
                      <a:lnTo>
                        <a:pt x="372" y="2690"/>
                      </a:lnTo>
                      <a:lnTo>
                        <a:pt x="116" y="2831"/>
                      </a:lnTo>
                      <a:lnTo>
                        <a:pt x="436" y="3395"/>
                      </a:lnTo>
                      <a:lnTo>
                        <a:pt x="692" y="3254"/>
                      </a:lnTo>
                      <a:lnTo>
                        <a:pt x="795" y="3356"/>
                      </a:lnTo>
                      <a:lnTo>
                        <a:pt x="897" y="3459"/>
                      </a:lnTo>
                      <a:lnTo>
                        <a:pt x="757" y="3715"/>
                      </a:lnTo>
                      <a:lnTo>
                        <a:pt x="1320" y="4035"/>
                      </a:lnTo>
                      <a:lnTo>
                        <a:pt x="1461" y="3792"/>
                      </a:lnTo>
                      <a:lnTo>
                        <a:pt x="1602" y="3830"/>
                      </a:lnTo>
                      <a:lnTo>
                        <a:pt x="1743" y="3869"/>
                      </a:lnTo>
                      <a:lnTo>
                        <a:pt x="1743" y="4150"/>
                      </a:lnTo>
                      <a:lnTo>
                        <a:pt x="2396" y="4150"/>
                      </a:lnTo>
                      <a:lnTo>
                        <a:pt x="2396" y="3869"/>
                      </a:lnTo>
                      <a:lnTo>
                        <a:pt x="2550" y="3830"/>
                      </a:lnTo>
                      <a:lnTo>
                        <a:pt x="2678" y="3792"/>
                      </a:lnTo>
                      <a:lnTo>
                        <a:pt x="2831" y="4035"/>
                      </a:lnTo>
                      <a:lnTo>
                        <a:pt x="3395" y="3715"/>
                      </a:lnTo>
                      <a:lnTo>
                        <a:pt x="3254" y="3459"/>
                      </a:lnTo>
                      <a:lnTo>
                        <a:pt x="3357" y="3356"/>
                      </a:lnTo>
                      <a:lnTo>
                        <a:pt x="3459" y="3254"/>
                      </a:lnTo>
                      <a:lnTo>
                        <a:pt x="3702" y="3395"/>
                      </a:lnTo>
                      <a:lnTo>
                        <a:pt x="4035" y="2831"/>
                      </a:lnTo>
                      <a:lnTo>
                        <a:pt x="3779" y="2690"/>
                      </a:lnTo>
                      <a:lnTo>
                        <a:pt x="3830" y="2549"/>
                      </a:lnTo>
                      <a:lnTo>
                        <a:pt x="3856" y="2408"/>
                      </a:lnTo>
                      <a:lnTo>
                        <a:pt x="4151" y="2408"/>
                      </a:lnTo>
                      <a:lnTo>
                        <a:pt x="4151" y="1755"/>
                      </a:lnTo>
                      <a:lnTo>
                        <a:pt x="3856" y="1755"/>
                      </a:lnTo>
                      <a:lnTo>
                        <a:pt x="3830" y="1614"/>
                      </a:lnTo>
                      <a:lnTo>
                        <a:pt x="3779" y="1473"/>
                      </a:lnTo>
                      <a:lnTo>
                        <a:pt x="4035" y="1320"/>
                      </a:lnTo>
                      <a:lnTo>
                        <a:pt x="3702" y="756"/>
                      </a:lnTo>
                      <a:lnTo>
                        <a:pt x="3459" y="910"/>
                      </a:lnTo>
                      <a:lnTo>
                        <a:pt x="3357" y="795"/>
                      </a:lnTo>
                      <a:lnTo>
                        <a:pt x="3254" y="705"/>
                      </a:lnTo>
                      <a:lnTo>
                        <a:pt x="3395" y="449"/>
                      </a:lnTo>
                      <a:lnTo>
                        <a:pt x="2831" y="116"/>
                      </a:lnTo>
                      <a:lnTo>
                        <a:pt x="2678" y="372"/>
                      </a:lnTo>
                      <a:lnTo>
                        <a:pt x="2550" y="321"/>
                      </a:lnTo>
                      <a:lnTo>
                        <a:pt x="2396" y="295"/>
                      </a:lnTo>
                      <a:lnTo>
                        <a:pt x="239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1938;p38">
                  <a:extLst>
                    <a:ext uri="{FF2B5EF4-FFF2-40B4-BE49-F238E27FC236}">
                      <a16:creationId xmlns:a16="http://schemas.microsoft.com/office/drawing/2014/main" id="{37CE9B5B-B39B-1187-B1DB-626F5BB48890}"/>
                    </a:ext>
                  </a:extLst>
                </p:cNvPr>
                <p:cNvSpPr/>
                <p:nvPr/>
              </p:nvSpPr>
              <p:spPr>
                <a:xfrm>
                  <a:off x="2311690" y="1572035"/>
                  <a:ext cx="375677" cy="380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1" h="7570" extrusionOk="0">
                      <a:moveTo>
                        <a:pt x="2819" y="0"/>
                      </a:moveTo>
                      <a:lnTo>
                        <a:pt x="2819" y="679"/>
                      </a:lnTo>
                      <a:lnTo>
                        <a:pt x="2626" y="743"/>
                      </a:lnTo>
                      <a:lnTo>
                        <a:pt x="2447" y="820"/>
                      </a:lnTo>
                      <a:lnTo>
                        <a:pt x="2281" y="897"/>
                      </a:lnTo>
                      <a:lnTo>
                        <a:pt x="2114" y="987"/>
                      </a:lnTo>
                      <a:lnTo>
                        <a:pt x="1948" y="1076"/>
                      </a:lnTo>
                      <a:lnTo>
                        <a:pt x="1794" y="1192"/>
                      </a:lnTo>
                      <a:lnTo>
                        <a:pt x="1653" y="1307"/>
                      </a:lnTo>
                      <a:lnTo>
                        <a:pt x="1512" y="1435"/>
                      </a:lnTo>
                      <a:lnTo>
                        <a:pt x="923" y="1089"/>
                      </a:lnTo>
                      <a:lnTo>
                        <a:pt x="1" y="2703"/>
                      </a:lnTo>
                      <a:lnTo>
                        <a:pt x="577" y="3036"/>
                      </a:lnTo>
                      <a:lnTo>
                        <a:pt x="539" y="3215"/>
                      </a:lnTo>
                      <a:lnTo>
                        <a:pt x="513" y="3407"/>
                      </a:lnTo>
                      <a:lnTo>
                        <a:pt x="487" y="3599"/>
                      </a:lnTo>
                      <a:lnTo>
                        <a:pt x="487" y="3792"/>
                      </a:lnTo>
                      <a:lnTo>
                        <a:pt x="487" y="3984"/>
                      </a:lnTo>
                      <a:lnTo>
                        <a:pt x="513" y="4176"/>
                      </a:lnTo>
                      <a:lnTo>
                        <a:pt x="539" y="4355"/>
                      </a:lnTo>
                      <a:lnTo>
                        <a:pt x="577" y="4534"/>
                      </a:lnTo>
                      <a:lnTo>
                        <a:pt x="1" y="4880"/>
                      </a:lnTo>
                      <a:lnTo>
                        <a:pt x="923" y="6481"/>
                      </a:lnTo>
                      <a:lnTo>
                        <a:pt x="1512" y="6148"/>
                      </a:lnTo>
                      <a:lnTo>
                        <a:pt x="1653" y="6276"/>
                      </a:lnTo>
                      <a:lnTo>
                        <a:pt x="1794" y="6392"/>
                      </a:lnTo>
                      <a:lnTo>
                        <a:pt x="1948" y="6494"/>
                      </a:lnTo>
                      <a:lnTo>
                        <a:pt x="2114" y="6596"/>
                      </a:lnTo>
                      <a:lnTo>
                        <a:pt x="2281" y="6686"/>
                      </a:lnTo>
                      <a:lnTo>
                        <a:pt x="2447" y="6763"/>
                      </a:lnTo>
                      <a:lnTo>
                        <a:pt x="2626" y="6827"/>
                      </a:lnTo>
                      <a:lnTo>
                        <a:pt x="2819" y="6891"/>
                      </a:lnTo>
                      <a:lnTo>
                        <a:pt x="2819" y="7570"/>
                      </a:lnTo>
                      <a:lnTo>
                        <a:pt x="4663" y="7570"/>
                      </a:lnTo>
                      <a:lnTo>
                        <a:pt x="4663" y="6891"/>
                      </a:lnTo>
                      <a:lnTo>
                        <a:pt x="4855" y="6827"/>
                      </a:lnTo>
                      <a:lnTo>
                        <a:pt x="5021" y="6763"/>
                      </a:lnTo>
                      <a:lnTo>
                        <a:pt x="5201" y="6686"/>
                      </a:lnTo>
                      <a:lnTo>
                        <a:pt x="5367" y="6596"/>
                      </a:lnTo>
                      <a:lnTo>
                        <a:pt x="5534" y="6494"/>
                      </a:lnTo>
                      <a:lnTo>
                        <a:pt x="5687" y="6392"/>
                      </a:lnTo>
                      <a:lnTo>
                        <a:pt x="5828" y="6276"/>
                      </a:lnTo>
                      <a:lnTo>
                        <a:pt x="5969" y="6148"/>
                      </a:lnTo>
                      <a:lnTo>
                        <a:pt x="6558" y="6481"/>
                      </a:lnTo>
                      <a:lnTo>
                        <a:pt x="7481" y="4880"/>
                      </a:lnTo>
                      <a:lnTo>
                        <a:pt x="6891" y="4534"/>
                      </a:lnTo>
                      <a:lnTo>
                        <a:pt x="6930" y="4355"/>
                      </a:lnTo>
                      <a:lnTo>
                        <a:pt x="6968" y="4176"/>
                      </a:lnTo>
                      <a:lnTo>
                        <a:pt x="6981" y="3984"/>
                      </a:lnTo>
                      <a:lnTo>
                        <a:pt x="6994" y="3792"/>
                      </a:lnTo>
                      <a:lnTo>
                        <a:pt x="6981" y="3599"/>
                      </a:lnTo>
                      <a:lnTo>
                        <a:pt x="6968" y="3407"/>
                      </a:lnTo>
                      <a:lnTo>
                        <a:pt x="6930" y="3215"/>
                      </a:lnTo>
                      <a:lnTo>
                        <a:pt x="6891" y="3036"/>
                      </a:lnTo>
                      <a:lnTo>
                        <a:pt x="7481" y="2703"/>
                      </a:lnTo>
                      <a:lnTo>
                        <a:pt x="6558" y="1089"/>
                      </a:lnTo>
                      <a:lnTo>
                        <a:pt x="5969" y="1435"/>
                      </a:lnTo>
                      <a:lnTo>
                        <a:pt x="5828" y="1307"/>
                      </a:lnTo>
                      <a:lnTo>
                        <a:pt x="5687" y="1192"/>
                      </a:lnTo>
                      <a:lnTo>
                        <a:pt x="5534" y="1076"/>
                      </a:lnTo>
                      <a:lnTo>
                        <a:pt x="5367" y="987"/>
                      </a:lnTo>
                      <a:lnTo>
                        <a:pt x="5201" y="897"/>
                      </a:lnTo>
                      <a:lnTo>
                        <a:pt x="5021" y="820"/>
                      </a:lnTo>
                      <a:lnTo>
                        <a:pt x="4855" y="743"/>
                      </a:lnTo>
                      <a:lnTo>
                        <a:pt x="4663" y="679"/>
                      </a:lnTo>
                      <a:lnTo>
                        <a:pt x="466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1939;p38">
                  <a:extLst>
                    <a:ext uri="{FF2B5EF4-FFF2-40B4-BE49-F238E27FC236}">
                      <a16:creationId xmlns:a16="http://schemas.microsoft.com/office/drawing/2014/main" id="{335FBA2B-E681-30AC-1F62-D2152D2C167B}"/>
                    </a:ext>
                  </a:extLst>
                </p:cNvPr>
                <p:cNvSpPr/>
                <p:nvPr/>
              </p:nvSpPr>
              <p:spPr>
                <a:xfrm>
                  <a:off x="2033841" y="1325069"/>
                  <a:ext cx="56645" cy="56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8" h="1128" extrusionOk="0">
                      <a:moveTo>
                        <a:pt x="564" y="0"/>
                      </a:moveTo>
                      <a:lnTo>
                        <a:pt x="449" y="13"/>
                      </a:lnTo>
                      <a:lnTo>
                        <a:pt x="347" y="39"/>
                      </a:lnTo>
                      <a:lnTo>
                        <a:pt x="244" y="90"/>
                      </a:lnTo>
                      <a:lnTo>
                        <a:pt x="167" y="167"/>
                      </a:lnTo>
                      <a:lnTo>
                        <a:pt x="90" y="244"/>
                      </a:lnTo>
                      <a:lnTo>
                        <a:pt x="39" y="346"/>
                      </a:lnTo>
                      <a:lnTo>
                        <a:pt x="14" y="448"/>
                      </a:lnTo>
                      <a:lnTo>
                        <a:pt x="1" y="564"/>
                      </a:lnTo>
                      <a:lnTo>
                        <a:pt x="14" y="679"/>
                      </a:lnTo>
                      <a:lnTo>
                        <a:pt x="39" y="781"/>
                      </a:lnTo>
                      <a:lnTo>
                        <a:pt x="90" y="884"/>
                      </a:lnTo>
                      <a:lnTo>
                        <a:pt x="167" y="961"/>
                      </a:lnTo>
                      <a:lnTo>
                        <a:pt x="244" y="1038"/>
                      </a:lnTo>
                      <a:lnTo>
                        <a:pt x="347" y="1089"/>
                      </a:lnTo>
                      <a:lnTo>
                        <a:pt x="449" y="1114"/>
                      </a:lnTo>
                      <a:lnTo>
                        <a:pt x="564" y="1127"/>
                      </a:lnTo>
                      <a:lnTo>
                        <a:pt x="680" y="1114"/>
                      </a:lnTo>
                      <a:lnTo>
                        <a:pt x="782" y="1089"/>
                      </a:lnTo>
                      <a:lnTo>
                        <a:pt x="885" y="1038"/>
                      </a:lnTo>
                      <a:lnTo>
                        <a:pt x="961" y="961"/>
                      </a:lnTo>
                      <a:lnTo>
                        <a:pt x="1038" y="884"/>
                      </a:lnTo>
                      <a:lnTo>
                        <a:pt x="1089" y="781"/>
                      </a:lnTo>
                      <a:lnTo>
                        <a:pt x="1115" y="679"/>
                      </a:lnTo>
                      <a:lnTo>
                        <a:pt x="1128" y="564"/>
                      </a:lnTo>
                      <a:lnTo>
                        <a:pt x="1115" y="448"/>
                      </a:lnTo>
                      <a:lnTo>
                        <a:pt x="1089" y="346"/>
                      </a:lnTo>
                      <a:lnTo>
                        <a:pt x="1038" y="244"/>
                      </a:lnTo>
                      <a:lnTo>
                        <a:pt x="961" y="167"/>
                      </a:lnTo>
                      <a:lnTo>
                        <a:pt x="885" y="90"/>
                      </a:lnTo>
                      <a:lnTo>
                        <a:pt x="782" y="39"/>
                      </a:lnTo>
                      <a:lnTo>
                        <a:pt x="680" y="13"/>
                      </a:lnTo>
                      <a:lnTo>
                        <a:pt x="56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1940;p38">
                  <a:extLst>
                    <a:ext uri="{FF2B5EF4-FFF2-40B4-BE49-F238E27FC236}">
                      <a16:creationId xmlns:a16="http://schemas.microsoft.com/office/drawing/2014/main" id="{D0E4DE44-78E9-771F-83DD-388ED75ED3A6}"/>
                    </a:ext>
                  </a:extLst>
                </p:cNvPr>
                <p:cNvSpPr/>
                <p:nvPr/>
              </p:nvSpPr>
              <p:spPr>
                <a:xfrm>
                  <a:off x="1676248" y="1631843"/>
                  <a:ext cx="56645" cy="57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8" h="1141" extrusionOk="0">
                      <a:moveTo>
                        <a:pt x="564" y="1"/>
                      </a:moveTo>
                      <a:lnTo>
                        <a:pt x="449" y="13"/>
                      </a:lnTo>
                      <a:lnTo>
                        <a:pt x="346" y="52"/>
                      </a:lnTo>
                      <a:lnTo>
                        <a:pt x="244" y="103"/>
                      </a:lnTo>
                      <a:lnTo>
                        <a:pt x="167" y="167"/>
                      </a:lnTo>
                      <a:lnTo>
                        <a:pt x="90" y="257"/>
                      </a:lnTo>
                      <a:lnTo>
                        <a:pt x="39" y="346"/>
                      </a:lnTo>
                      <a:lnTo>
                        <a:pt x="13" y="449"/>
                      </a:lnTo>
                      <a:lnTo>
                        <a:pt x="1" y="564"/>
                      </a:lnTo>
                      <a:lnTo>
                        <a:pt x="13" y="679"/>
                      </a:lnTo>
                      <a:lnTo>
                        <a:pt x="39" y="795"/>
                      </a:lnTo>
                      <a:lnTo>
                        <a:pt x="90" y="884"/>
                      </a:lnTo>
                      <a:lnTo>
                        <a:pt x="167" y="974"/>
                      </a:lnTo>
                      <a:lnTo>
                        <a:pt x="244" y="1038"/>
                      </a:lnTo>
                      <a:lnTo>
                        <a:pt x="346" y="1089"/>
                      </a:lnTo>
                      <a:lnTo>
                        <a:pt x="449" y="1128"/>
                      </a:lnTo>
                      <a:lnTo>
                        <a:pt x="564" y="1140"/>
                      </a:lnTo>
                      <a:lnTo>
                        <a:pt x="679" y="1128"/>
                      </a:lnTo>
                      <a:lnTo>
                        <a:pt x="782" y="1089"/>
                      </a:lnTo>
                      <a:lnTo>
                        <a:pt x="884" y="1038"/>
                      </a:lnTo>
                      <a:lnTo>
                        <a:pt x="961" y="974"/>
                      </a:lnTo>
                      <a:lnTo>
                        <a:pt x="1038" y="884"/>
                      </a:lnTo>
                      <a:lnTo>
                        <a:pt x="1089" y="795"/>
                      </a:lnTo>
                      <a:lnTo>
                        <a:pt x="1128" y="679"/>
                      </a:lnTo>
                      <a:lnTo>
                        <a:pt x="1128" y="564"/>
                      </a:lnTo>
                      <a:lnTo>
                        <a:pt x="1128" y="449"/>
                      </a:lnTo>
                      <a:lnTo>
                        <a:pt x="1089" y="346"/>
                      </a:lnTo>
                      <a:lnTo>
                        <a:pt x="1038" y="257"/>
                      </a:lnTo>
                      <a:lnTo>
                        <a:pt x="961" y="167"/>
                      </a:lnTo>
                      <a:lnTo>
                        <a:pt x="884" y="103"/>
                      </a:lnTo>
                      <a:lnTo>
                        <a:pt x="782" y="52"/>
                      </a:lnTo>
                      <a:lnTo>
                        <a:pt x="679" y="13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1941;p38">
                  <a:extLst>
                    <a:ext uri="{FF2B5EF4-FFF2-40B4-BE49-F238E27FC236}">
                      <a16:creationId xmlns:a16="http://schemas.microsoft.com/office/drawing/2014/main" id="{C97860E2-2B33-E73B-136B-480CA92F03BF}"/>
                    </a:ext>
                  </a:extLst>
                </p:cNvPr>
                <p:cNvSpPr/>
                <p:nvPr/>
              </p:nvSpPr>
              <p:spPr>
                <a:xfrm>
                  <a:off x="2048655" y="1914865"/>
                  <a:ext cx="56645" cy="57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8" h="1140" extrusionOk="0">
                      <a:moveTo>
                        <a:pt x="564" y="0"/>
                      </a:moveTo>
                      <a:lnTo>
                        <a:pt x="449" y="13"/>
                      </a:lnTo>
                      <a:lnTo>
                        <a:pt x="346" y="51"/>
                      </a:lnTo>
                      <a:lnTo>
                        <a:pt x="244" y="102"/>
                      </a:lnTo>
                      <a:lnTo>
                        <a:pt x="167" y="167"/>
                      </a:lnTo>
                      <a:lnTo>
                        <a:pt x="90" y="256"/>
                      </a:lnTo>
                      <a:lnTo>
                        <a:pt x="39" y="346"/>
                      </a:lnTo>
                      <a:lnTo>
                        <a:pt x="13" y="461"/>
                      </a:lnTo>
                      <a:lnTo>
                        <a:pt x="0" y="576"/>
                      </a:lnTo>
                      <a:lnTo>
                        <a:pt x="13" y="679"/>
                      </a:lnTo>
                      <a:lnTo>
                        <a:pt x="39" y="794"/>
                      </a:lnTo>
                      <a:lnTo>
                        <a:pt x="90" y="884"/>
                      </a:lnTo>
                      <a:lnTo>
                        <a:pt x="167" y="973"/>
                      </a:lnTo>
                      <a:lnTo>
                        <a:pt x="244" y="1037"/>
                      </a:lnTo>
                      <a:lnTo>
                        <a:pt x="346" y="1089"/>
                      </a:lnTo>
                      <a:lnTo>
                        <a:pt x="449" y="1127"/>
                      </a:lnTo>
                      <a:lnTo>
                        <a:pt x="564" y="1140"/>
                      </a:lnTo>
                      <a:lnTo>
                        <a:pt x="679" y="1127"/>
                      </a:lnTo>
                      <a:lnTo>
                        <a:pt x="782" y="1089"/>
                      </a:lnTo>
                      <a:lnTo>
                        <a:pt x="884" y="1037"/>
                      </a:lnTo>
                      <a:lnTo>
                        <a:pt x="961" y="973"/>
                      </a:lnTo>
                      <a:lnTo>
                        <a:pt x="1038" y="884"/>
                      </a:lnTo>
                      <a:lnTo>
                        <a:pt x="1089" y="794"/>
                      </a:lnTo>
                      <a:lnTo>
                        <a:pt x="1115" y="679"/>
                      </a:lnTo>
                      <a:lnTo>
                        <a:pt x="1127" y="576"/>
                      </a:lnTo>
                      <a:lnTo>
                        <a:pt x="1115" y="461"/>
                      </a:lnTo>
                      <a:lnTo>
                        <a:pt x="1089" y="346"/>
                      </a:lnTo>
                      <a:lnTo>
                        <a:pt x="1038" y="256"/>
                      </a:lnTo>
                      <a:lnTo>
                        <a:pt x="961" y="167"/>
                      </a:lnTo>
                      <a:lnTo>
                        <a:pt x="884" y="102"/>
                      </a:lnTo>
                      <a:lnTo>
                        <a:pt x="782" y="51"/>
                      </a:lnTo>
                      <a:lnTo>
                        <a:pt x="679" y="13"/>
                      </a:lnTo>
                      <a:lnTo>
                        <a:pt x="56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1942;p38">
                  <a:extLst>
                    <a:ext uri="{FF2B5EF4-FFF2-40B4-BE49-F238E27FC236}">
                      <a16:creationId xmlns:a16="http://schemas.microsoft.com/office/drawing/2014/main" id="{2E2972DB-ECD1-624F-4176-5CD29C67CAEB}"/>
                    </a:ext>
                  </a:extLst>
                </p:cNvPr>
                <p:cNvSpPr/>
                <p:nvPr/>
              </p:nvSpPr>
              <p:spPr>
                <a:xfrm>
                  <a:off x="2235159" y="1943137"/>
                  <a:ext cx="57298" cy="56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1" h="1128" extrusionOk="0">
                      <a:moveTo>
                        <a:pt x="577" y="1"/>
                      </a:moveTo>
                      <a:lnTo>
                        <a:pt x="462" y="13"/>
                      </a:lnTo>
                      <a:lnTo>
                        <a:pt x="346" y="39"/>
                      </a:lnTo>
                      <a:lnTo>
                        <a:pt x="257" y="90"/>
                      </a:lnTo>
                      <a:lnTo>
                        <a:pt x="167" y="167"/>
                      </a:lnTo>
                      <a:lnTo>
                        <a:pt x="103" y="244"/>
                      </a:lnTo>
                      <a:lnTo>
                        <a:pt x="52" y="346"/>
                      </a:lnTo>
                      <a:lnTo>
                        <a:pt x="13" y="449"/>
                      </a:lnTo>
                      <a:lnTo>
                        <a:pt x="1" y="564"/>
                      </a:lnTo>
                      <a:lnTo>
                        <a:pt x="13" y="679"/>
                      </a:lnTo>
                      <a:lnTo>
                        <a:pt x="52" y="782"/>
                      </a:lnTo>
                      <a:lnTo>
                        <a:pt x="103" y="884"/>
                      </a:lnTo>
                      <a:lnTo>
                        <a:pt x="167" y="961"/>
                      </a:lnTo>
                      <a:lnTo>
                        <a:pt x="257" y="1038"/>
                      </a:lnTo>
                      <a:lnTo>
                        <a:pt x="346" y="1089"/>
                      </a:lnTo>
                      <a:lnTo>
                        <a:pt x="462" y="1128"/>
                      </a:lnTo>
                      <a:lnTo>
                        <a:pt x="692" y="1128"/>
                      </a:lnTo>
                      <a:lnTo>
                        <a:pt x="795" y="1089"/>
                      </a:lnTo>
                      <a:lnTo>
                        <a:pt x="884" y="1038"/>
                      </a:lnTo>
                      <a:lnTo>
                        <a:pt x="974" y="961"/>
                      </a:lnTo>
                      <a:lnTo>
                        <a:pt x="1038" y="884"/>
                      </a:lnTo>
                      <a:lnTo>
                        <a:pt x="1089" y="782"/>
                      </a:lnTo>
                      <a:lnTo>
                        <a:pt x="1128" y="679"/>
                      </a:lnTo>
                      <a:lnTo>
                        <a:pt x="1141" y="564"/>
                      </a:lnTo>
                      <a:lnTo>
                        <a:pt x="1128" y="449"/>
                      </a:lnTo>
                      <a:lnTo>
                        <a:pt x="1089" y="346"/>
                      </a:lnTo>
                      <a:lnTo>
                        <a:pt x="1038" y="244"/>
                      </a:lnTo>
                      <a:lnTo>
                        <a:pt x="974" y="167"/>
                      </a:lnTo>
                      <a:lnTo>
                        <a:pt x="884" y="90"/>
                      </a:lnTo>
                      <a:lnTo>
                        <a:pt x="795" y="39"/>
                      </a:lnTo>
                      <a:lnTo>
                        <a:pt x="692" y="13"/>
                      </a:lnTo>
                      <a:lnTo>
                        <a:pt x="57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1943;p38">
                  <a:extLst>
                    <a:ext uri="{FF2B5EF4-FFF2-40B4-BE49-F238E27FC236}">
                      <a16:creationId xmlns:a16="http://schemas.microsoft.com/office/drawing/2014/main" id="{1F017BDB-42F7-150D-C58B-A815D56D2EDE}"/>
                    </a:ext>
                  </a:extLst>
                </p:cNvPr>
                <p:cNvSpPr/>
                <p:nvPr/>
              </p:nvSpPr>
              <p:spPr>
                <a:xfrm>
                  <a:off x="2156721" y="1733482"/>
                  <a:ext cx="57248" cy="57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" h="1141" extrusionOk="0">
                      <a:moveTo>
                        <a:pt x="564" y="0"/>
                      </a:moveTo>
                      <a:lnTo>
                        <a:pt x="461" y="13"/>
                      </a:lnTo>
                      <a:lnTo>
                        <a:pt x="346" y="51"/>
                      </a:lnTo>
                      <a:lnTo>
                        <a:pt x="256" y="103"/>
                      </a:lnTo>
                      <a:lnTo>
                        <a:pt x="167" y="167"/>
                      </a:lnTo>
                      <a:lnTo>
                        <a:pt x="103" y="256"/>
                      </a:lnTo>
                      <a:lnTo>
                        <a:pt x="51" y="346"/>
                      </a:lnTo>
                      <a:lnTo>
                        <a:pt x="13" y="461"/>
                      </a:lnTo>
                      <a:lnTo>
                        <a:pt x="0" y="577"/>
                      </a:lnTo>
                      <a:lnTo>
                        <a:pt x="13" y="692"/>
                      </a:lnTo>
                      <a:lnTo>
                        <a:pt x="51" y="794"/>
                      </a:lnTo>
                      <a:lnTo>
                        <a:pt x="103" y="884"/>
                      </a:lnTo>
                      <a:lnTo>
                        <a:pt x="167" y="974"/>
                      </a:lnTo>
                      <a:lnTo>
                        <a:pt x="256" y="1038"/>
                      </a:lnTo>
                      <a:lnTo>
                        <a:pt x="346" y="1102"/>
                      </a:lnTo>
                      <a:lnTo>
                        <a:pt x="461" y="1127"/>
                      </a:lnTo>
                      <a:lnTo>
                        <a:pt x="564" y="1140"/>
                      </a:lnTo>
                      <a:lnTo>
                        <a:pt x="679" y="1127"/>
                      </a:lnTo>
                      <a:lnTo>
                        <a:pt x="794" y="1102"/>
                      </a:lnTo>
                      <a:lnTo>
                        <a:pt x="884" y="1038"/>
                      </a:lnTo>
                      <a:lnTo>
                        <a:pt x="973" y="974"/>
                      </a:lnTo>
                      <a:lnTo>
                        <a:pt x="1038" y="884"/>
                      </a:lnTo>
                      <a:lnTo>
                        <a:pt x="1089" y="794"/>
                      </a:lnTo>
                      <a:lnTo>
                        <a:pt x="1127" y="692"/>
                      </a:lnTo>
                      <a:lnTo>
                        <a:pt x="1140" y="577"/>
                      </a:lnTo>
                      <a:lnTo>
                        <a:pt x="1127" y="461"/>
                      </a:lnTo>
                      <a:lnTo>
                        <a:pt x="1089" y="346"/>
                      </a:lnTo>
                      <a:lnTo>
                        <a:pt x="1038" y="256"/>
                      </a:lnTo>
                      <a:lnTo>
                        <a:pt x="973" y="167"/>
                      </a:lnTo>
                      <a:lnTo>
                        <a:pt x="884" y="103"/>
                      </a:lnTo>
                      <a:lnTo>
                        <a:pt x="794" y="51"/>
                      </a:lnTo>
                      <a:lnTo>
                        <a:pt x="679" y="13"/>
                      </a:lnTo>
                      <a:lnTo>
                        <a:pt x="56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1944;p38">
                  <a:extLst>
                    <a:ext uri="{FF2B5EF4-FFF2-40B4-BE49-F238E27FC236}">
                      <a16:creationId xmlns:a16="http://schemas.microsoft.com/office/drawing/2014/main" id="{4C2B0033-ED39-FEAB-C939-064D5A5E353E}"/>
                    </a:ext>
                  </a:extLst>
                </p:cNvPr>
                <p:cNvSpPr/>
                <p:nvPr/>
              </p:nvSpPr>
              <p:spPr>
                <a:xfrm>
                  <a:off x="2686005" y="1603571"/>
                  <a:ext cx="57298" cy="56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1" h="1128" extrusionOk="0">
                      <a:moveTo>
                        <a:pt x="565" y="0"/>
                      </a:moveTo>
                      <a:lnTo>
                        <a:pt x="462" y="13"/>
                      </a:lnTo>
                      <a:lnTo>
                        <a:pt x="347" y="38"/>
                      </a:lnTo>
                      <a:lnTo>
                        <a:pt x="257" y="90"/>
                      </a:lnTo>
                      <a:lnTo>
                        <a:pt x="167" y="167"/>
                      </a:lnTo>
                      <a:lnTo>
                        <a:pt x="103" y="243"/>
                      </a:lnTo>
                      <a:lnTo>
                        <a:pt x="52" y="346"/>
                      </a:lnTo>
                      <a:lnTo>
                        <a:pt x="14" y="448"/>
                      </a:lnTo>
                      <a:lnTo>
                        <a:pt x="1" y="564"/>
                      </a:lnTo>
                      <a:lnTo>
                        <a:pt x="14" y="679"/>
                      </a:lnTo>
                      <a:lnTo>
                        <a:pt x="52" y="781"/>
                      </a:lnTo>
                      <a:lnTo>
                        <a:pt x="103" y="884"/>
                      </a:lnTo>
                      <a:lnTo>
                        <a:pt x="167" y="973"/>
                      </a:lnTo>
                      <a:lnTo>
                        <a:pt x="257" y="1037"/>
                      </a:lnTo>
                      <a:lnTo>
                        <a:pt x="347" y="1089"/>
                      </a:lnTo>
                      <a:lnTo>
                        <a:pt x="462" y="1127"/>
                      </a:lnTo>
                      <a:lnTo>
                        <a:pt x="680" y="1127"/>
                      </a:lnTo>
                      <a:lnTo>
                        <a:pt x="795" y="1089"/>
                      </a:lnTo>
                      <a:lnTo>
                        <a:pt x="885" y="1037"/>
                      </a:lnTo>
                      <a:lnTo>
                        <a:pt x="974" y="973"/>
                      </a:lnTo>
                      <a:lnTo>
                        <a:pt x="1038" y="884"/>
                      </a:lnTo>
                      <a:lnTo>
                        <a:pt x="1090" y="781"/>
                      </a:lnTo>
                      <a:lnTo>
                        <a:pt x="1128" y="679"/>
                      </a:lnTo>
                      <a:lnTo>
                        <a:pt x="1141" y="564"/>
                      </a:lnTo>
                      <a:lnTo>
                        <a:pt x="1128" y="448"/>
                      </a:lnTo>
                      <a:lnTo>
                        <a:pt x="1090" y="346"/>
                      </a:lnTo>
                      <a:lnTo>
                        <a:pt x="1038" y="243"/>
                      </a:lnTo>
                      <a:lnTo>
                        <a:pt x="974" y="167"/>
                      </a:lnTo>
                      <a:lnTo>
                        <a:pt x="885" y="90"/>
                      </a:lnTo>
                      <a:lnTo>
                        <a:pt x="795" y="38"/>
                      </a:lnTo>
                      <a:lnTo>
                        <a:pt x="680" y="13"/>
                      </a:lnTo>
                      <a:lnTo>
                        <a:pt x="56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1945;p38">
                  <a:extLst>
                    <a:ext uri="{FF2B5EF4-FFF2-40B4-BE49-F238E27FC236}">
                      <a16:creationId xmlns:a16="http://schemas.microsoft.com/office/drawing/2014/main" id="{CDFFCE38-260B-2859-56B4-B2D8EB1089FC}"/>
                    </a:ext>
                  </a:extLst>
                </p:cNvPr>
                <p:cNvSpPr/>
                <p:nvPr/>
              </p:nvSpPr>
              <p:spPr>
                <a:xfrm>
                  <a:off x="1819667" y="1563649"/>
                  <a:ext cx="194292" cy="1936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9" h="3857" extrusionOk="0">
                      <a:moveTo>
                        <a:pt x="1935" y="1"/>
                      </a:moveTo>
                      <a:lnTo>
                        <a:pt x="1743" y="14"/>
                      </a:lnTo>
                      <a:lnTo>
                        <a:pt x="1551" y="39"/>
                      </a:lnTo>
                      <a:lnTo>
                        <a:pt x="1358" y="91"/>
                      </a:lnTo>
                      <a:lnTo>
                        <a:pt x="1179" y="155"/>
                      </a:lnTo>
                      <a:lnTo>
                        <a:pt x="1013" y="231"/>
                      </a:lnTo>
                      <a:lnTo>
                        <a:pt x="859" y="321"/>
                      </a:lnTo>
                      <a:lnTo>
                        <a:pt x="705" y="436"/>
                      </a:lnTo>
                      <a:lnTo>
                        <a:pt x="577" y="564"/>
                      </a:lnTo>
                      <a:lnTo>
                        <a:pt x="449" y="705"/>
                      </a:lnTo>
                      <a:lnTo>
                        <a:pt x="334" y="846"/>
                      </a:lnTo>
                      <a:lnTo>
                        <a:pt x="244" y="1013"/>
                      </a:lnTo>
                      <a:lnTo>
                        <a:pt x="154" y="1179"/>
                      </a:lnTo>
                      <a:lnTo>
                        <a:pt x="90" y="1359"/>
                      </a:lnTo>
                      <a:lnTo>
                        <a:pt x="39" y="1538"/>
                      </a:lnTo>
                      <a:lnTo>
                        <a:pt x="14" y="1730"/>
                      </a:lnTo>
                      <a:lnTo>
                        <a:pt x="1" y="1922"/>
                      </a:lnTo>
                      <a:lnTo>
                        <a:pt x="14" y="2127"/>
                      </a:lnTo>
                      <a:lnTo>
                        <a:pt x="39" y="2319"/>
                      </a:lnTo>
                      <a:lnTo>
                        <a:pt x="90" y="2498"/>
                      </a:lnTo>
                      <a:lnTo>
                        <a:pt x="154" y="2678"/>
                      </a:lnTo>
                      <a:lnTo>
                        <a:pt x="244" y="2844"/>
                      </a:lnTo>
                      <a:lnTo>
                        <a:pt x="334" y="3011"/>
                      </a:lnTo>
                      <a:lnTo>
                        <a:pt x="449" y="3152"/>
                      </a:lnTo>
                      <a:lnTo>
                        <a:pt x="577" y="3293"/>
                      </a:lnTo>
                      <a:lnTo>
                        <a:pt x="705" y="3421"/>
                      </a:lnTo>
                      <a:lnTo>
                        <a:pt x="859" y="3523"/>
                      </a:lnTo>
                      <a:lnTo>
                        <a:pt x="1013" y="3626"/>
                      </a:lnTo>
                      <a:lnTo>
                        <a:pt x="1179" y="3702"/>
                      </a:lnTo>
                      <a:lnTo>
                        <a:pt x="1358" y="3766"/>
                      </a:lnTo>
                      <a:lnTo>
                        <a:pt x="1551" y="3818"/>
                      </a:lnTo>
                      <a:lnTo>
                        <a:pt x="1743" y="3843"/>
                      </a:lnTo>
                      <a:lnTo>
                        <a:pt x="1935" y="3856"/>
                      </a:lnTo>
                      <a:lnTo>
                        <a:pt x="2127" y="3843"/>
                      </a:lnTo>
                      <a:lnTo>
                        <a:pt x="2319" y="3818"/>
                      </a:lnTo>
                      <a:lnTo>
                        <a:pt x="2511" y="3766"/>
                      </a:lnTo>
                      <a:lnTo>
                        <a:pt x="2690" y="3702"/>
                      </a:lnTo>
                      <a:lnTo>
                        <a:pt x="2857" y="3626"/>
                      </a:lnTo>
                      <a:lnTo>
                        <a:pt x="3011" y="3523"/>
                      </a:lnTo>
                      <a:lnTo>
                        <a:pt x="3164" y="3421"/>
                      </a:lnTo>
                      <a:lnTo>
                        <a:pt x="3292" y="3293"/>
                      </a:lnTo>
                      <a:lnTo>
                        <a:pt x="3420" y="3152"/>
                      </a:lnTo>
                      <a:lnTo>
                        <a:pt x="3536" y="3011"/>
                      </a:lnTo>
                      <a:lnTo>
                        <a:pt x="3625" y="2844"/>
                      </a:lnTo>
                      <a:lnTo>
                        <a:pt x="3715" y="2678"/>
                      </a:lnTo>
                      <a:lnTo>
                        <a:pt x="3779" y="2498"/>
                      </a:lnTo>
                      <a:lnTo>
                        <a:pt x="3830" y="2319"/>
                      </a:lnTo>
                      <a:lnTo>
                        <a:pt x="3856" y="2127"/>
                      </a:lnTo>
                      <a:lnTo>
                        <a:pt x="3869" y="1922"/>
                      </a:lnTo>
                      <a:lnTo>
                        <a:pt x="3856" y="1730"/>
                      </a:lnTo>
                      <a:lnTo>
                        <a:pt x="3830" y="1538"/>
                      </a:lnTo>
                      <a:lnTo>
                        <a:pt x="3779" y="1359"/>
                      </a:lnTo>
                      <a:lnTo>
                        <a:pt x="3715" y="1179"/>
                      </a:lnTo>
                      <a:lnTo>
                        <a:pt x="3625" y="1013"/>
                      </a:lnTo>
                      <a:lnTo>
                        <a:pt x="3536" y="846"/>
                      </a:lnTo>
                      <a:lnTo>
                        <a:pt x="3420" y="705"/>
                      </a:lnTo>
                      <a:lnTo>
                        <a:pt x="3292" y="564"/>
                      </a:lnTo>
                      <a:lnTo>
                        <a:pt x="3164" y="436"/>
                      </a:lnTo>
                      <a:lnTo>
                        <a:pt x="3011" y="321"/>
                      </a:lnTo>
                      <a:lnTo>
                        <a:pt x="2857" y="231"/>
                      </a:lnTo>
                      <a:lnTo>
                        <a:pt x="2690" y="155"/>
                      </a:lnTo>
                      <a:lnTo>
                        <a:pt x="2511" y="91"/>
                      </a:lnTo>
                      <a:lnTo>
                        <a:pt x="2319" y="39"/>
                      </a:lnTo>
                      <a:lnTo>
                        <a:pt x="2127" y="14"/>
                      </a:lnTo>
                      <a:lnTo>
                        <a:pt x="1935" y="1"/>
                      </a:lnTo>
                      <a:close/>
                    </a:path>
                  </a:pathLst>
                </a:custGeom>
                <a:solidFill>
                  <a:srgbClr val="1FC5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1946;p38">
                  <a:extLst>
                    <a:ext uri="{FF2B5EF4-FFF2-40B4-BE49-F238E27FC236}">
                      <a16:creationId xmlns:a16="http://schemas.microsoft.com/office/drawing/2014/main" id="{5E4659C0-FAB4-507D-C92F-62745C723C9C}"/>
                    </a:ext>
                  </a:extLst>
                </p:cNvPr>
                <p:cNvSpPr/>
                <p:nvPr/>
              </p:nvSpPr>
              <p:spPr>
                <a:xfrm>
                  <a:off x="2199807" y="1403508"/>
                  <a:ext cx="150552" cy="149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8" h="2985" extrusionOk="0">
                      <a:moveTo>
                        <a:pt x="1345" y="1"/>
                      </a:moveTo>
                      <a:lnTo>
                        <a:pt x="1191" y="26"/>
                      </a:lnTo>
                      <a:lnTo>
                        <a:pt x="1050" y="65"/>
                      </a:lnTo>
                      <a:lnTo>
                        <a:pt x="910" y="116"/>
                      </a:lnTo>
                      <a:lnTo>
                        <a:pt x="782" y="180"/>
                      </a:lnTo>
                      <a:lnTo>
                        <a:pt x="666" y="257"/>
                      </a:lnTo>
                      <a:lnTo>
                        <a:pt x="551" y="334"/>
                      </a:lnTo>
                      <a:lnTo>
                        <a:pt x="436" y="436"/>
                      </a:lnTo>
                      <a:lnTo>
                        <a:pt x="346" y="539"/>
                      </a:lnTo>
                      <a:lnTo>
                        <a:pt x="256" y="654"/>
                      </a:lnTo>
                      <a:lnTo>
                        <a:pt x="180" y="782"/>
                      </a:lnTo>
                      <a:lnTo>
                        <a:pt x="115" y="910"/>
                      </a:lnTo>
                      <a:lnTo>
                        <a:pt x="64" y="1051"/>
                      </a:lnTo>
                      <a:lnTo>
                        <a:pt x="26" y="1192"/>
                      </a:lnTo>
                      <a:lnTo>
                        <a:pt x="13" y="1333"/>
                      </a:lnTo>
                      <a:lnTo>
                        <a:pt x="0" y="1486"/>
                      </a:lnTo>
                      <a:lnTo>
                        <a:pt x="13" y="1640"/>
                      </a:lnTo>
                      <a:lnTo>
                        <a:pt x="26" y="1794"/>
                      </a:lnTo>
                      <a:lnTo>
                        <a:pt x="64" y="1935"/>
                      </a:lnTo>
                      <a:lnTo>
                        <a:pt x="115" y="2076"/>
                      </a:lnTo>
                      <a:lnTo>
                        <a:pt x="180" y="2204"/>
                      </a:lnTo>
                      <a:lnTo>
                        <a:pt x="256" y="2332"/>
                      </a:lnTo>
                      <a:lnTo>
                        <a:pt x="346" y="2447"/>
                      </a:lnTo>
                      <a:lnTo>
                        <a:pt x="436" y="2550"/>
                      </a:lnTo>
                      <a:lnTo>
                        <a:pt x="551" y="2652"/>
                      </a:lnTo>
                      <a:lnTo>
                        <a:pt x="666" y="2729"/>
                      </a:lnTo>
                      <a:lnTo>
                        <a:pt x="782" y="2806"/>
                      </a:lnTo>
                      <a:lnTo>
                        <a:pt x="910" y="2870"/>
                      </a:lnTo>
                      <a:lnTo>
                        <a:pt x="1050" y="2921"/>
                      </a:lnTo>
                      <a:lnTo>
                        <a:pt x="1191" y="2959"/>
                      </a:lnTo>
                      <a:lnTo>
                        <a:pt x="1345" y="2985"/>
                      </a:lnTo>
                      <a:lnTo>
                        <a:pt x="1652" y="2985"/>
                      </a:lnTo>
                      <a:lnTo>
                        <a:pt x="1793" y="2959"/>
                      </a:lnTo>
                      <a:lnTo>
                        <a:pt x="1947" y="2921"/>
                      </a:lnTo>
                      <a:lnTo>
                        <a:pt x="2075" y="2870"/>
                      </a:lnTo>
                      <a:lnTo>
                        <a:pt x="2216" y="2806"/>
                      </a:lnTo>
                      <a:lnTo>
                        <a:pt x="2331" y="2729"/>
                      </a:lnTo>
                      <a:lnTo>
                        <a:pt x="2447" y="2652"/>
                      </a:lnTo>
                      <a:lnTo>
                        <a:pt x="2549" y="2550"/>
                      </a:lnTo>
                      <a:lnTo>
                        <a:pt x="2651" y="2447"/>
                      </a:lnTo>
                      <a:lnTo>
                        <a:pt x="2741" y="2332"/>
                      </a:lnTo>
                      <a:lnTo>
                        <a:pt x="2818" y="2204"/>
                      </a:lnTo>
                      <a:lnTo>
                        <a:pt x="2882" y="2076"/>
                      </a:lnTo>
                      <a:lnTo>
                        <a:pt x="2920" y="1935"/>
                      </a:lnTo>
                      <a:lnTo>
                        <a:pt x="2959" y="1794"/>
                      </a:lnTo>
                      <a:lnTo>
                        <a:pt x="2984" y="1640"/>
                      </a:lnTo>
                      <a:lnTo>
                        <a:pt x="2997" y="1486"/>
                      </a:lnTo>
                      <a:lnTo>
                        <a:pt x="2984" y="1333"/>
                      </a:lnTo>
                      <a:lnTo>
                        <a:pt x="2959" y="1192"/>
                      </a:lnTo>
                      <a:lnTo>
                        <a:pt x="2920" y="1051"/>
                      </a:lnTo>
                      <a:lnTo>
                        <a:pt x="2882" y="910"/>
                      </a:lnTo>
                      <a:lnTo>
                        <a:pt x="2818" y="782"/>
                      </a:lnTo>
                      <a:lnTo>
                        <a:pt x="2741" y="654"/>
                      </a:lnTo>
                      <a:lnTo>
                        <a:pt x="2651" y="539"/>
                      </a:lnTo>
                      <a:lnTo>
                        <a:pt x="2549" y="436"/>
                      </a:lnTo>
                      <a:lnTo>
                        <a:pt x="2447" y="334"/>
                      </a:lnTo>
                      <a:lnTo>
                        <a:pt x="2331" y="257"/>
                      </a:lnTo>
                      <a:lnTo>
                        <a:pt x="2216" y="180"/>
                      </a:lnTo>
                      <a:lnTo>
                        <a:pt x="2075" y="116"/>
                      </a:lnTo>
                      <a:lnTo>
                        <a:pt x="1947" y="65"/>
                      </a:lnTo>
                      <a:lnTo>
                        <a:pt x="1793" y="26"/>
                      </a:lnTo>
                      <a:lnTo>
                        <a:pt x="1652" y="1"/>
                      </a:lnTo>
                      <a:close/>
                    </a:path>
                  </a:pathLst>
                </a:custGeom>
                <a:solidFill>
                  <a:srgbClr val="1FC5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1947;p38">
                  <a:extLst>
                    <a:ext uri="{FF2B5EF4-FFF2-40B4-BE49-F238E27FC236}">
                      <a16:creationId xmlns:a16="http://schemas.microsoft.com/office/drawing/2014/main" id="{746ED04E-32FA-AE20-51B0-34316C45971C}"/>
                    </a:ext>
                  </a:extLst>
                </p:cNvPr>
                <p:cNvSpPr/>
                <p:nvPr/>
              </p:nvSpPr>
              <p:spPr>
                <a:xfrm>
                  <a:off x="2238373" y="1441472"/>
                  <a:ext cx="73368" cy="73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" h="1461" extrusionOk="0">
                      <a:moveTo>
                        <a:pt x="731" y="0"/>
                      </a:moveTo>
                      <a:lnTo>
                        <a:pt x="577" y="26"/>
                      </a:lnTo>
                      <a:lnTo>
                        <a:pt x="449" y="64"/>
                      </a:lnTo>
                      <a:lnTo>
                        <a:pt x="321" y="128"/>
                      </a:lnTo>
                      <a:lnTo>
                        <a:pt x="218" y="218"/>
                      </a:lnTo>
                      <a:lnTo>
                        <a:pt x="129" y="333"/>
                      </a:lnTo>
                      <a:lnTo>
                        <a:pt x="52" y="449"/>
                      </a:lnTo>
                      <a:lnTo>
                        <a:pt x="14" y="590"/>
                      </a:lnTo>
                      <a:lnTo>
                        <a:pt x="1" y="730"/>
                      </a:lnTo>
                      <a:lnTo>
                        <a:pt x="14" y="884"/>
                      </a:lnTo>
                      <a:lnTo>
                        <a:pt x="52" y="1025"/>
                      </a:lnTo>
                      <a:lnTo>
                        <a:pt x="129" y="1140"/>
                      </a:lnTo>
                      <a:lnTo>
                        <a:pt x="218" y="1256"/>
                      </a:lnTo>
                      <a:lnTo>
                        <a:pt x="321" y="1345"/>
                      </a:lnTo>
                      <a:lnTo>
                        <a:pt x="449" y="1409"/>
                      </a:lnTo>
                      <a:lnTo>
                        <a:pt x="577" y="1448"/>
                      </a:lnTo>
                      <a:lnTo>
                        <a:pt x="731" y="1461"/>
                      </a:lnTo>
                      <a:lnTo>
                        <a:pt x="872" y="1448"/>
                      </a:lnTo>
                      <a:lnTo>
                        <a:pt x="1013" y="1409"/>
                      </a:lnTo>
                      <a:lnTo>
                        <a:pt x="1141" y="1345"/>
                      </a:lnTo>
                      <a:lnTo>
                        <a:pt x="1243" y="1256"/>
                      </a:lnTo>
                      <a:lnTo>
                        <a:pt x="1333" y="1140"/>
                      </a:lnTo>
                      <a:lnTo>
                        <a:pt x="1397" y="1025"/>
                      </a:lnTo>
                      <a:lnTo>
                        <a:pt x="1448" y="884"/>
                      </a:lnTo>
                      <a:lnTo>
                        <a:pt x="1461" y="730"/>
                      </a:lnTo>
                      <a:lnTo>
                        <a:pt x="1448" y="590"/>
                      </a:lnTo>
                      <a:lnTo>
                        <a:pt x="1397" y="449"/>
                      </a:lnTo>
                      <a:lnTo>
                        <a:pt x="1333" y="333"/>
                      </a:lnTo>
                      <a:lnTo>
                        <a:pt x="1243" y="218"/>
                      </a:lnTo>
                      <a:lnTo>
                        <a:pt x="1141" y="128"/>
                      </a:lnTo>
                      <a:lnTo>
                        <a:pt x="1013" y="64"/>
                      </a:lnTo>
                      <a:lnTo>
                        <a:pt x="872" y="26"/>
                      </a:lnTo>
                      <a:lnTo>
                        <a:pt x="73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1948;p38">
                  <a:extLst>
                    <a:ext uri="{FF2B5EF4-FFF2-40B4-BE49-F238E27FC236}">
                      <a16:creationId xmlns:a16="http://schemas.microsoft.com/office/drawing/2014/main" id="{E8E354DC-D93B-8B79-BFBF-50473C34CCA2}"/>
                    </a:ext>
                  </a:extLst>
                </p:cNvPr>
                <p:cNvSpPr/>
                <p:nvPr/>
              </p:nvSpPr>
              <p:spPr>
                <a:xfrm>
                  <a:off x="1865364" y="1608693"/>
                  <a:ext cx="102946" cy="102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" h="2050" extrusionOk="0">
                      <a:moveTo>
                        <a:pt x="1025" y="0"/>
                      </a:moveTo>
                      <a:lnTo>
                        <a:pt x="922" y="13"/>
                      </a:lnTo>
                      <a:lnTo>
                        <a:pt x="820" y="26"/>
                      </a:lnTo>
                      <a:lnTo>
                        <a:pt x="717" y="52"/>
                      </a:lnTo>
                      <a:lnTo>
                        <a:pt x="628" y="77"/>
                      </a:lnTo>
                      <a:lnTo>
                        <a:pt x="538" y="129"/>
                      </a:lnTo>
                      <a:lnTo>
                        <a:pt x="448" y="180"/>
                      </a:lnTo>
                      <a:lnTo>
                        <a:pt x="372" y="231"/>
                      </a:lnTo>
                      <a:lnTo>
                        <a:pt x="295" y="308"/>
                      </a:lnTo>
                      <a:lnTo>
                        <a:pt x="231" y="372"/>
                      </a:lnTo>
                      <a:lnTo>
                        <a:pt x="179" y="462"/>
                      </a:lnTo>
                      <a:lnTo>
                        <a:pt x="128" y="538"/>
                      </a:lnTo>
                      <a:lnTo>
                        <a:pt x="77" y="628"/>
                      </a:lnTo>
                      <a:lnTo>
                        <a:pt x="39" y="718"/>
                      </a:lnTo>
                      <a:lnTo>
                        <a:pt x="13" y="820"/>
                      </a:lnTo>
                      <a:lnTo>
                        <a:pt x="0" y="923"/>
                      </a:lnTo>
                      <a:lnTo>
                        <a:pt x="0" y="1025"/>
                      </a:lnTo>
                      <a:lnTo>
                        <a:pt x="0" y="1140"/>
                      </a:lnTo>
                      <a:lnTo>
                        <a:pt x="13" y="1230"/>
                      </a:lnTo>
                      <a:lnTo>
                        <a:pt x="39" y="1332"/>
                      </a:lnTo>
                      <a:lnTo>
                        <a:pt x="77" y="1435"/>
                      </a:lnTo>
                      <a:lnTo>
                        <a:pt x="128" y="1525"/>
                      </a:lnTo>
                      <a:lnTo>
                        <a:pt x="179" y="1601"/>
                      </a:lnTo>
                      <a:lnTo>
                        <a:pt x="231" y="1678"/>
                      </a:lnTo>
                      <a:lnTo>
                        <a:pt x="295" y="1755"/>
                      </a:lnTo>
                      <a:lnTo>
                        <a:pt x="372" y="1819"/>
                      </a:lnTo>
                      <a:lnTo>
                        <a:pt x="448" y="1883"/>
                      </a:lnTo>
                      <a:lnTo>
                        <a:pt x="538" y="1934"/>
                      </a:lnTo>
                      <a:lnTo>
                        <a:pt x="628" y="1973"/>
                      </a:lnTo>
                      <a:lnTo>
                        <a:pt x="717" y="2011"/>
                      </a:lnTo>
                      <a:lnTo>
                        <a:pt x="820" y="2037"/>
                      </a:lnTo>
                      <a:lnTo>
                        <a:pt x="922" y="2050"/>
                      </a:lnTo>
                      <a:lnTo>
                        <a:pt x="1127" y="2050"/>
                      </a:lnTo>
                      <a:lnTo>
                        <a:pt x="1230" y="2037"/>
                      </a:lnTo>
                      <a:lnTo>
                        <a:pt x="1332" y="2011"/>
                      </a:lnTo>
                      <a:lnTo>
                        <a:pt x="1422" y="1973"/>
                      </a:lnTo>
                      <a:lnTo>
                        <a:pt x="1511" y="1934"/>
                      </a:lnTo>
                      <a:lnTo>
                        <a:pt x="1601" y="1883"/>
                      </a:lnTo>
                      <a:lnTo>
                        <a:pt x="1678" y="1819"/>
                      </a:lnTo>
                      <a:lnTo>
                        <a:pt x="1755" y="1755"/>
                      </a:lnTo>
                      <a:lnTo>
                        <a:pt x="1819" y="1678"/>
                      </a:lnTo>
                      <a:lnTo>
                        <a:pt x="1870" y="1601"/>
                      </a:lnTo>
                      <a:lnTo>
                        <a:pt x="1921" y="1525"/>
                      </a:lnTo>
                      <a:lnTo>
                        <a:pt x="1973" y="1435"/>
                      </a:lnTo>
                      <a:lnTo>
                        <a:pt x="2011" y="1332"/>
                      </a:lnTo>
                      <a:lnTo>
                        <a:pt x="2037" y="1230"/>
                      </a:lnTo>
                      <a:lnTo>
                        <a:pt x="2049" y="1140"/>
                      </a:lnTo>
                      <a:lnTo>
                        <a:pt x="2049" y="1025"/>
                      </a:lnTo>
                      <a:lnTo>
                        <a:pt x="2049" y="923"/>
                      </a:lnTo>
                      <a:lnTo>
                        <a:pt x="2037" y="820"/>
                      </a:lnTo>
                      <a:lnTo>
                        <a:pt x="2011" y="718"/>
                      </a:lnTo>
                      <a:lnTo>
                        <a:pt x="1973" y="628"/>
                      </a:lnTo>
                      <a:lnTo>
                        <a:pt x="1921" y="538"/>
                      </a:lnTo>
                      <a:lnTo>
                        <a:pt x="1870" y="462"/>
                      </a:lnTo>
                      <a:lnTo>
                        <a:pt x="1819" y="372"/>
                      </a:lnTo>
                      <a:lnTo>
                        <a:pt x="1755" y="308"/>
                      </a:lnTo>
                      <a:lnTo>
                        <a:pt x="1678" y="231"/>
                      </a:lnTo>
                      <a:lnTo>
                        <a:pt x="1601" y="180"/>
                      </a:lnTo>
                      <a:lnTo>
                        <a:pt x="1511" y="129"/>
                      </a:lnTo>
                      <a:lnTo>
                        <a:pt x="1422" y="77"/>
                      </a:lnTo>
                      <a:lnTo>
                        <a:pt x="1332" y="52"/>
                      </a:lnTo>
                      <a:lnTo>
                        <a:pt x="1230" y="26"/>
                      </a:lnTo>
                      <a:lnTo>
                        <a:pt x="1127" y="13"/>
                      </a:lnTo>
                      <a:lnTo>
                        <a:pt x="10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1949;p38">
                  <a:extLst>
                    <a:ext uri="{FF2B5EF4-FFF2-40B4-BE49-F238E27FC236}">
                      <a16:creationId xmlns:a16="http://schemas.microsoft.com/office/drawing/2014/main" id="{1BF98C12-233E-B8A4-AC0F-9BA702DB80C4}"/>
                    </a:ext>
                  </a:extLst>
                </p:cNvPr>
                <p:cNvSpPr/>
                <p:nvPr/>
              </p:nvSpPr>
              <p:spPr>
                <a:xfrm>
                  <a:off x="2368937" y="1631843"/>
                  <a:ext cx="260528" cy="260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8" h="5188" extrusionOk="0">
                      <a:moveTo>
                        <a:pt x="2601" y="1"/>
                      </a:moveTo>
                      <a:lnTo>
                        <a:pt x="2332" y="13"/>
                      </a:lnTo>
                      <a:lnTo>
                        <a:pt x="2076" y="52"/>
                      </a:lnTo>
                      <a:lnTo>
                        <a:pt x="1832" y="116"/>
                      </a:lnTo>
                      <a:lnTo>
                        <a:pt x="1589" y="205"/>
                      </a:lnTo>
                      <a:lnTo>
                        <a:pt x="1358" y="321"/>
                      </a:lnTo>
                      <a:lnTo>
                        <a:pt x="1153" y="449"/>
                      </a:lnTo>
                      <a:lnTo>
                        <a:pt x="948" y="590"/>
                      </a:lnTo>
                      <a:lnTo>
                        <a:pt x="769" y="769"/>
                      </a:lnTo>
                      <a:lnTo>
                        <a:pt x="603" y="948"/>
                      </a:lnTo>
                      <a:lnTo>
                        <a:pt x="449" y="1140"/>
                      </a:lnTo>
                      <a:lnTo>
                        <a:pt x="321" y="1358"/>
                      </a:lnTo>
                      <a:lnTo>
                        <a:pt x="206" y="1589"/>
                      </a:lnTo>
                      <a:lnTo>
                        <a:pt x="129" y="1819"/>
                      </a:lnTo>
                      <a:lnTo>
                        <a:pt x="65" y="2075"/>
                      </a:lnTo>
                      <a:lnTo>
                        <a:pt x="13" y="2332"/>
                      </a:lnTo>
                      <a:lnTo>
                        <a:pt x="1" y="2601"/>
                      </a:lnTo>
                      <a:lnTo>
                        <a:pt x="13" y="2857"/>
                      </a:lnTo>
                      <a:lnTo>
                        <a:pt x="65" y="3126"/>
                      </a:lnTo>
                      <a:lnTo>
                        <a:pt x="129" y="3369"/>
                      </a:lnTo>
                      <a:lnTo>
                        <a:pt x="206" y="3612"/>
                      </a:lnTo>
                      <a:lnTo>
                        <a:pt x="321" y="3830"/>
                      </a:lnTo>
                      <a:lnTo>
                        <a:pt x="449" y="4048"/>
                      </a:lnTo>
                      <a:lnTo>
                        <a:pt x="603" y="4253"/>
                      </a:lnTo>
                      <a:lnTo>
                        <a:pt x="769" y="4432"/>
                      </a:lnTo>
                      <a:lnTo>
                        <a:pt x="948" y="4599"/>
                      </a:lnTo>
                      <a:lnTo>
                        <a:pt x="1153" y="4752"/>
                      </a:lnTo>
                      <a:lnTo>
                        <a:pt x="1358" y="4880"/>
                      </a:lnTo>
                      <a:lnTo>
                        <a:pt x="1589" y="4983"/>
                      </a:lnTo>
                      <a:lnTo>
                        <a:pt x="1832" y="5072"/>
                      </a:lnTo>
                      <a:lnTo>
                        <a:pt x="2076" y="5137"/>
                      </a:lnTo>
                      <a:lnTo>
                        <a:pt x="2332" y="5175"/>
                      </a:lnTo>
                      <a:lnTo>
                        <a:pt x="2601" y="5188"/>
                      </a:lnTo>
                      <a:lnTo>
                        <a:pt x="2870" y="5175"/>
                      </a:lnTo>
                      <a:lnTo>
                        <a:pt x="3126" y="5137"/>
                      </a:lnTo>
                      <a:lnTo>
                        <a:pt x="3369" y="5072"/>
                      </a:lnTo>
                      <a:lnTo>
                        <a:pt x="3613" y="4983"/>
                      </a:lnTo>
                      <a:lnTo>
                        <a:pt x="3830" y="4880"/>
                      </a:lnTo>
                      <a:lnTo>
                        <a:pt x="4048" y="4752"/>
                      </a:lnTo>
                      <a:lnTo>
                        <a:pt x="4253" y="4599"/>
                      </a:lnTo>
                      <a:lnTo>
                        <a:pt x="4432" y="4432"/>
                      </a:lnTo>
                      <a:lnTo>
                        <a:pt x="4599" y="4253"/>
                      </a:lnTo>
                      <a:lnTo>
                        <a:pt x="4752" y="4048"/>
                      </a:lnTo>
                      <a:lnTo>
                        <a:pt x="4880" y="3830"/>
                      </a:lnTo>
                      <a:lnTo>
                        <a:pt x="4996" y="3612"/>
                      </a:lnTo>
                      <a:lnTo>
                        <a:pt x="5073" y="3369"/>
                      </a:lnTo>
                      <a:lnTo>
                        <a:pt x="5137" y="3126"/>
                      </a:lnTo>
                      <a:lnTo>
                        <a:pt x="5175" y="2857"/>
                      </a:lnTo>
                      <a:lnTo>
                        <a:pt x="5188" y="2601"/>
                      </a:lnTo>
                      <a:lnTo>
                        <a:pt x="5175" y="2332"/>
                      </a:lnTo>
                      <a:lnTo>
                        <a:pt x="5137" y="2075"/>
                      </a:lnTo>
                      <a:lnTo>
                        <a:pt x="5073" y="1819"/>
                      </a:lnTo>
                      <a:lnTo>
                        <a:pt x="4996" y="1589"/>
                      </a:lnTo>
                      <a:lnTo>
                        <a:pt x="4880" y="1358"/>
                      </a:lnTo>
                      <a:lnTo>
                        <a:pt x="4752" y="1140"/>
                      </a:lnTo>
                      <a:lnTo>
                        <a:pt x="4599" y="948"/>
                      </a:lnTo>
                      <a:lnTo>
                        <a:pt x="4432" y="769"/>
                      </a:lnTo>
                      <a:lnTo>
                        <a:pt x="4253" y="590"/>
                      </a:lnTo>
                      <a:lnTo>
                        <a:pt x="4048" y="449"/>
                      </a:lnTo>
                      <a:lnTo>
                        <a:pt x="3830" y="321"/>
                      </a:lnTo>
                      <a:lnTo>
                        <a:pt x="3613" y="205"/>
                      </a:lnTo>
                      <a:lnTo>
                        <a:pt x="3369" y="116"/>
                      </a:lnTo>
                      <a:lnTo>
                        <a:pt x="3126" y="52"/>
                      </a:lnTo>
                      <a:lnTo>
                        <a:pt x="2870" y="13"/>
                      </a:lnTo>
                      <a:lnTo>
                        <a:pt x="2601" y="1"/>
                      </a:lnTo>
                      <a:close/>
                    </a:path>
                  </a:pathLst>
                </a:custGeom>
                <a:solidFill>
                  <a:srgbClr val="1FC5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1950;p38">
                  <a:extLst>
                    <a:ext uri="{FF2B5EF4-FFF2-40B4-BE49-F238E27FC236}">
                      <a16:creationId xmlns:a16="http://schemas.microsoft.com/office/drawing/2014/main" id="{81387859-626E-46F0-3BC1-894B083DE59A}"/>
                    </a:ext>
                  </a:extLst>
                </p:cNvPr>
                <p:cNvSpPr/>
                <p:nvPr/>
              </p:nvSpPr>
              <p:spPr>
                <a:xfrm>
                  <a:off x="2452547" y="1715454"/>
                  <a:ext cx="93957" cy="93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1" h="1858" extrusionOk="0">
                      <a:moveTo>
                        <a:pt x="846" y="1"/>
                      </a:moveTo>
                      <a:lnTo>
                        <a:pt x="744" y="26"/>
                      </a:lnTo>
                      <a:lnTo>
                        <a:pt x="654" y="39"/>
                      </a:lnTo>
                      <a:lnTo>
                        <a:pt x="577" y="77"/>
                      </a:lnTo>
                      <a:lnTo>
                        <a:pt x="487" y="116"/>
                      </a:lnTo>
                      <a:lnTo>
                        <a:pt x="411" y="154"/>
                      </a:lnTo>
                      <a:lnTo>
                        <a:pt x="347" y="218"/>
                      </a:lnTo>
                      <a:lnTo>
                        <a:pt x="282" y="270"/>
                      </a:lnTo>
                      <a:lnTo>
                        <a:pt x="218" y="334"/>
                      </a:lnTo>
                      <a:lnTo>
                        <a:pt x="167" y="410"/>
                      </a:lnTo>
                      <a:lnTo>
                        <a:pt x="116" y="487"/>
                      </a:lnTo>
                      <a:lnTo>
                        <a:pt x="78" y="564"/>
                      </a:lnTo>
                      <a:lnTo>
                        <a:pt x="52" y="654"/>
                      </a:lnTo>
                      <a:lnTo>
                        <a:pt x="26" y="743"/>
                      </a:lnTo>
                      <a:lnTo>
                        <a:pt x="14" y="833"/>
                      </a:lnTo>
                      <a:lnTo>
                        <a:pt x="1" y="936"/>
                      </a:lnTo>
                      <a:lnTo>
                        <a:pt x="14" y="1025"/>
                      </a:lnTo>
                      <a:lnTo>
                        <a:pt x="26" y="1115"/>
                      </a:lnTo>
                      <a:lnTo>
                        <a:pt x="52" y="1205"/>
                      </a:lnTo>
                      <a:lnTo>
                        <a:pt x="78" y="1294"/>
                      </a:lnTo>
                      <a:lnTo>
                        <a:pt x="116" y="1371"/>
                      </a:lnTo>
                      <a:lnTo>
                        <a:pt x="167" y="1448"/>
                      </a:lnTo>
                      <a:lnTo>
                        <a:pt x="218" y="1525"/>
                      </a:lnTo>
                      <a:lnTo>
                        <a:pt x="282" y="1589"/>
                      </a:lnTo>
                      <a:lnTo>
                        <a:pt x="347" y="1653"/>
                      </a:lnTo>
                      <a:lnTo>
                        <a:pt x="411" y="1704"/>
                      </a:lnTo>
                      <a:lnTo>
                        <a:pt x="487" y="1755"/>
                      </a:lnTo>
                      <a:lnTo>
                        <a:pt x="577" y="1794"/>
                      </a:lnTo>
                      <a:lnTo>
                        <a:pt x="654" y="1819"/>
                      </a:lnTo>
                      <a:lnTo>
                        <a:pt x="744" y="1845"/>
                      </a:lnTo>
                      <a:lnTo>
                        <a:pt x="846" y="1858"/>
                      </a:lnTo>
                      <a:lnTo>
                        <a:pt x="1025" y="1858"/>
                      </a:lnTo>
                      <a:lnTo>
                        <a:pt x="1128" y="1845"/>
                      </a:lnTo>
                      <a:lnTo>
                        <a:pt x="1217" y="1819"/>
                      </a:lnTo>
                      <a:lnTo>
                        <a:pt x="1294" y="1794"/>
                      </a:lnTo>
                      <a:lnTo>
                        <a:pt x="1384" y="1755"/>
                      </a:lnTo>
                      <a:lnTo>
                        <a:pt x="1461" y="1704"/>
                      </a:lnTo>
                      <a:lnTo>
                        <a:pt x="1525" y="1653"/>
                      </a:lnTo>
                      <a:lnTo>
                        <a:pt x="1589" y="1589"/>
                      </a:lnTo>
                      <a:lnTo>
                        <a:pt x="1653" y="1525"/>
                      </a:lnTo>
                      <a:lnTo>
                        <a:pt x="1704" y="1448"/>
                      </a:lnTo>
                      <a:lnTo>
                        <a:pt x="1755" y="1371"/>
                      </a:lnTo>
                      <a:lnTo>
                        <a:pt x="1794" y="1294"/>
                      </a:lnTo>
                      <a:lnTo>
                        <a:pt x="1819" y="1205"/>
                      </a:lnTo>
                      <a:lnTo>
                        <a:pt x="1845" y="1115"/>
                      </a:lnTo>
                      <a:lnTo>
                        <a:pt x="1858" y="1025"/>
                      </a:lnTo>
                      <a:lnTo>
                        <a:pt x="1871" y="936"/>
                      </a:lnTo>
                      <a:lnTo>
                        <a:pt x="1858" y="833"/>
                      </a:lnTo>
                      <a:lnTo>
                        <a:pt x="1845" y="743"/>
                      </a:lnTo>
                      <a:lnTo>
                        <a:pt x="1819" y="654"/>
                      </a:lnTo>
                      <a:lnTo>
                        <a:pt x="1794" y="564"/>
                      </a:lnTo>
                      <a:lnTo>
                        <a:pt x="1755" y="487"/>
                      </a:lnTo>
                      <a:lnTo>
                        <a:pt x="1704" y="410"/>
                      </a:lnTo>
                      <a:lnTo>
                        <a:pt x="1653" y="334"/>
                      </a:lnTo>
                      <a:lnTo>
                        <a:pt x="1589" y="270"/>
                      </a:lnTo>
                      <a:lnTo>
                        <a:pt x="1525" y="218"/>
                      </a:lnTo>
                      <a:lnTo>
                        <a:pt x="1461" y="154"/>
                      </a:lnTo>
                      <a:lnTo>
                        <a:pt x="1384" y="116"/>
                      </a:lnTo>
                      <a:lnTo>
                        <a:pt x="1294" y="77"/>
                      </a:lnTo>
                      <a:lnTo>
                        <a:pt x="1217" y="39"/>
                      </a:lnTo>
                      <a:lnTo>
                        <a:pt x="1128" y="26"/>
                      </a:lnTo>
                      <a:lnTo>
                        <a:pt x="10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1951;p38">
                  <a:extLst>
                    <a:ext uri="{FF2B5EF4-FFF2-40B4-BE49-F238E27FC236}">
                      <a16:creationId xmlns:a16="http://schemas.microsoft.com/office/drawing/2014/main" id="{4D1858A7-9A27-391C-8BA7-73F09A14A7F7}"/>
                    </a:ext>
                  </a:extLst>
                </p:cNvPr>
                <p:cNvSpPr/>
                <p:nvPr/>
              </p:nvSpPr>
              <p:spPr>
                <a:xfrm>
                  <a:off x="1226658" y="2344469"/>
                  <a:ext cx="1965613" cy="679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2" h="13539" extrusionOk="0">
                      <a:moveTo>
                        <a:pt x="3638" y="1"/>
                      </a:moveTo>
                      <a:lnTo>
                        <a:pt x="3446" y="14"/>
                      </a:lnTo>
                      <a:lnTo>
                        <a:pt x="3267" y="26"/>
                      </a:lnTo>
                      <a:lnTo>
                        <a:pt x="3088" y="52"/>
                      </a:lnTo>
                      <a:lnTo>
                        <a:pt x="2908" y="78"/>
                      </a:lnTo>
                      <a:lnTo>
                        <a:pt x="2729" y="116"/>
                      </a:lnTo>
                      <a:lnTo>
                        <a:pt x="2563" y="167"/>
                      </a:lnTo>
                      <a:lnTo>
                        <a:pt x="2383" y="231"/>
                      </a:lnTo>
                      <a:lnTo>
                        <a:pt x="2230" y="295"/>
                      </a:lnTo>
                      <a:lnTo>
                        <a:pt x="2063" y="359"/>
                      </a:lnTo>
                      <a:lnTo>
                        <a:pt x="1909" y="449"/>
                      </a:lnTo>
                      <a:lnTo>
                        <a:pt x="1756" y="526"/>
                      </a:lnTo>
                      <a:lnTo>
                        <a:pt x="1602" y="628"/>
                      </a:lnTo>
                      <a:lnTo>
                        <a:pt x="1461" y="731"/>
                      </a:lnTo>
                      <a:lnTo>
                        <a:pt x="1333" y="833"/>
                      </a:lnTo>
                      <a:lnTo>
                        <a:pt x="1192" y="948"/>
                      </a:lnTo>
                      <a:lnTo>
                        <a:pt x="1064" y="1064"/>
                      </a:lnTo>
                      <a:lnTo>
                        <a:pt x="949" y="1192"/>
                      </a:lnTo>
                      <a:lnTo>
                        <a:pt x="833" y="1333"/>
                      </a:lnTo>
                      <a:lnTo>
                        <a:pt x="731" y="1461"/>
                      </a:lnTo>
                      <a:lnTo>
                        <a:pt x="629" y="1602"/>
                      </a:lnTo>
                      <a:lnTo>
                        <a:pt x="526" y="1755"/>
                      </a:lnTo>
                      <a:lnTo>
                        <a:pt x="449" y="1909"/>
                      </a:lnTo>
                      <a:lnTo>
                        <a:pt x="360" y="2063"/>
                      </a:lnTo>
                      <a:lnTo>
                        <a:pt x="296" y="2229"/>
                      </a:lnTo>
                      <a:lnTo>
                        <a:pt x="231" y="2396"/>
                      </a:lnTo>
                      <a:lnTo>
                        <a:pt x="167" y="2562"/>
                      </a:lnTo>
                      <a:lnTo>
                        <a:pt x="116" y="2729"/>
                      </a:lnTo>
                      <a:lnTo>
                        <a:pt x="78" y="2908"/>
                      </a:lnTo>
                      <a:lnTo>
                        <a:pt x="52" y="3087"/>
                      </a:lnTo>
                      <a:lnTo>
                        <a:pt x="27" y="3267"/>
                      </a:lnTo>
                      <a:lnTo>
                        <a:pt x="14" y="3459"/>
                      </a:lnTo>
                      <a:lnTo>
                        <a:pt x="1" y="3638"/>
                      </a:lnTo>
                      <a:lnTo>
                        <a:pt x="1" y="9901"/>
                      </a:lnTo>
                      <a:lnTo>
                        <a:pt x="14" y="10093"/>
                      </a:lnTo>
                      <a:lnTo>
                        <a:pt x="27" y="10273"/>
                      </a:lnTo>
                      <a:lnTo>
                        <a:pt x="52" y="10465"/>
                      </a:lnTo>
                      <a:lnTo>
                        <a:pt x="78" y="10644"/>
                      </a:lnTo>
                      <a:lnTo>
                        <a:pt x="116" y="10811"/>
                      </a:lnTo>
                      <a:lnTo>
                        <a:pt x="167" y="10990"/>
                      </a:lnTo>
                      <a:lnTo>
                        <a:pt x="231" y="11156"/>
                      </a:lnTo>
                      <a:lnTo>
                        <a:pt x="296" y="11323"/>
                      </a:lnTo>
                      <a:lnTo>
                        <a:pt x="360" y="11477"/>
                      </a:lnTo>
                      <a:lnTo>
                        <a:pt x="449" y="11643"/>
                      </a:lnTo>
                      <a:lnTo>
                        <a:pt x="526" y="11797"/>
                      </a:lnTo>
                      <a:lnTo>
                        <a:pt x="629" y="11938"/>
                      </a:lnTo>
                      <a:lnTo>
                        <a:pt x="731" y="12079"/>
                      </a:lnTo>
                      <a:lnTo>
                        <a:pt x="833" y="12219"/>
                      </a:lnTo>
                      <a:lnTo>
                        <a:pt x="949" y="12348"/>
                      </a:lnTo>
                      <a:lnTo>
                        <a:pt x="1064" y="12476"/>
                      </a:lnTo>
                      <a:lnTo>
                        <a:pt x="1192" y="12591"/>
                      </a:lnTo>
                      <a:lnTo>
                        <a:pt x="1333" y="12706"/>
                      </a:lnTo>
                      <a:lnTo>
                        <a:pt x="1461" y="12821"/>
                      </a:lnTo>
                      <a:lnTo>
                        <a:pt x="1602" y="12924"/>
                      </a:lnTo>
                      <a:lnTo>
                        <a:pt x="1756" y="13014"/>
                      </a:lnTo>
                      <a:lnTo>
                        <a:pt x="1909" y="13103"/>
                      </a:lnTo>
                      <a:lnTo>
                        <a:pt x="2063" y="13180"/>
                      </a:lnTo>
                      <a:lnTo>
                        <a:pt x="2230" y="13257"/>
                      </a:lnTo>
                      <a:lnTo>
                        <a:pt x="2383" y="13321"/>
                      </a:lnTo>
                      <a:lnTo>
                        <a:pt x="2563" y="13372"/>
                      </a:lnTo>
                      <a:lnTo>
                        <a:pt x="2729" y="13423"/>
                      </a:lnTo>
                      <a:lnTo>
                        <a:pt x="2908" y="13462"/>
                      </a:lnTo>
                      <a:lnTo>
                        <a:pt x="3088" y="13500"/>
                      </a:lnTo>
                      <a:lnTo>
                        <a:pt x="3267" y="13526"/>
                      </a:lnTo>
                      <a:lnTo>
                        <a:pt x="3446" y="13539"/>
                      </a:lnTo>
                      <a:lnTo>
                        <a:pt x="35696" y="13539"/>
                      </a:lnTo>
                      <a:lnTo>
                        <a:pt x="35889" y="13526"/>
                      </a:lnTo>
                      <a:lnTo>
                        <a:pt x="36068" y="13500"/>
                      </a:lnTo>
                      <a:lnTo>
                        <a:pt x="36247" y="13462"/>
                      </a:lnTo>
                      <a:lnTo>
                        <a:pt x="36414" y="13423"/>
                      </a:lnTo>
                      <a:lnTo>
                        <a:pt x="36593" y="13372"/>
                      </a:lnTo>
                      <a:lnTo>
                        <a:pt x="36759" y="13321"/>
                      </a:lnTo>
                      <a:lnTo>
                        <a:pt x="36926" y="13257"/>
                      </a:lnTo>
                      <a:lnTo>
                        <a:pt x="37092" y="13180"/>
                      </a:lnTo>
                      <a:lnTo>
                        <a:pt x="37246" y="13103"/>
                      </a:lnTo>
                      <a:lnTo>
                        <a:pt x="37400" y="13014"/>
                      </a:lnTo>
                      <a:lnTo>
                        <a:pt x="37541" y="12924"/>
                      </a:lnTo>
                      <a:lnTo>
                        <a:pt x="37682" y="12821"/>
                      </a:lnTo>
                      <a:lnTo>
                        <a:pt x="37823" y="12706"/>
                      </a:lnTo>
                      <a:lnTo>
                        <a:pt x="37951" y="12591"/>
                      </a:lnTo>
                      <a:lnTo>
                        <a:pt x="38079" y="12476"/>
                      </a:lnTo>
                      <a:lnTo>
                        <a:pt x="38207" y="12348"/>
                      </a:lnTo>
                      <a:lnTo>
                        <a:pt x="38322" y="12219"/>
                      </a:lnTo>
                      <a:lnTo>
                        <a:pt x="38424" y="12079"/>
                      </a:lnTo>
                      <a:lnTo>
                        <a:pt x="38527" y="11938"/>
                      </a:lnTo>
                      <a:lnTo>
                        <a:pt x="38617" y="11797"/>
                      </a:lnTo>
                      <a:lnTo>
                        <a:pt x="38706" y="11643"/>
                      </a:lnTo>
                      <a:lnTo>
                        <a:pt x="38783" y="11477"/>
                      </a:lnTo>
                      <a:lnTo>
                        <a:pt x="38860" y="11323"/>
                      </a:lnTo>
                      <a:lnTo>
                        <a:pt x="38924" y="11156"/>
                      </a:lnTo>
                      <a:lnTo>
                        <a:pt x="38988" y="10990"/>
                      </a:lnTo>
                      <a:lnTo>
                        <a:pt x="39026" y="10811"/>
                      </a:lnTo>
                      <a:lnTo>
                        <a:pt x="39078" y="10644"/>
                      </a:lnTo>
                      <a:lnTo>
                        <a:pt x="39103" y="10465"/>
                      </a:lnTo>
                      <a:lnTo>
                        <a:pt x="39129" y="10273"/>
                      </a:lnTo>
                      <a:lnTo>
                        <a:pt x="39142" y="10093"/>
                      </a:lnTo>
                      <a:lnTo>
                        <a:pt x="39142" y="9901"/>
                      </a:lnTo>
                      <a:lnTo>
                        <a:pt x="39142" y="3638"/>
                      </a:lnTo>
                      <a:lnTo>
                        <a:pt x="39142" y="3459"/>
                      </a:lnTo>
                      <a:lnTo>
                        <a:pt x="39129" y="3267"/>
                      </a:lnTo>
                      <a:lnTo>
                        <a:pt x="39103" y="3087"/>
                      </a:lnTo>
                      <a:lnTo>
                        <a:pt x="39078" y="2908"/>
                      </a:lnTo>
                      <a:lnTo>
                        <a:pt x="39026" y="2729"/>
                      </a:lnTo>
                      <a:lnTo>
                        <a:pt x="38988" y="2562"/>
                      </a:lnTo>
                      <a:lnTo>
                        <a:pt x="38924" y="2396"/>
                      </a:lnTo>
                      <a:lnTo>
                        <a:pt x="38860" y="2229"/>
                      </a:lnTo>
                      <a:lnTo>
                        <a:pt x="38783" y="2063"/>
                      </a:lnTo>
                      <a:lnTo>
                        <a:pt x="38706" y="1909"/>
                      </a:lnTo>
                      <a:lnTo>
                        <a:pt x="38617" y="1755"/>
                      </a:lnTo>
                      <a:lnTo>
                        <a:pt x="38527" y="1602"/>
                      </a:lnTo>
                      <a:lnTo>
                        <a:pt x="38424" y="1461"/>
                      </a:lnTo>
                      <a:lnTo>
                        <a:pt x="38322" y="1333"/>
                      </a:lnTo>
                      <a:lnTo>
                        <a:pt x="38207" y="1192"/>
                      </a:lnTo>
                      <a:lnTo>
                        <a:pt x="38079" y="1064"/>
                      </a:lnTo>
                      <a:lnTo>
                        <a:pt x="37951" y="948"/>
                      </a:lnTo>
                      <a:lnTo>
                        <a:pt x="37823" y="833"/>
                      </a:lnTo>
                      <a:lnTo>
                        <a:pt x="37682" y="731"/>
                      </a:lnTo>
                      <a:lnTo>
                        <a:pt x="37541" y="628"/>
                      </a:lnTo>
                      <a:lnTo>
                        <a:pt x="37400" y="526"/>
                      </a:lnTo>
                      <a:lnTo>
                        <a:pt x="37246" y="449"/>
                      </a:lnTo>
                      <a:lnTo>
                        <a:pt x="37092" y="359"/>
                      </a:lnTo>
                      <a:lnTo>
                        <a:pt x="36926" y="295"/>
                      </a:lnTo>
                      <a:lnTo>
                        <a:pt x="36759" y="231"/>
                      </a:lnTo>
                      <a:lnTo>
                        <a:pt x="36593" y="167"/>
                      </a:lnTo>
                      <a:lnTo>
                        <a:pt x="36414" y="116"/>
                      </a:lnTo>
                      <a:lnTo>
                        <a:pt x="36247" y="78"/>
                      </a:lnTo>
                      <a:lnTo>
                        <a:pt x="36068" y="52"/>
                      </a:lnTo>
                      <a:lnTo>
                        <a:pt x="35889" y="26"/>
                      </a:lnTo>
                      <a:lnTo>
                        <a:pt x="35696" y="14"/>
                      </a:lnTo>
                      <a:lnTo>
                        <a:pt x="35517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1952;p38">
                  <a:extLst>
                    <a:ext uri="{FF2B5EF4-FFF2-40B4-BE49-F238E27FC236}">
                      <a16:creationId xmlns:a16="http://schemas.microsoft.com/office/drawing/2014/main" id="{A5A8C881-647A-FB19-FE22-14FB9D4156B8}"/>
                    </a:ext>
                  </a:extLst>
                </p:cNvPr>
                <p:cNvSpPr/>
                <p:nvPr/>
              </p:nvSpPr>
              <p:spPr>
                <a:xfrm>
                  <a:off x="1482662" y="2021626"/>
                  <a:ext cx="1454299" cy="130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60" h="2601" extrusionOk="0">
                      <a:moveTo>
                        <a:pt x="0" y="0"/>
                      </a:moveTo>
                      <a:lnTo>
                        <a:pt x="0" y="2600"/>
                      </a:lnTo>
                      <a:lnTo>
                        <a:pt x="28959" y="2600"/>
                      </a:lnTo>
                      <a:lnTo>
                        <a:pt x="2895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1953;p38">
                  <a:extLst>
                    <a:ext uri="{FF2B5EF4-FFF2-40B4-BE49-F238E27FC236}">
                      <a16:creationId xmlns:a16="http://schemas.microsoft.com/office/drawing/2014/main" id="{5CD53EEA-B810-67DF-0F8E-7FEC3445DF08}"/>
                    </a:ext>
                  </a:extLst>
                </p:cNvPr>
                <p:cNvSpPr/>
                <p:nvPr/>
              </p:nvSpPr>
              <p:spPr>
                <a:xfrm>
                  <a:off x="3192189" y="4322206"/>
                  <a:ext cx="141563" cy="40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9" h="8160" extrusionOk="0">
                      <a:moveTo>
                        <a:pt x="1" y="1"/>
                      </a:moveTo>
                      <a:lnTo>
                        <a:pt x="1" y="8160"/>
                      </a:lnTo>
                      <a:lnTo>
                        <a:pt x="2818" y="8160"/>
                      </a:lnTo>
                      <a:lnTo>
                        <a:pt x="2818" y="2806"/>
                      </a:lnTo>
                      <a:lnTo>
                        <a:pt x="2806" y="2524"/>
                      </a:lnTo>
                      <a:lnTo>
                        <a:pt x="2767" y="2242"/>
                      </a:lnTo>
                      <a:lnTo>
                        <a:pt x="2690" y="1973"/>
                      </a:lnTo>
                      <a:lnTo>
                        <a:pt x="2601" y="1717"/>
                      </a:lnTo>
                      <a:lnTo>
                        <a:pt x="2473" y="1474"/>
                      </a:lnTo>
                      <a:lnTo>
                        <a:pt x="2332" y="1243"/>
                      </a:lnTo>
                      <a:lnTo>
                        <a:pt x="2178" y="1026"/>
                      </a:lnTo>
                      <a:lnTo>
                        <a:pt x="1999" y="821"/>
                      </a:lnTo>
                      <a:lnTo>
                        <a:pt x="1794" y="641"/>
                      </a:lnTo>
                      <a:lnTo>
                        <a:pt x="1576" y="475"/>
                      </a:lnTo>
                      <a:lnTo>
                        <a:pt x="1346" y="334"/>
                      </a:lnTo>
                      <a:lnTo>
                        <a:pt x="1102" y="219"/>
                      </a:lnTo>
                      <a:lnTo>
                        <a:pt x="846" y="129"/>
                      </a:lnTo>
                      <a:lnTo>
                        <a:pt x="577" y="52"/>
                      </a:lnTo>
                      <a:lnTo>
                        <a:pt x="295" y="14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1954;p38">
                  <a:extLst>
                    <a:ext uri="{FF2B5EF4-FFF2-40B4-BE49-F238E27FC236}">
                      <a16:creationId xmlns:a16="http://schemas.microsoft.com/office/drawing/2014/main" id="{D5262F0C-0298-D9A8-C303-365EBF7E89D3}"/>
                    </a:ext>
                  </a:extLst>
                </p:cNvPr>
                <p:cNvSpPr/>
                <p:nvPr/>
              </p:nvSpPr>
              <p:spPr>
                <a:xfrm>
                  <a:off x="1085850" y="4322206"/>
                  <a:ext cx="140860" cy="40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8160" extrusionOk="0">
                      <a:moveTo>
                        <a:pt x="2805" y="1"/>
                      </a:moveTo>
                      <a:lnTo>
                        <a:pt x="2523" y="14"/>
                      </a:lnTo>
                      <a:lnTo>
                        <a:pt x="2241" y="52"/>
                      </a:lnTo>
                      <a:lnTo>
                        <a:pt x="1972" y="129"/>
                      </a:lnTo>
                      <a:lnTo>
                        <a:pt x="1716" y="219"/>
                      </a:lnTo>
                      <a:lnTo>
                        <a:pt x="1473" y="334"/>
                      </a:lnTo>
                      <a:lnTo>
                        <a:pt x="1230" y="475"/>
                      </a:lnTo>
                      <a:lnTo>
                        <a:pt x="1025" y="641"/>
                      </a:lnTo>
                      <a:lnTo>
                        <a:pt x="820" y="821"/>
                      </a:lnTo>
                      <a:lnTo>
                        <a:pt x="640" y="1026"/>
                      </a:lnTo>
                      <a:lnTo>
                        <a:pt x="474" y="1243"/>
                      </a:lnTo>
                      <a:lnTo>
                        <a:pt x="333" y="1474"/>
                      </a:lnTo>
                      <a:lnTo>
                        <a:pt x="218" y="1717"/>
                      </a:lnTo>
                      <a:lnTo>
                        <a:pt x="128" y="1973"/>
                      </a:lnTo>
                      <a:lnTo>
                        <a:pt x="51" y="2242"/>
                      </a:lnTo>
                      <a:lnTo>
                        <a:pt x="13" y="2524"/>
                      </a:lnTo>
                      <a:lnTo>
                        <a:pt x="0" y="2806"/>
                      </a:lnTo>
                      <a:lnTo>
                        <a:pt x="0" y="8160"/>
                      </a:lnTo>
                      <a:lnTo>
                        <a:pt x="2805" y="8160"/>
                      </a:lnTo>
                      <a:lnTo>
                        <a:pt x="2805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1955;p38">
                  <a:extLst>
                    <a:ext uri="{FF2B5EF4-FFF2-40B4-BE49-F238E27FC236}">
                      <a16:creationId xmlns:a16="http://schemas.microsoft.com/office/drawing/2014/main" id="{63B612F3-2722-6F6F-7BB5-E4D4F51CE839}"/>
                    </a:ext>
                  </a:extLst>
                </p:cNvPr>
                <p:cNvSpPr/>
                <p:nvPr/>
              </p:nvSpPr>
              <p:spPr>
                <a:xfrm>
                  <a:off x="1405479" y="2091076"/>
                  <a:ext cx="1608617" cy="158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33" h="31483" extrusionOk="0">
                      <a:moveTo>
                        <a:pt x="1" y="0"/>
                      </a:moveTo>
                      <a:lnTo>
                        <a:pt x="1" y="24425"/>
                      </a:lnTo>
                      <a:lnTo>
                        <a:pt x="13" y="24796"/>
                      </a:lnTo>
                      <a:lnTo>
                        <a:pt x="39" y="25155"/>
                      </a:lnTo>
                      <a:lnTo>
                        <a:pt x="77" y="25501"/>
                      </a:lnTo>
                      <a:lnTo>
                        <a:pt x="141" y="25847"/>
                      </a:lnTo>
                      <a:lnTo>
                        <a:pt x="218" y="26193"/>
                      </a:lnTo>
                      <a:lnTo>
                        <a:pt x="321" y="26526"/>
                      </a:lnTo>
                      <a:lnTo>
                        <a:pt x="423" y="26859"/>
                      </a:lnTo>
                      <a:lnTo>
                        <a:pt x="551" y="27179"/>
                      </a:lnTo>
                      <a:lnTo>
                        <a:pt x="692" y="27486"/>
                      </a:lnTo>
                      <a:lnTo>
                        <a:pt x="846" y="27794"/>
                      </a:lnTo>
                      <a:lnTo>
                        <a:pt x="1025" y="28088"/>
                      </a:lnTo>
                      <a:lnTo>
                        <a:pt x="1204" y="28370"/>
                      </a:lnTo>
                      <a:lnTo>
                        <a:pt x="1397" y="28652"/>
                      </a:lnTo>
                      <a:lnTo>
                        <a:pt x="1614" y="28921"/>
                      </a:lnTo>
                      <a:lnTo>
                        <a:pt x="1832" y="29177"/>
                      </a:lnTo>
                      <a:lnTo>
                        <a:pt x="2063" y="29420"/>
                      </a:lnTo>
                      <a:lnTo>
                        <a:pt x="2306" y="29651"/>
                      </a:lnTo>
                      <a:lnTo>
                        <a:pt x="2562" y="29881"/>
                      </a:lnTo>
                      <a:lnTo>
                        <a:pt x="2831" y="30086"/>
                      </a:lnTo>
                      <a:lnTo>
                        <a:pt x="3113" y="30278"/>
                      </a:lnTo>
                      <a:lnTo>
                        <a:pt x="3395" y="30470"/>
                      </a:lnTo>
                      <a:lnTo>
                        <a:pt x="3689" y="30637"/>
                      </a:lnTo>
                      <a:lnTo>
                        <a:pt x="3997" y="30791"/>
                      </a:lnTo>
                      <a:lnTo>
                        <a:pt x="4304" y="30931"/>
                      </a:lnTo>
                      <a:lnTo>
                        <a:pt x="4624" y="31060"/>
                      </a:lnTo>
                      <a:lnTo>
                        <a:pt x="4957" y="31175"/>
                      </a:lnTo>
                      <a:lnTo>
                        <a:pt x="5290" y="31264"/>
                      </a:lnTo>
                      <a:lnTo>
                        <a:pt x="5636" y="31341"/>
                      </a:lnTo>
                      <a:lnTo>
                        <a:pt x="5982" y="31405"/>
                      </a:lnTo>
                      <a:lnTo>
                        <a:pt x="6340" y="31444"/>
                      </a:lnTo>
                      <a:lnTo>
                        <a:pt x="6686" y="31482"/>
                      </a:lnTo>
                      <a:lnTo>
                        <a:pt x="25334" y="31482"/>
                      </a:lnTo>
                      <a:lnTo>
                        <a:pt x="25693" y="31444"/>
                      </a:lnTo>
                      <a:lnTo>
                        <a:pt x="26052" y="31405"/>
                      </a:lnTo>
                      <a:lnTo>
                        <a:pt x="26398" y="31341"/>
                      </a:lnTo>
                      <a:lnTo>
                        <a:pt x="26731" y="31264"/>
                      </a:lnTo>
                      <a:lnTo>
                        <a:pt x="27076" y="31175"/>
                      </a:lnTo>
                      <a:lnTo>
                        <a:pt x="27397" y="31060"/>
                      </a:lnTo>
                      <a:lnTo>
                        <a:pt x="27717" y="30931"/>
                      </a:lnTo>
                      <a:lnTo>
                        <a:pt x="28037" y="30791"/>
                      </a:lnTo>
                      <a:lnTo>
                        <a:pt x="28331" y="30637"/>
                      </a:lnTo>
                      <a:lnTo>
                        <a:pt x="28626" y="30470"/>
                      </a:lnTo>
                      <a:lnTo>
                        <a:pt x="28921" y="30278"/>
                      </a:lnTo>
                      <a:lnTo>
                        <a:pt x="29190" y="30086"/>
                      </a:lnTo>
                      <a:lnTo>
                        <a:pt x="29459" y="29881"/>
                      </a:lnTo>
                      <a:lnTo>
                        <a:pt x="29715" y="29651"/>
                      </a:lnTo>
                      <a:lnTo>
                        <a:pt x="29958" y="29420"/>
                      </a:lnTo>
                      <a:lnTo>
                        <a:pt x="30201" y="29177"/>
                      </a:lnTo>
                      <a:lnTo>
                        <a:pt x="30419" y="28921"/>
                      </a:lnTo>
                      <a:lnTo>
                        <a:pt x="30624" y="28652"/>
                      </a:lnTo>
                      <a:lnTo>
                        <a:pt x="30829" y="28370"/>
                      </a:lnTo>
                      <a:lnTo>
                        <a:pt x="31008" y="28088"/>
                      </a:lnTo>
                      <a:lnTo>
                        <a:pt x="31175" y="27794"/>
                      </a:lnTo>
                      <a:lnTo>
                        <a:pt x="31329" y="27486"/>
                      </a:lnTo>
                      <a:lnTo>
                        <a:pt x="31469" y="27179"/>
                      </a:lnTo>
                      <a:lnTo>
                        <a:pt x="31597" y="26859"/>
                      </a:lnTo>
                      <a:lnTo>
                        <a:pt x="31713" y="26526"/>
                      </a:lnTo>
                      <a:lnTo>
                        <a:pt x="31802" y="26193"/>
                      </a:lnTo>
                      <a:lnTo>
                        <a:pt x="31892" y="25847"/>
                      </a:lnTo>
                      <a:lnTo>
                        <a:pt x="31943" y="25501"/>
                      </a:lnTo>
                      <a:lnTo>
                        <a:pt x="31995" y="25155"/>
                      </a:lnTo>
                      <a:lnTo>
                        <a:pt x="32020" y="24796"/>
                      </a:lnTo>
                      <a:lnTo>
                        <a:pt x="32033" y="24425"/>
                      </a:lnTo>
                      <a:lnTo>
                        <a:pt x="32033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1956;p38">
                  <a:extLst>
                    <a:ext uri="{FF2B5EF4-FFF2-40B4-BE49-F238E27FC236}">
                      <a16:creationId xmlns:a16="http://schemas.microsoft.com/office/drawing/2014/main" id="{0E035D44-F56C-80CF-4874-0A7EC46F9F67}"/>
                    </a:ext>
                  </a:extLst>
                </p:cNvPr>
                <p:cNvSpPr/>
                <p:nvPr/>
              </p:nvSpPr>
              <p:spPr>
                <a:xfrm>
                  <a:off x="1675595" y="2506569"/>
                  <a:ext cx="355741" cy="356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4" h="7096" extrusionOk="0">
                      <a:moveTo>
                        <a:pt x="3356" y="0"/>
                      </a:moveTo>
                      <a:lnTo>
                        <a:pt x="3177" y="13"/>
                      </a:lnTo>
                      <a:lnTo>
                        <a:pt x="2998" y="39"/>
                      </a:lnTo>
                      <a:lnTo>
                        <a:pt x="2831" y="64"/>
                      </a:lnTo>
                      <a:lnTo>
                        <a:pt x="2652" y="116"/>
                      </a:lnTo>
                      <a:lnTo>
                        <a:pt x="2486" y="154"/>
                      </a:lnTo>
                      <a:lnTo>
                        <a:pt x="2319" y="218"/>
                      </a:lnTo>
                      <a:lnTo>
                        <a:pt x="2165" y="282"/>
                      </a:lnTo>
                      <a:lnTo>
                        <a:pt x="1999" y="346"/>
                      </a:lnTo>
                      <a:lnTo>
                        <a:pt x="1845" y="423"/>
                      </a:lnTo>
                      <a:lnTo>
                        <a:pt x="1704" y="513"/>
                      </a:lnTo>
                      <a:lnTo>
                        <a:pt x="1563" y="602"/>
                      </a:lnTo>
                      <a:lnTo>
                        <a:pt x="1422" y="705"/>
                      </a:lnTo>
                      <a:lnTo>
                        <a:pt x="1282" y="807"/>
                      </a:lnTo>
                      <a:lnTo>
                        <a:pt x="1154" y="922"/>
                      </a:lnTo>
                      <a:lnTo>
                        <a:pt x="1038" y="1038"/>
                      </a:lnTo>
                      <a:lnTo>
                        <a:pt x="910" y="1166"/>
                      </a:lnTo>
                      <a:lnTo>
                        <a:pt x="808" y="1294"/>
                      </a:lnTo>
                      <a:lnTo>
                        <a:pt x="705" y="1422"/>
                      </a:lnTo>
                      <a:lnTo>
                        <a:pt x="603" y="1563"/>
                      </a:lnTo>
                      <a:lnTo>
                        <a:pt x="513" y="1704"/>
                      </a:lnTo>
                      <a:lnTo>
                        <a:pt x="423" y="1857"/>
                      </a:lnTo>
                      <a:lnTo>
                        <a:pt x="347" y="2011"/>
                      </a:lnTo>
                      <a:lnTo>
                        <a:pt x="270" y="2165"/>
                      </a:lnTo>
                      <a:lnTo>
                        <a:pt x="206" y="2331"/>
                      </a:lnTo>
                      <a:lnTo>
                        <a:pt x="155" y="2485"/>
                      </a:lnTo>
                      <a:lnTo>
                        <a:pt x="103" y="2664"/>
                      </a:lnTo>
                      <a:lnTo>
                        <a:pt x="65" y="2831"/>
                      </a:lnTo>
                      <a:lnTo>
                        <a:pt x="39" y="3010"/>
                      </a:lnTo>
                      <a:lnTo>
                        <a:pt x="14" y="3177"/>
                      </a:lnTo>
                      <a:lnTo>
                        <a:pt x="1" y="3356"/>
                      </a:lnTo>
                      <a:lnTo>
                        <a:pt x="1" y="3548"/>
                      </a:lnTo>
                      <a:lnTo>
                        <a:pt x="1" y="3727"/>
                      </a:lnTo>
                      <a:lnTo>
                        <a:pt x="14" y="3907"/>
                      </a:lnTo>
                      <a:lnTo>
                        <a:pt x="39" y="4086"/>
                      </a:lnTo>
                      <a:lnTo>
                        <a:pt x="65" y="4265"/>
                      </a:lnTo>
                      <a:lnTo>
                        <a:pt x="103" y="4432"/>
                      </a:lnTo>
                      <a:lnTo>
                        <a:pt x="155" y="4598"/>
                      </a:lnTo>
                      <a:lnTo>
                        <a:pt x="206" y="4765"/>
                      </a:lnTo>
                      <a:lnTo>
                        <a:pt x="270" y="4931"/>
                      </a:lnTo>
                      <a:lnTo>
                        <a:pt x="347" y="5085"/>
                      </a:lnTo>
                      <a:lnTo>
                        <a:pt x="423" y="5239"/>
                      </a:lnTo>
                      <a:lnTo>
                        <a:pt x="513" y="5380"/>
                      </a:lnTo>
                      <a:lnTo>
                        <a:pt x="603" y="5533"/>
                      </a:lnTo>
                      <a:lnTo>
                        <a:pt x="705" y="5661"/>
                      </a:lnTo>
                      <a:lnTo>
                        <a:pt x="808" y="5802"/>
                      </a:lnTo>
                      <a:lnTo>
                        <a:pt x="910" y="5930"/>
                      </a:lnTo>
                      <a:lnTo>
                        <a:pt x="1038" y="6058"/>
                      </a:lnTo>
                      <a:lnTo>
                        <a:pt x="1154" y="6174"/>
                      </a:lnTo>
                      <a:lnTo>
                        <a:pt x="1282" y="6276"/>
                      </a:lnTo>
                      <a:lnTo>
                        <a:pt x="1422" y="6391"/>
                      </a:lnTo>
                      <a:lnTo>
                        <a:pt x="1563" y="6481"/>
                      </a:lnTo>
                      <a:lnTo>
                        <a:pt x="1704" y="6584"/>
                      </a:lnTo>
                      <a:lnTo>
                        <a:pt x="1845" y="6660"/>
                      </a:lnTo>
                      <a:lnTo>
                        <a:pt x="1999" y="6737"/>
                      </a:lnTo>
                      <a:lnTo>
                        <a:pt x="2165" y="6814"/>
                      </a:lnTo>
                      <a:lnTo>
                        <a:pt x="2319" y="6878"/>
                      </a:lnTo>
                      <a:lnTo>
                        <a:pt x="2486" y="6929"/>
                      </a:lnTo>
                      <a:lnTo>
                        <a:pt x="2652" y="6981"/>
                      </a:lnTo>
                      <a:lnTo>
                        <a:pt x="2831" y="7019"/>
                      </a:lnTo>
                      <a:lnTo>
                        <a:pt x="2998" y="7045"/>
                      </a:lnTo>
                      <a:lnTo>
                        <a:pt x="3177" y="7070"/>
                      </a:lnTo>
                      <a:lnTo>
                        <a:pt x="3356" y="7083"/>
                      </a:lnTo>
                      <a:lnTo>
                        <a:pt x="3536" y="7096"/>
                      </a:lnTo>
                      <a:lnTo>
                        <a:pt x="3728" y="7083"/>
                      </a:lnTo>
                      <a:lnTo>
                        <a:pt x="3907" y="7070"/>
                      </a:lnTo>
                      <a:lnTo>
                        <a:pt x="4087" y="7045"/>
                      </a:lnTo>
                      <a:lnTo>
                        <a:pt x="4253" y="7019"/>
                      </a:lnTo>
                      <a:lnTo>
                        <a:pt x="4432" y="6981"/>
                      </a:lnTo>
                      <a:lnTo>
                        <a:pt x="4599" y="6929"/>
                      </a:lnTo>
                      <a:lnTo>
                        <a:pt x="4765" y="6878"/>
                      </a:lnTo>
                      <a:lnTo>
                        <a:pt x="4919" y="6814"/>
                      </a:lnTo>
                      <a:lnTo>
                        <a:pt x="5086" y="6737"/>
                      </a:lnTo>
                      <a:lnTo>
                        <a:pt x="5226" y="6660"/>
                      </a:lnTo>
                      <a:lnTo>
                        <a:pt x="5380" y="6584"/>
                      </a:lnTo>
                      <a:lnTo>
                        <a:pt x="5521" y="6481"/>
                      </a:lnTo>
                      <a:lnTo>
                        <a:pt x="5662" y="6391"/>
                      </a:lnTo>
                      <a:lnTo>
                        <a:pt x="5803" y="6276"/>
                      </a:lnTo>
                      <a:lnTo>
                        <a:pt x="5931" y="6174"/>
                      </a:lnTo>
                      <a:lnTo>
                        <a:pt x="6046" y="6058"/>
                      </a:lnTo>
                      <a:lnTo>
                        <a:pt x="6161" y="5930"/>
                      </a:lnTo>
                      <a:lnTo>
                        <a:pt x="6277" y="5802"/>
                      </a:lnTo>
                      <a:lnTo>
                        <a:pt x="6379" y="5661"/>
                      </a:lnTo>
                      <a:lnTo>
                        <a:pt x="6482" y="5533"/>
                      </a:lnTo>
                      <a:lnTo>
                        <a:pt x="6571" y="5380"/>
                      </a:lnTo>
                      <a:lnTo>
                        <a:pt x="6661" y="5239"/>
                      </a:lnTo>
                      <a:lnTo>
                        <a:pt x="6738" y="5085"/>
                      </a:lnTo>
                      <a:lnTo>
                        <a:pt x="6815" y="4931"/>
                      </a:lnTo>
                      <a:lnTo>
                        <a:pt x="6879" y="4765"/>
                      </a:lnTo>
                      <a:lnTo>
                        <a:pt x="6930" y="4598"/>
                      </a:lnTo>
                      <a:lnTo>
                        <a:pt x="6981" y="4432"/>
                      </a:lnTo>
                      <a:lnTo>
                        <a:pt x="7020" y="4265"/>
                      </a:lnTo>
                      <a:lnTo>
                        <a:pt x="7045" y="4086"/>
                      </a:lnTo>
                      <a:lnTo>
                        <a:pt x="7071" y="3907"/>
                      </a:lnTo>
                      <a:lnTo>
                        <a:pt x="7084" y="3727"/>
                      </a:lnTo>
                      <a:lnTo>
                        <a:pt x="7084" y="3548"/>
                      </a:lnTo>
                      <a:lnTo>
                        <a:pt x="7084" y="3356"/>
                      </a:lnTo>
                      <a:lnTo>
                        <a:pt x="7071" y="3177"/>
                      </a:lnTo>
                      <a:lnTo>
                        <a:pt x="7045" y="3010"/>
                      </a:lnTo>
                      <a:lnTo>
                        <a:pt x="7020" y="2831"/>
                      </a:lnTo>
                      <a:lnTo>
                        <a:pt x="6981" y="2664"/>
                      </a:lnTo>
                      <a:lnTo>
                        <a:pt x="6930" y="2485"/>
                      </a:lnTo>
                      <a:lnTo>
                        <a:pt x="6879" y="2331"/>
                      </a:lnTo>
                      <a:lnTo>
                        <a:pt x="6815" y="2165"/>
                      </a:lnTo>
                      <a:lnTo>
                        <a:pt x="6738" y="2011"/>
                      </a:lnTo>
                      <a:lnTo>
                        <a:pt x="6661" y="1857"/>
                      </a:lnTo>
                      <a:lnTo>
                        <a:pt x="6571" y="1704"/>
                      </a:lnTo>
                      <a:lnTo>
                        <a:pt x="6482" y="1563"/>
                      </a:lnTo>
                      <a:lnTo>
                        <a:pt x="6379" y="1422"/>
                      </a:lnTo>
                      <a:lnTo>
                        <a:pt x="6277" y="1294"/>
                      </a:lnTo>
                      <a:lnTo>
                        <a:pt x="6161" y="1166"/>
                      </a:lnTo>
                      <a:lnTo>
                        <a:pt x="6046" y="1038"/>
                      </a:lnTo>
                      <a:lnTo>
                        <a:pt x="5931" y="922"/>
                      </a:lnTo>
                      <a:lnTo>
                        <a:pt x="5803" y="807"/>
                      </a:lnTo>
                      <a:lnTo>
                        <a:pt x="5662" y="705"/>
                      </a:lnTo>
                      <a:lnTo>
                        <a:pt x="5521" y="602"/>
                      </a:lnTo>
                      <a:lnTo>
                        <a:pt x="5380" y="513"/>
                      </a:lnTo>
                      <a:lnTo>
                        <a:pt x="5226" y="423"/>
                      </a:lnTo>
                      <a:lnTo>
                        <a:pt x="5086" y="346"/>
                      </a:lnTo>
                      <a:lnTo>
                        <a:pt x="4919" y="282"/>
                      </a:lnTo>
                      <a:lnTo>
                        <a:pt x="4765" y="218"/>
                      </a:lnTo>
                      <a:lnTo>
                        <a:pt x="4599" y="154"/>
                      </a:lnTo>
                      <a:lnTo>
                        <a:pt x="4432" y="116"/>
                      </a:lnTo>
                      <a:lnTo>
                        <a:pt x="4253" y="64"/>
                      </a:lnTo>
                      <a:lnTo>
                        <a:pt x="4087" y="39"/>
                      </a:lnTo>
                      <a:lnTo>
                        <a:pt x="3907" y="13"/>
                      </a:lnTo>
                      <a:lnTo>
                        <a:pt x="3728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1957;p38">
                  <a:extLst>
                    <a:ext uri="{FF2B5EF4-FFF2-40B4-BE49-F238E27FC236}">
                      <a16:creationId xmlns:a16="http://schemas.microsoft.com/office/drawing/2014/main" id="{AC83C051-B6DE-5045-EDCD-3410A3F375C8}"/>
                    </a:ext>
                  </a:extLst>
                </p:cNvPr>
                <p:cNvSpPr/>
                <p:nvPr/>
              </p:nvSpPr>
              <p:spPr>
                <a:xfrm>
                  <a:off x="1731586" y="2562510"/>
                  <a:ext cx="243806" cy="244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5" h="4868" extrusionOk="0">
                      <a:moveTo>
                        <a:pt x="2421" y="1"/>
                      </a:moveTo>
                      <a:lnTo>
                        <a:pt x="2177" y="13"/>
                      </a:lnTo>
                      <a:lnTo>
                        <a:pt x="1934" y="52"/>
                      </a:lnTo>
                      <a:lnTo>
                        <a:pt x="1704" y="103"/>
                      </a:lnTo>
                      <a:lnTo>
                        <a:pt x="1486" y="193"/>
                      </a:lnTo>
                      <a:lnTo>
                        <a:pt x="1268" y="295"/>
                      </a:lnTo>
                      <a:lnTo>
                        <a:pt x="1063" y="410"/>
                      </a:lnTo>
                      <a:lnTo>
                        <a:pt x="884" y="551"/>
                      </a:lnTo>
                      <a:lnTo>
                        <a:pt x="705" y="705"/>
                      </a:lnTo>
                      <a:lnTo>
                        <a:pt x="551" y="884"/>
                      </a:lnTo>
                      <a:lnTo>
                        <a:pt x="410" y="1076"/>
                      </a:lnTo>
                      <a:lnTo>
                        <a:pt x="282" y="1269"/>
                      </a:lnTo>
                      <a:lnTo>
                        <a:pt x="179" y="1486"/>
                      </a:lnTo>
                      <a:lnTo>
                        <a:pt x="103" y="1704"/>
                      </a:lnTo>
                      <a:lnTo>
                        <a:pt x="39" y="1935"/>
                      </a:lnTo>
                      <a:lnTo>
                        <a:pt x="13" y="2178"/>
                      </a:lnTo>
                      <a:lnTo>
                        <a:pt x="0" y="2434"/>
                      </a:lnTo>
                      <a:lnTo>
                        <a:pt x="13" y="2677"/>
                      </a:lnTo>
                      <a:lnTo>
                        <a:pt x="39" y="2921"/>
                      </a:lnTo>
                      <a:lnTo>
                        <a:pt x="103" y="3151"/>
                      </a:lnTo>
                      <a:lnTo>
                        <a:pt x="179" y="3382"/>
                      </a:lnTo>
                      <a:lnTo>
                        <a:pt x="282" y="3587"/>
                      </a:lnTo>
                      <a:lnTo>
                        <a:pt x="410" y="3792"/>
                      </a:lnTo>
                      <a:lnTo>
                        <a:pt x="551" y="3984"/>
                      </a:lnTo>
                      <a:lnTo>
                        <a:pt x="705" y="4150"/>
                      </a:lnTo>
                      <a:lnTo>
                        <a:pt x="884" y="4304"/>
                      </a:lnTo>
                      <a:lnTo>
                        <a:pt x="1063" y="4445"/>
                      </a:lnTo>
                      <a:lnTo>
                        <a:pt x="1268" y="4573"/>
                      </a:lnTo>
                      <a:lnTo>
                        <a:pt x="1486" y="4675"/>
                      </a:lnTo>
                      <a:lnTo>
                        <a:pt x="1704" y="4752"/>
                      </a:lnTo>
                      <a:lnTo>
                        <a:pt x="1934" y="4816"/>
                      </a:lnTo>
                      <a:lnTo>
                        <a:pt x="2177" y="4855"/>
                      </a:lnTo>
                      <a:lnTo>
                        <a:pt x="2421" y="4868"/>
                      </a:lnTo>
                      <a:lnTo>
                        <a:pt x="2677" y="4855"/>
                      </a:lnTo>
                      <a:lnTo>
                        <a:pt x="2920" y="4816"/>
                      </a:lnTo>
                      <a:lnTo>
                        <a:pt x="3151" y="4752"/>
                      </a:lnTo>
                      <a:lnTo>
                        <a:pt x="3369" y="4675"/>
                      </a:lnTo>
                      <a:lnTo>
                        <a:pt x="3586" y="4573"/>
                      </a:lnTo>
                      <a:lnTo>
                        <a:pt x="3791" y="4445"/>
                      </a:lnTo>
                      <a:lnTo>
                        <a:pt x="3971" y="4304"/>
                      </a:lnTo>
                      <a:lnTo>
                        <a:pt x="4150" y="4150"/>
                      </a:lnTo>
                      <a:lnTo>
                        <a:pt x="4304" y="3984"/>
                      </a:lnTo>
                      <a:lnTo>
                        <a:pt x="4444" y="3792"/>
                      </a:lnTo>
                      <a:lnTo>
                        <a:pt x="4560" y="3587"/>
                      </a:lnTo>
                      <a:lnTo>
                        <a:pt x="4662" y="3382"/>
                      </a:lnTo>
                      <a:lnTo>
                        <a:pt x="4752" y="3151"/>
                      </a:lnTo>
                      <a:lnTo>
                        <a:pt x="4803" y="2921"/>
                      </a:lnTo>
                      <a:lnTo>
                        <a:pt x="4841" y="2677"/>
                      </a:lnTo>
                      <a:lnTo>
                        <a:pt x="4854" y="2434"/>
                      </a:lnTo>
                      <a:lnTo>
                        <a:pt x="4841" y="2178"/>
                      </a:lnTo>
                      <a:lnTo>
                        <a:pt x="4803" y="1935"/>
                      </a:lnTo>
                      <a:lnTo>
                        <a:pt x="4752" y="1704"/>
                      </a:lnTo>
                      <a:lnTo>
                        <a:pt x="4662" y="1486"/>
                      </a:lnTo>
                      <a:lnTo>
                        <a:pt x="4560" y="1269"/>
                      </a:lnTo>
                      <a:lnTo>
                        <a:pt x="4444" y="1076"/>
                      </a:lnTo>
                      <a:lnTo>
                        <a:pt x="4304" y="884"/>
                      </a:lnTo>
                      <a:lnTo>
                        <a:pt x="4150" y="705"/>
                      </a:lnTo>
                      <a:lnTo>
                        <a:pt x="3971" y="551"/>
                      </a:lnTo>
                      <a:lnTo>
                        <a:pt x="3791" y="410"/>
                      </a:lnTo>
                      <a:lnTo>
                        <a:pt x="3586" y="295"/>
                      </a:lnTo>
                      <a:lnTo>
                        <a:pt x="3369" y="193"/>
                      </a:lnTo>
                      <a:lnTo>
                        <a:pt x="3151" y="103"/>
                      </a:lnTo>
                      <a:lnTo>
                        <a:pt x="2920" y="52"/>
                      </a:lnTo>
                      <a:lnTo>
                        <a:pt x="2677" y="13"/>
                      </a:lnTo>
                      <a:lnTo>
                        <a:pt x="242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1958;p38">
                  <a:extLst>
                    <a:ext uri="{FF2B5EF4-FFF2-40B4-BE49-F238E27FC236}">
                      <a16:creationId xmlns:a16="http://schemas.microsoft.com/office/drawing/2014/main" id="{A3E5BFCE-196E-02E1-D344-0589427EE32F}"/>
                    </a:ext>
                  </a:extLst>
                </p:cNvPr>
                <p:cNvSpPr/>
                <p:nvPr/>
              </p:nvSpPr>
              <p:spPr>
                <a:xfrm>
                  <a:off x="2387617" y="2506569"/>
                  <a:ext cx="356343" cy="356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6" h="7096" extrusionOk="0">
                      <a:moveTo>
                        <a:pt x="3369" y="0"/>
                      </a:moveTo>
                      <a:lnTo>
                        <a:pt x="3189" y="13"/>
                      </a:lnTo>
                      <a:lnTo>
                        <a:pt x="3010" y="39"/>
                      </a:lnTo>
                      <a:lnTo>
                        <a:pt x="2831" y="64"/>
                      </a:lnTo>
                      <a:lnTo>
                        <a:pt x="2664" y="116"/>
                      </a:lnTo>
                      <a:lnTo>
                        <a:pt x="2498" y="154"/>
                      </a:lnTo>
                      <a:lnTo>
                        <a:pt x="2331" y="218"/>
                      </a:lnTo>
                      <a:lnTo>
                        <a:pt x="2165" y="282"/>
                      </a:lnTo>
                      <a:lnTo>
                        <a:pt x="2011" y="346"/>
                      </a:lnTo>
                      <a:lnTo>
                        <a:pt x="1857" y="423"/>
                      </a:lnTo>
                      <a:lnTo>
                        <a:pt x="1716" y="513"/>
                      </a:lnTo>
                      <a:lnTo>
                        <a:pt x="1563" y="602"/>
                      </a:lnTo>
                      <a:lnTo>
                        <a:pt x="1422" y="705"/>
                      </a:lnTo>
                      <a:lnTo>
                        <a:pt x="1294" y="807"/>
                      </a:lnTo>
                      <a:lnTo>
                        <a:pt x="1166" y="922"/>
                      </a:lnTo>
                      <a:lnTo>
                        <a:pt x="1038" y="1038"/>
                      </a:lnTo>
                      <a:lnTo>
                        <a:pt x="922" y="1166"/>
                      </a:lnTo>
                      <a:lnTo>
                        <a:pt x="807" y="1294"/>
                      </a:lnTo>
                      <a:lnTo>
                        <a:pt x="705" y="1422"/>
                      </a:lnTo>
                      <a:lnTo>
                        <a:pt x="615" y="1563"/>
                      </a:lnTo>
                      <a:lnTo>
                        <a:pt x="512" y="1704"/>
                      </a:lnTo>
                      <a:lnTo>
                        <a:pt x="436" y="1857"/>
                      </a:lnTo>
                      <a:lnTo>
                        <a:pt x="359" y="2011"/>
                      </a:lnTo>
                      <a:lnTo>
                        <a:pt x="282" y="2165"/>
                      </a:lnTo>
                      <a:lnTo>
                        <a:pt x="218" y="2331"/>
                      </a:lnTo>
                      <a:lnTo>
                        <a:pt x="167" y="2485"/>
                      </a:lnTo>
                      <a:lnTo>
                        <a:pt x="115" y="2664"/>
                      </a:lnTo>
                      <a:lnTo>
                        <a:pt x="77" y="2831"/>
                      </a:lnTo>
                      <a:lnTo>
                        <a:pt x="39" y="3010"/>
                      </a:lnTo>
                      <a:lnTo>
                        <a:pt x="26" y="3177"/>
                      </a:lnTo>
                      <a:lnTo>
                        <a:pt x="13" y="3356"/>
                      </a:lnTo>
                      <a:lnTo>
                        <a:pt x="0" y="3548"/>
                      </a:lnTo>
                      <a:lnTo>
                        <a:pt x="13" y="3727"/>
                      </a:lnTo>
                      <a:lnTo>
                        <a:pt x="26" y="3907"/>
                      </a:lnTo>
                      <a:lnTo>
                        <a:pt x="39" y="4086"/>
                      </a:lnTo>
                      <a:lnTo>
                        <a:pt x="77" y="4265"/>
                      </a:lnTo>
                      <a:lnTo>
                        <a:pt x="115" y="4432"/>
                      </a:lnTo>
                      <a:lnTo>
                        <a:pt x="167" y="4598"/>
                      </a:lnTo>
                      <a:lnTo>
                        <a:pt x="218" y="4765"/>
                      </a:lnTo>
                      <a:lnTo>
                        <a:pt x="282" y="4931"/>
                      </a:lnTo>
                      <a:lnTo>
                        <a:pt x="359" y="5085"/>
                      </a:lnTo>
                      <a:lnTo>
                        <a:pt x="436" y="5239"/>
                      </a:lnTo>
                      <a:lnTo>
                        <a:pt x="512" y="5380"/>
                      </a:lnTo>
                      <a:lnTo>
                        <a:pt x="615" y="5533"/>
                      </a:lnTo>
                      <a:lnTo>
                        <a:pt x="705" y="5661"/>
                      </a:lnTo>
                      <a:lnTo>
                        <a:pt x="807" y="5802"/>
                      </a:lnTo>
                      <a:lnTo>
                        <a:pt x="922" y="5930"/>
                      </a:lnTo>
                      <a:lnTo>
                        <a:pt x="1038" y="6058"/>
                      </a:lnTo>
                      <a:lnTo>
                        <a:pt x="1166" y="6174"/>
                      </a:lnTo>
                      <a:lnTo>
                        <a:pt x="1294" y="6276"/>
                      </a:lnTo>
                      <a:lnTo>
                        <a:pt x="1422" y="6391"/>
                      </a:lnTo>
                      <a:lnTo>
                        <a:pt x="1563" y="6481"/>
                      </a:lnTo>
                      <a:lnTo>
                        <a:pt x="1716" y="6584"/>
                      </a:lnTo>
                      <a:lnTo>
                        <a:pt x="1857" y="6660"/>
                      </a:lnTo>
                      <a:lnTo>
                        <a:pt x="2011" y="6737"/>
                      </a:lnTo>
                      <a:lnTo>
                        <a:pt x="2165" y="6814"/>
                      </a:lnTo>
                      <a:lnTo>
                        <a:pt x="2331" y="6878"/>
                      </a:lnTo>
                      <a:lnTo>
                        <a:pt x="2498" y="6929"/>
                      </a:lnTo>
                      <a:lnTo>
                        <a:pt x="2664" y="6981"/>
                      </a:lnTo>
                      <a:lnTo>
                        <a:pt x="2831" y="7019"/>
                      </a:lnTo>
                      <a:lnTo>
                        <a:pt x="3010" y="7045"/>
                      </a:lnTo>
                      <a:lnTo>
                        <a:pt x="3189" y="7070"/>
                      </a:lnTo>
                      <a:lnTo>
                        <a:pt x="3369" y="7083"/>
                      </a:lnTo>
                      <a:lnTo>
                        <a:pt x="3548" y="7096"/>
                      </a:lnTo>
                      <a:lnTo>
                        <a:pt x="3727" y="7083"/>
                      </a:lnTo>
                      <a:lnTo>
                        <a:pt x="3919" y="7070"/>
                      </a:lnTo>
                      <a:lnTo>
                        <a:pt x="4086" y="7045"/>
                      </a:lnTo>
                      <a:lnTo>
                        <a:pt x="4265" y="7019"/>
                      </a:lnTo>
                      <a:lnTo>
                        <a:pt x="4432" y="6981"/>
                      </a:lnTo>
                      <a:lnTo>
                        <a:pt x="4611" y="6929"/>
                      </a:lnTo>
                      <a:lnTo>
                        <a:pt x="4765" y="6878"/>
                      </a:lnTo>
                      <a:lnTo>
                        <a:pt x="4931" y="6814"/>
                      </a:lnTo>
                      <a:lnTo>
                        <a:pt x="5085" y="6737"/>
                      </a:lnTo>
                      <a:lnTo>
                        <a:pt x="5239" y="6660"/>
                      </a:lnTo>
                      <a:lnTo>
                        <a:pt x="5392" y="6584"/>
                      </a:lnTo>
                      <a:lnTo>
                        <a:pt x="5533" y="6481"/>
                      </a:lnTo>
                      <a:lnTo>
                        <a:pt x="5674" y="6391"/>
                      </a:lnTo>
                      <a:lnTo>
                        <a:pt x="5802" y="6276"/>
                      </a:lnTo>
                      <a:lnTo>
                        <a:pt x="5930" y="6174"/>
                      </a:lnTo>
                      <a:lnTo>
                        <a:pt x="6058" y="6058"/>
                      </a:lnTo>
                      <a:lnTo>
                        <a:pt x="6173" y="5930"/>
                      </a:lnTo>
                      <a:lnTo>
                        <a:pt x="6289" y="5802"/>
                      </a:lnTo>
                      <a:lnTo>
                        <a:pt x="6391" y="5661"/>
                      </a:lnTo>
                      <a:lnTo>
                        <a:pt x="6494" y="5533"/>
                      </a:lnTo>
                      <a:lnTo>
                        <a:pt x="6583" y="5380"/>
                      </a:lnTo>
                      <a:lnTo>
                        <a:pt x="6673" y="5239"/>
                      </a:lnTo>
                      <a:lnTo>
                        <a:pt x="6750" y="5085"/>
                      </a:lnTo>
                      <a:lnTo>
                        <a:pt x="6814" y="4931"/>
                      </a:lnTo>
                      <a:lnTo>
                        <a:pt x="6878" y="4765"/>
                      </a:lnTo>
                      <a:lnTo>
                        <a:pt x="6942" y="4598"/>
                      </a:lnTo>
                      <a:lnTo>
                        <a:pt x="6980" y="4432"/>
                      </a:lnTo>
                      <a:lnTo>
                        <a:pt x="7019" y="4265"/>
                      </a:lnTo>
                      <a:lnTo>
                        <a:pt x="7057" y="4086"/>
                      </a:lnTo>
                      <a:lnTo>
                        <a:pt x="7083" y="3907"/>
                      </a:lnTo>
                      <a:lnTo>
                        <a:pt x="7096" y="3727"/>
                      </a:lnTo>
                      <a:lnTo>
                        <a:pt x="7096" y="3548"/>
                      </a:lnTo>
                      <a:lnTo>
                        <a:pt x="7096" y="3356"/>
                      </a:lnTo>
                      <a:lnTo>
                        <a:pt x="7083" y="3177"/>
                      </a:lnTo>
                      <a:lnTo>
                        <a:pt x="7057" y="3010"/>
                      </a:lnTo>
                      <a:lnTo>
                        <a:pt x="7019" y="2831"/>
                      </a:lnTo>
                      <a:lnTo>
                        <a:pt x="6980" y="2664"/>
                      </a:lnTo>
                      <a:lnTo>
                        <a:pt x="6942" y="2485"/>
                      </a:lnTo>
                      <a:lnTo>
                        <a:pt x="6878" y="2331"/>
                      </a:lnTo>
                      <a:lnTo>
                        <a:pt x="6814" y="2165"/>
                      </a:lnTo>
                      <a:lnTo>
                        <a:pt x="6750" y="2011"/>
                      </a:lnTo>
                      <a:lnTo>
                        <a:pt x="6673" y="1857"/>
                      </a:lnTo>
                      <a:lnTo>
                        <a:pt x="6583" y="1704"/>
                      </a:lnTo>
                      <a:lnTo>
                        <a:pt x="6494" y="1563"/>
                      </a:lnTo>
                      <a:lnTo>
                        <a:pt x="6391" y="1422"/>
                      </a:lnTo>
                      <a:lnTo>
                        <a:pt x="6289" y="1294"/>
                      </a:lnTo>
                      <a:lnTo>
                        <a:pt x="6173" y="1166"/>
                      </a:lnTo>
                      <a:lnTo>
                        <a:pt x="6058" y="1038"/>
                      </a:lnTo>
                      <a:lnTo>
                        <a:pt x="5930" y="922"/>
                      </a:lnTo>
                      <a:lnTo>
                        <a:pt x="5802" y="807"/>
                      </a:lnTo>
                      <a:lnTo>
                        <a:pt x="5674" y="705"/>
                      </a:lnTo>
                      <a:lnTo>
                        <a:pt x="5533" y="602"/>
                      </a:lnTo>
                      <a:lnTo>
                        <a:pt x="5392" y="513"/>
                      </a:lnTo>
                      <a:lnTo>
                        <a:pt x="5239" y="423"/>
                      </a:lnTo>
                      <a:lnTo>
                        <a:pt x="5085" y="346"/>
                      </a:lnTo>
                      <a:lnTo>
                        <a:pt x="4931" y="282"/>
                      </a:lnTo>
                      <a:lnTo>
                        <a:pt x="4765" y="218"/>
                      </a:lnTo>
                      <a:lnTo>
                        <a:pt x="4611" y="154"/>
                      </a:lnTo>
                      <a:lnTo>
                        <a:pt x="4432" y="116"/>
                      </a:lnTo>
                      <a:lnTo>
                        <a:pt x="4265" y="64"/>
                      </a:lnTo>
                      <a:lnTo>
                        <a:pt x="4086" y="39"/>
                      </a:lnTo>
                      <a:lnTo>
                        <a:pt x="3919" y="13"/>
                      </a:lnTo>
                      <a:lnTo>
                        <a:pt x="3727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1959;p38">
                  <a:extLst>
                    <a:ext uri="{FF2B5EF4-FFF2-40B4-BE49-F238E27FC236}">
                      <a16:creationId xmlns:a16="http://schemas.microsoft.com/office/drawing/2014/main" id="{39424817-319B-7C27-1AD0-6BE6C02BE9BC}"/>
                    </a:ext>
                  </a:extLst>
                </p:cNvPr>
                <p:cNvSpPr/>
                <p:nvPr/>
              </p:nvSpPr>
              <p:spPr>
                <a:xfrm>
                  <a:off x="2443559" y="2562510"/>
                  <a:ext cx="244459" cy="244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8" h="4868" extrusionOk="0">
                      <a:moveTo>
                        <a:pt x="2434" y="1"/>
                      </a:moveTo>
                      <a:lnTo>
                        <a:pt x="2191" y="13"/>
                      </a:lnTo>
                      <a:lnTo>
                        <a:pt x="1947" y="52"/>
                      </a:lnTo>
                      <a:lnTo>
                        <a:pt x="1717" y="103"/>
                      </a:lnTo>
                      <a:lnTo>
                        <a:pt x="1486" y="193"/>
                      </a:lnTo>
                      <a:lnTo>
                        <a:pt x="1281" y="295"/>
                      </a:lnTo>
                      <a:lnTo>
                        <a:pt x="1076" y="410"/>
                      </a:lnTo>
                      <a:lnTo>
                        <a:pt x="884" y="551"/>
                      </a:lnTo>
                      <a:lnTo>
                        <a:pt x="718" y="705"/>
                      </a:lnTo>
                      <a:lnTo>
                        <a:pt x="564" y="884"/>
                      </a:lnTo>
                      <a:lnTo>
                        <a:pt x="423" y="1076"/>
                      </a:lnTo>
                      <a:lnTo>
                        <a:pt x="295" y="1269"/>
                      </a:lnTo>
                      <a:lnTo>
                        <a:pt x="193" y="1486"/>
                      </a:lnTo>
                      <a:lnTo>
                        <a:pt x="116" y="1704"/>
                      </a:lnTo>
                      <a:lnTo>
                        <a:pt x="52" y="1935"/>
                      </a:lnTo>
                      <a:lnTo>
                        <a:pt x="13" y="2178"/>
                      </a:lnTo>
                      <a:lnTo>
                        <a:pt x="0" y="2434"/>
                      </a:lnTo>
                      <a:lnTo>
                        <a:pt x="13" y="2677"/>
                      </a:lnTo>
                      <a:lnTo>
                        <a:pt x="52" y="2921"/>
                      </a:lnTo>
                      <a:lnTo>
                        <a:pt x="116" y="3151"/>
                      </a:lnTo>
                      <a:lnTo>
                        <a:pt x="193" y="3382"/>
                      </a:lnTo>
                      <a:lnTo>
                        <a:pt x="295" y="3587"/>
                      </a:lnTo>
                      <a:lnTo>
                        <a:pt x="423" y="3792"/>
                      </a:lnTo>
                      <a:lnTo>
                        <a:pt x="564" y="3984"/>
                      </a:lnTo>
                      <a:lnTo>
                        <a:pt x="718" y="4150"/>
                      </a:lnTo>
                      <a:lnTo>
                        <a:pt x="884" y="4304"/>
                      </a:lnTo>
                      <a:lnTo>
                        <a:pt x="1076" y="4445"/>
                      </a:lnTo>
                      <a:lnTo>
                        <a:pt x="1281" y="4573"/>
                      </a:lnTo>
                      <a:lnTo>
                        <a:pt x="1486" y="4675"/>
                      </a:lnTo>
                      <a:lnTo>
                        <a:pt x="1717" y="4752"/>
                      </a:lnTo>
                      <a:lnTo>
                        <a:pt x="1947" y="4816"/>
                      </a:lnTo>
                      <a:lnTo>
                        <a:pt x="2191" y="4855"/>
                      </a:lnTo>
                      <a:lnTo>
                        <a:pt x="2434" y="4868"/>
                      </a:lnTo>
                      <a:lnTo>
                        <a:pt x="2690" y="4855"/>
                      </a:lnTo>
                      <a:lnTo>
                        <a:pt x="2921" y="4816"/>
                      </a:lnTo>
                      <a:lnTo>
                        <a:pt x="3164" y="4752"/>
                      </a:lnTo>
                      <a:lnTo>
                        <a:pt x="3382" y="4675"/>
                      </a:lnTo>
                      <a:lnTo>
                        <a:pt x="3599" y="4573"/>
                      </a:lnTo>
                      <a:lnTo>
                        <a:pt x="3792" y="4445"/>
                      </a:lnTo>
                      <a:lnTo>
                        <a:pt x="3984" y="4304"/>
                      </a:lnTo>
                      <a:lnTo>
                        <a:pt x="4150" y="4150"/>
                      </a:lnTo>
                      <a:lnTo>
                        <a:pt x="4317" y="3984"/>
                      </a:lnTo>
                      <a:lnTo>
                        <a:pt x="4458" y="3792"/>
                      </a:lnTo>
                      <a:lnTo>
                        <a:pt x="4573" y="3587"/>
                      </a:lnTo>
                      <a:lnTo>
                        <a:pt x="4675" y="3382"/>
                      </a:lnTo>
                      <a:lnTo>
                        <a:pt x="4765" y="3151"/>
                      </a:lnTo>
                      <a:lnTo>
                        <a:pt x="4816" y="2921"/>
                      </a:lnTo>
                      <a:lnTo>
                        <a:pt x="4855" y="2677"/>
                      </a:lnTo>
                      <a:lnTo>
                        <a:pt x="4867" y="2434"/>
                      </a:lnTo>
                      <a:lnTo>
                        <a:pt x="4855" y="2178"/>
                      </a:lnTo>
                      <a:lnTo>
                        <a:pt x="4816" y="1935"/>
                      </a:lnTo>
                      <a:lnTo>
                        <a:pt x="4765" y="1704"/>
                      </a:lnTo>
                      <a:lnTo>
                        <a:pt x="4675" y="1486"/>
                      </a:lnTo>
                      <a:lnTo>
                        <a:pt x="4573" y="1269"/>
                      </a:lnTo>
                      <a:lnTo>
                        <a:pt x="4458" y="1076"/>
                      </a:lnTo>
                      <a:lnTo>
                        <a:pt x="4317" y="884"/>
                      </a:lnTo>
                      <a:lnTo>
                        <a:pt x="4150" y="705"/>
                      </a:lnTo>
                      <a:lnTo>
                        <a:pt x="3984" y="551"/>
                      </a:lnTo>
                      <a:lnTo>
                        <a:pt x="3792" y="410"/>
                      </a:lnTo>
                      <a:lnTo>
                        <a:pt x="3599" y="295"/>
                      </a:lnTo>
                      <a:lnTo>
                        <a:pt x="3382" y="193"/>
                      </a:lnTo>
                      <a:lnTo>
                        <a:pt x="3164" y="103"/>
                      </a:lnTo>
                      <a:lnTo>
                        <a:pt x="2921" y="52"/>
                      </a:lnTo>
                      <a:lnTo>
                        <a:pt x="2690" y="13"/>
                      </a:lnTo>
                      <a:lnTo>
                        <a:pt x="243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1960;p38">
                  <a:extLst>
                    <a:ext uri="{FF2B5EF4-FFF2-40B4-BE49-F238E27FC236}">
                      <a16:creationId xmlns:a16="http://schemas.microsoft.com/office/drawing/2014/main" id="{47D0FF38-917A-4E7D-D1A2-D78324958052}"/>
                    </a:ext>
                  </a:extLst>
                </p:cNvPr>
                <p:cNvSpPr/>
                <p:nvPr/>
              </p:nvSpPr>
              <p:spPr>
                <a:xfrm>
                  <a:off x="1697489" y="3169681"/>
                  <a:ext cx="1024638" cy="292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04" h="5828" extrusionOk="0">
                      <a:moveTo>
                        <a:pt x="2664" y="0"/>
                      </a:moveTo>
                      <a:lnTo>
                        <a:pt x="2395" y="13"/>
                      </a:lnTo>
                      <a:lnTo>
                        <a:pt x="2126" y="51"/>
                      </a:lnTo>
                      <a:lnTo>
                        <a:pt x="1870" y="116"/>
                      </a:lnTo>
                      <a:lnTo>
                        <a:pt x="1627" y="205"/>
                      </a:lnTo>
                      <a:lnTo>
                        <a:pt x="1396" y="320"/>
                      </a:lnTo>
                      <a:lnTo>
                        <a:pt x="1179" y="449"/>
                      </a:lnTo>
                      <a:lnTo>
                        <a:pt x="974" y="602"/>
                      </a:lnTo>
                      <a:lnTo>
                        <a:pt x="782" y="782"/>
                      </a:lnTo>
                      <a:lnTo>
                        <a:pt x="615" y="961"/>
                      </a:lnTo>
                      <a:lnTo>
                        <a:pt x="461" y="1166"/>
                      </a:lnTo>
                      <a:lnTo>
                        <a:pt x="320" y="1383"/>
                      </a:lnTo>
                      <a:lnTo>
                        <a:pt x="205" y="1627"/>
                      </a:lnTo>
                      <a:lnTo>
                        <a:pt x="116" y="1870"/>
                      </a:lnTo>
                      <a:lnTo>
                        <a:pt x="52" y="2126"/>
                      </a:lnTo>
                      <a:lnTo>
                        <a:pt x="13" y="2383"/>
                      </a:lnTo>
                      <a:lnTo>
                        <a:pt x="0" y="2651"/>
                      </a:lnTo>
                      <a:lnTo>
                        <a:pt x="0" y="3164"/>
                      </a:lnTo>
                      <a:lnTo>
                        <a:pt x="13" y="3433"/>
                      </a:lnTo>
                      <a:lnTo>
                        <a:pt x="52" y="3702"/>
                      </a:lnTo>
                      <a:lnTo>
                        <a:pt x="116" y="3958"/>
                      </a:lnTo>
                      <a:lnTo>
                        <a:pt x="205" y="4201"/>
                      </a:lnTo>
                      <a:lnTo>
                        <a:pt x="320" y="4432"/>
                      </a:lnTo>
                      <a:lnTo>
                        <a:pt x="461" y="4649"/>
                      </a:lnTo>
                      <a:lnTo>
                        <a:pt x="615" y="4854"/>
                      </a:lnTo>
                      <a:lnTo>
                        <a:pt x="782" y="5047"/>
                      </a:lnTo>
                      <a:lnTo>
                        <a:pt x="974" y="5213"/>
                      </a:lnTo>
                      <a:lnTo>
                        <a:pt x="1179" y="5367"/>
                      </a:lnTo>
                      <a:lnTo>
                        <a:pt x="1396" y="5508"/>
                      </a:lnTo>
                      <a:lnTo>
                        <a:pt x="1627" y="5610"/>
                      </a:lnTo>
                      <a:lnTo>
                        <a:pt x="1870" y="5700"/>
                      </a:lnTo>
                      <a:lnTo>
                        <a:pt x="2126" y="5764"/>
                      </a:lnTo>
                      <a:lnTo>
                        <a:pt x="2395" y="5815"/>
                      </a:lnTo>
                      <a:lnTo>
                        <a:pt x="2664" y="5828"/>
                      </a:lnTo>
                      <a:lnTo>
                        <a:pt x="17739" y="5828"/>
                      </a:lnTo>
                      <a:lnTo>
                        <a:pt x="18008" y="5815"/>
                      </a:lnTo>
                      <a:lnTo>
                        <a:pt x="18277" y="5764"/>
                      </a:lnTo>
                      <a:lnTo>
                        <a:pt x="18533" y="5700"/>
                      </a:lnTo>
                      <a:lnTo>
                        <a:pt x="18777" y="5610"/>
                      </a:lnTo>
                      <a:lnTo>
                        <a:pt x="19007" y="5508"/>
                      </a:lnTo>
                      <a:lnTo>
                        <a:pt x="19225" y="5367"/>
                      </a:lnTo>
                      <a:lnTo>
                        <a:pt x="19430" y="5213"/>
                      </a:lnTo>
                      <a:lnTo>
                        <a:pt x="19622" y="5047"/>
                      </a:lnTo>
                      <a:lnTo>
                        <a:pt x="19788" y="4854"/>
                      </a:lnTo>
                      <a:lnTo>
                        <a:pt x="19942" y="4649"/>
                      </a:lnTo>
                      <a:lnTo>
                        <a:pt x="20070" y="4432"/>
                      </a:lnTo>
                      <a:lnTo>
                        <a:pt x="20185" y="4201"/>
                      </a:lnTo>
                      <a:lnTo>
                        <a:pt x="20275" y="3958"/>
                      </a:lnTo>
                      <a:lnTo>
                        <a:pt x="20339" y="3702"/>
                      </a:lnTo>
                      <a:lnTo>
                        <a:pt x="20378" y="3433"/>
                      </a:lnTo>
                      <a:lnTo>
                        <a:pt x="20403" y="3164"/>
                      </a:lnTo>
                      <a:lnTo>
                        <a:pt x="20403" y="2651"/>
                      </a:lnTo>
                      <a:lnTo>
                        <a:pt x="20378" y="2383"/>
                      </a:lnTo>
                      <a:lnTo>
                        <a:pt x="20339" y="2126"/>
                      </a:lnTo>
                      <a:lnTo>
                        <a:pt x="20275" y="1870"/>
                      </a:lnTo>
                      <a:lnTo>
                        <a:pt x="20185" y="1627"/>
                      </a:lnTo>
                      <a:lnTo>
                        <a:pt x="20070" y="1383"/>
                      </a:lnTo>
                      <a:lnTo>
                        <a:pt x="19942" y="1166"/>
                      </a:lnTo>
                      <a:lnTo>
                        <a:pt x="19788" y="961"/>
                      </a:lnTo>
                      <a:lnTo>
                        <a:pt x="19622" y="782"/>
                      </a:lnTo>
                      <a:lnTo>
                        <a:pt x="19430" y="602"/>
                      </a:lnTo>
                      <a:lnTo>
                        <a:pt x="19225" y="449"/>
                      </a:lnTo>
                      <a:lnTo>
                        <a:pt x="19007" y="320"/>
                      </a:lnTo>
                      <a:lnTo>
                        <a:pt x="18777" y="205"/>
                      </a:lnTo>
                      <a:lnTo>
                        <a:pt x="18533" y="116"/>
                      </a:lnTo>
                      <a:lnTo>
                        <a:pt x="18277" y="51"/>
                      </a:lnTo>
                      <a:lnTo>
                        <a:pt x="18008" y="13"/>
                      </a:lnTo>
                      <a:lnTo>
                        <a:pt x="1773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1961;p38">
                  <a:extLst>
                    <a:ext uri="{FF2B5EF4-FFF2-40B4-BE49-F238E27FC236}">
                      <a16:creationId xmlns:a16="http://schemas.microsoft.com/office/drawing/2014/main" id="{2954625C-C31D-E556-369F-B234FBDB926A}"/>
                    </a:ext>
                  </a:extLst>
                </p:cNvPr>
                <p:cNvSpPr/>
                <p:nvPr/>
              </p:nvSpPr>
              <p:spPr>
                <a:xfrm>
                  <a:off x="1751522" y="3224317"/>
                  <a:ext cx="915917" cy="183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9" h="3652" extrusionOk="0">
                      <a:moveTo>
                        <a:pt x="1640" y="1"/>
                      </a:moveTo>
                      <a:lnTo>
                        <a:pt x="1460" y="39"/>
                      </a:lnTo>
                      <a:lnTo>
                        <a:pt x="1281" y="78"/>
                      </a:lnTo>
                      <a:lnTo>
                        <a:pt x="1114" y="142"/>
                      </a:lnTo>
                      <a:lnTo>
                        <a:pt x="961" y="219"/>
                      </a:lnTo>
                      <a:lnTo>
                        <a:pt x="807" y="308"/>
                      </a:lnTo>
                      <a:lnTo>
                        <a:pt x="666" y="411"/>
                      </a:lnTo>
                      <a:lnTo>
                        <a:pt x="538" y="526"/>
                      </a:lnTo>
                      <a:lnTo>
                        <a:pt x="423" y="667"/>
                      </a:lnTo>
                      <a:lnTo>
                        <a:pt x="320" y="795"/>
                      </a:lnTo>
                      <a:lnTo>
                        <a:pt x="218" y="949"/>
                      </a:lnTo>
                      <a:lnTo>
                        <a:pt x="141" y="1115"/>
                      </a:lnTo>
                      <a:lnTo>
                        <a:pt x="90" y="1282"/>
                      </a:lnTo>
                      <a:lnTo>
                        <a:pt x="39" y="1448"/>
                      </a:lnTo>
                      <a:lnTo>
                        <a:pt x="13" y="1640"/>
                      </a:lnTo>
                      <a:lnTo>
                        <a:pt x="0" y="1820"/>
                      </a:lnTo>
                      <a:lnTo>
                        <a:pt x="13" y="2012"/>
                      </a:lnTo>
                      <a:lnTo>
                        <a:pt x="39" y="2191"/>
                      </a:lnTo>
                      <a:lnTo>
                        <a:pt x="90" y="2358"/>
                      </a:lnTo>
                      <a:lnTo>
                        <a:pt x="141" y="2537"/>
                      </a:lnTo>
                      <a:lnTo>
                        <a:pt x="218" y="2691"/>
                      </a:lnTo>
                      <a:lnTo>
                        <a:pt x="320" y="2844"/>
                      </a:lnTo>
                      <a:lnTo>
                        <a:pt x="423" y="2985"/>
                      </a:lnTo>
                      <a:lnTo>
                        <a:pt x="538" y="3113"/>
                      </a:lnTo>
                      <a:lnTo>
                        <a:pt x="666" y="3228"/>
                      </a:lnTo>
                      <a:lnTo>
                        <a:pt x="807" y="3331"/>
                      </a:lnTo>
                      <a:lnTo>
                        <a:pt x="961" y="3421"/>
                      </a:lnTo>
                      <a:lnTo>
                        <a:pt x="1114" y="3497"/>
                      </a:lnTo>
                      <a:lnTo>
                        <a:pt x="1281" y="3561"/>
                      </a:lnTo>
                      <a:lnTo>
                        <a:pt x="1460" y="3613"/>
                      </a:lnTo>
                      <a:lnTo>
                        <a:pt x="1640" y="3638"/>
                      </a:lnTo>
                      <a:lnTo>
                        <a:pt x="1832" y="3651"/>
                      </a:lnTo>
                      <a:lnTo>
                        <a:pt x="16420" y="3651"/>
                      </a:lnTo>
                      <a:lnTo>
                        <a:pt x="16612" y="3638"/>
                      </a:lnTo>
                      <a:lnTo>
                        <a:pt x="16791" y="3613"/>
                      </a:lnTo>
                      <a:lnTo>
                        <a:pt x="16958" y="3561"/>
                      </a:lnTo>
                      <a:lnTo>
                        <a:pt x="17124" y="3497"/>
                      </a:lnTo>
                      <a:lnTo>
                        <a:pt x="17291" y="3421"/>
                      </a:lnTo>
                      <a:lnTo>
                        <a:pt x="17444" y="3331"/>
                      </a:lnTo>
                      <a:lnTo>
                        <a:pt x="17585" y="3228"/>
                      </a:lnTo>
                      <a:lnTo>
                        <a:pt x="17713" y="3113"/>
                      </a:lnTo>
                      <a:lnTo>
                        <a:pt x="17829" y="2985"/>
                      </a:lnTo>
                      <a:lnTo>
                        <a:pt x="17931" y="2844"/>
                      </a:lnTo>
                      <a:lnTo>
                        <a:pt x="18021" y="2691"/>
                      </a:lnTo>
                      <a:lnTo>
                        <a:pt x="18098" y="2537"/>
                      </a:lnTo>
                      <a:lnTo>
                        <a:pt x="18162" y="2358"/>
                      </a:lnTo>
                      <a:lnTo>
                        <a:pt x="18213" y="2191"/>
                      </a:lnTo>
                      <a:lnTo>
                        <a:pt x="18239" y="2012"/>
                      </a:lnTo>
                      <a:lnTo>
                        <a:pt x="18239" y="1820"/>
                      </a:lnTo>
                      <a:lnTo>
                        <a:pt x="18239" y="1640"/>
                      </a:lnTo>
                      <a:lnTo>
                        <a:pt x="18213" y="1448"/>
                      </a:lnTo>
                      <a:lnTo>
                        <a:pt x="18162" y="1282"/>
                      </a:lnTo>
                      <a:lnTo>
                        <a:pt x="18098" y="1115"/>
                      </a:lnTo>
                      <a:lnTo>
                        <a:pt x="18021" y="949"/>
                      </a:lnTo>
                      <a:lnTo>
                        <a:pt x="17931" y="795"/>
                      </a:lnTo>
                      <a:lnTo>
                        <a:pt x="17829" y="667"/>
                      </a:lnTo>
                      <a:lnTo>
                        <a:pt x="17713" y="526"/>
                      </a:lnTo>
                      <a:lnTo>
                        <a:pt x="17585" y="411"/>
                      </a:lnTo>
                      <a:lnTo>
                        <a:pt x="17444" y="308"/>
                      </a:lnTo>
                      <a:lnTo>
                        <a:pt x="17291" y="219"/>
                      </a:lnTo>
                      <a:lnTo>
                        <a:pt x="17124" y="142"/>
                      </a:lnTo>
                      <a:lnTo>
                        <a:pt x="16958" y="78"/>
                      </a:lnTo>
                      <a:lnTo>
                        <a:pt x="16791" y="39"/>
                      </a:lnTo>
                      <a:lnTo>
                        <a:pt x="16612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1962;p38">
                  <a:extLst>
                    <a:ext uri="{FF2B5EF4-FFF2-40B4-BE49-F238E27FC236}">
                      <a16:creationId xmlns:a16="http://schemas.microsoft.com/office/drawing/2014/main" id="{CBBAB6BC-7319-CFDA-47FE-89080969F38F}"/>
                    </a:ext>
                  </a:extLst>
                </p:cNvPr>
                <p:cNvSpPr/>
                <p:nvPr/>
              </p:nvSpPr>
              <p:spPr>
                <a:xfrm>
                  <a:off x="2133571" y="3224317"/>
                  <a:ext cx="152460" cy="183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6" h="3652" extrusionOk="0">
                      <a:moveTo>
                        <a:pt x="0" y="1"/>
                      </a:moveTo>
                      <a:lnTo>
                        <a:pt x="0" y="3651"/>
                      </a:lnTo>
                      <a:lnTo>
                        <a:pt x="3035" y="3651"/>
                      </a:lnTo>
                      <a:lnTo>
                        <a:pt x="3035" y="1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1963;p38">
                  <a:extLst>
                    <a:ext uri="{FF2B5EF4-FFF2-40B4-BE49-F238E27FC236}">
                      <a16:creationId xmlns:a16="http://schemas.microsoft.com/office/drawing/2014/main" id="{CE7D8259-0D3E-EFDA-306C-3308C6EF97F0}"/>
                    </a:ext>
                  </a:extLst>
                </p:cNvPr>
                <p:cNvSpPr/>
                <p:nvPr/>
              </p:nvSpPr>
              <p:spPr>
                <a:xfrm>
                  <a:off x="1828053" y="3224317"/>
                  <a:ext cx="152460" cy="183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6" h="3652" extrusionOk="0">
                      <a:moveTo>
                        <a:pt x="0" y="1"/>
                      </a:moveTo>
                      <a:lnTo>
                        <a:pt x="0" y="3651"/>
                      </a:lnTo>
                      <a:lnTo>
                        <a:pt x="3036" y="3651"/>
                      </a:lnTo>
                      <a:lnTo>
                        <a:pt x="3036" y="1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1964;p38">
                  <a:extLst>
                    <a:ext uri="{FF2B5EF4-FFF2-40B4-BE49-F238E27FC236}">
                      <a16:creationId xmlns:a16="http://schemas.microsoft.com/office/drawing/2014/main" id="{B2C93692-25D5-85AF-9990-2C6B79ACDAE5}"/>
                    </a:ext>
                  </a:extLst>
                </p:cNvPr>
                <p:cNvSpPr/>
                <p:nvPr/>
              </p:nvSpPr>
              <p:spPr>
                <a:xfrm>
                  <a:off x="2438386" y="3224317"/>
                  <a:ext cx="153163" cy="183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0" h="3652" extrusionOk="0">
                      <a:moveTo>
                        <a:pt x="1" y="1"/>
                      </a:moveTo>
                      <a:lnTo>
                        <a:pt x="1" y="3651"/>
                      </a:lnTo>
                      <a:lnTo>
                        <a:pt x="3049" y="3651"/>
                      </a:lnTo>
                      <a:lnTo>
                        <a:pt x="3049" y="1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1965;p38">
                  <a:extLst>
                    <a:ext uri="{FF2B5EF4-FFF2-40B4-BE49-F238E27FC236}">
                      <a16:creationId xmlns:a16="http://schemas.microsoft.com/office/drawing/2014/main" id="{A0DE4ADE-B218-4100-8B7B-D6800A0FCE19}"/>
                    </a:ext>
                  </a:extLst>
                </p:cNvPr>
                <p:cNvSpPr/>
                <p:nvPr/>
              </p:nvSpPr>
              <p:spPr>
                <a:xfrm>
                  <a:off x="1904583" y="3672000"/>
                  <a:ext cx="610444" cy="83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6" h="1653" extrusionOk="0">
                      <a:moveTo>
                        <a:pt x="0" y="0"/>
                      </a:moveTo>
                      <a:lnTo>
                        <a:pt x="0" y="167"/>
                      </a:lnTo>
                      <a:lnTo>
                        <a:pt x="26" y="333"/>
                      </a:lnTo>
                      <a:lnTo>
                        <a:pt x="64" y="487"/>
                      </a:lnTo>
                      <a:lnTo>
                        <a:pt x="128" y="641"/>
                      </a:lnTo>
                      <a:lnTo>
                        <a:pt x="193" y="781"/>
                      </a:lnTo>
                      <a:lnTo>
                        <a:pt x="269" y="922"/>
                      </a:lnTo>
                      <a:lnTo>
                        <a:pt x="372" y="1050"/>
                      </a:lnTo>
                      <a:lnTo>
                        <a:pt x="474" y="1166"/>
                      </a:lnTo>
                      <a:lnTo>
                        <a:pt x="590" y="1268"/>
                      </a:lnTo>
                      <a:lnTo>
                        <a:pt x="718" y="1371"/>
                      </a:lnTo>
                      <a:lnTo>
                        <a:pt x="859" y="1447"/>
                      </a:lnTo>
                      <a:lnTo>
                        <a:pt x="999" y="1512"/>
                      </a:lnTo>
                      <a:lnTo>
                        <a:pt x="1153" y="1576"/>
                      </a:lnTo>
                      <a:lnTo>
                        <a:pt x="1307" y="1614"/>
                      </a:lnTo>
                      <a:lnTo>
                        <a:pt x="1473" y="1640"/>
                      </a:lnTo>
                      <a:lnTo>
                        <a:pt x="1640" y="1652"/>
                      </a:lnTo>
                      <a:lnTo>
                        <a:pt x="10516" y="1652"/>
                      </a:lnTo>
                      <a:lnTo>
                        <a:pt x="10682" y="1640"/>
                      </a:lnTo>
                      <a:lnTo>
                        <a:pt x="10849" y="1614"/>
                      </a:lnTo>
                      <a:lnTo>
                        <a:pt x="11002" y="1576"/>
                      </a:lnTo>
                      <a:lnTo>
                        <a:pt x="11156" y="1512"/>
                      </a:lnTo>
                      <a:lnTo>
                        <a:pt x="11297" y="1447"/>
                      </a:lnTo>
                      <a:lnTo>
                        <a:pt x="11438" y="1371"/>
                      </a:lnTo>
                      <a:lnTo>
                        <a:pt x="11553" y="1268"/>
                      </a:lnTo>
                      <a:lnTo>
                        <a:pt x="11681" y="1166"/>
                      </a:lnTo>
                      <a:lnTo>
                        <a:pt x="11784" y="1050"/>
                      </a:lnTo>
                      <a:lnTo>
                        <a:pt x="11873" y="922"/>
                      </a:lnTo>
                      <a:lnTo>
                        <a:pt x="11963" y="781"/>
                      </a:lnTo>
                      <a:lnTo>
                        <a:pt x="12027" y="641"/>
                      </a:lnTo>
                      <a:lnTo>
                        <a:pt x="12078" y="487"/>
                      </a:lnTo>
                      <a:lnTo>
                        <a:pt x="12117" y="333"/>
                      </a:lnTo>
                      <a:lnTo>
                        <a:pt x="12142" y="167"/>
                      </a:lnTo>
                      <a:lnTo>
                        <a:pt x="12155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1966;p38">
                  <a:extLst>
                    <a:ext uri="{FF2B5EF4-FFF2-40B4-BE49-F238E27FC236}">
                      <a16:creationId xmlns:a16="http://schemas.microsoft.com/office/drawing/2014/main" id="{E60444DC-295F-36B4-2EB0-787192C7878F}"/>
                    </a:ext>
                  </a:extLst>
                </p:cNvPr>
                <p:cNvSpPr/>
                <p:nvPr/>
              </p:nvSpPr>
              <p:spPr>
                <a:xfrm>
                  <a:off x="2034494" y="3754958"/>
                  <a:ext cx="350568" cy="2746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1" h="5470" extrusionOk="0">
                      <a:moveTo>
                        <a:pt x="1" y="0"/>
                      </a:moveTo>
                      <a:lnTo>
                        <a:pt x="1" y="5469"/>
                      </a:lnTo>
                      <a:lnTo>
                        <a:pt x="6981" y="5469"/>
                      </a:lnTo>
                      <a:lnTo>
                        <a:pt x="6981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1967;p38">
                  <a:extLst>
                    <a:ext uri="{FF2B5EF4-FFF2-40B4-BE49-F238E27FC236}">
                      <a16:creationId xmlns:a16="http://schemas.microsoft.com/office/drawing/2014/main" id="{6490F734-1222-C4E5-70BA-AC120857ED99}"/>
                    </a:ext>
                  </a:extLst>
                </p:cNvPr>
                <p:cNvSpPr/>
                <p:nvPr/>
              </p:nvSpPr>
              <p:spPr>
                <a:xfrm>
                  <a:off x="2034494" y="3846302"/>
                  <a:ext cx="350568" cy="91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1" h="1819" extrusionOk="0">
                      <a:moveTo>
                        <a:pt x="1" y="0"/>
                      </a:moveTo>
                      <a:lnTo>
                        <a:pt x="1" y="1819"/>
                      </a:lnTo>
                      <a:lnTo>
                        <a:pt x="6981" y="1819"/>
                      </a:lnTo>
                      <a:lnTo>
                        <a:pt x="6981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1968;p38">
                  <a:extLst>
                    <a:ext uri="{FF2B5EF4-FFF2-40B4-BE49-F238E27FC236}">
                      <a16:creationId xmlns:a16="http://schemas.microsoft.com/office/drawing/2014/main" id="{57A0C98D-F18F-DF3B-9186-3574E558BC45}"/>
                    </a:ext>
                  </a:extLst>
                </p:cNvPr>
                <p:cNvSpPr/>
                <p:nvPr/>
              </p:nvSpPr>
              <p:spPr>
                <a:xfrm>
                  <a:off x="1226658" y="4029593"/>
                  <a:ext cx="1965613" cy="702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2" h="13987" extrusionOk="0">
                      <a:moveTo>
                        <a:pt x="6097" y="0"/>
                      </a:moveTo>
                      <a:lnTo>
                        <a:pt x="5764" y="26"/>
                      </a:lnTo>
                      <a:lnTo>
                        <a:pt x="5444" y="77"/>
                      </a:lnTo>
                      <a:lnTo>
                        <a:pt x="5137" y="128"/>
                      </a:lnTo>
                      <a:lnTo>
                        <a:pt x="4817" y="205"/>
                      </a:lnTo>
                      <a:lnTo>
                        <a:pt x="4522" y="282"/>
                      </a:lnTo>
                      <a:lnTo>
                        <a:pt x="4215" y="385"/>
                      </a:lnTo>
                      <a:lnTo>
                        <a:pt x="3933" y="500"/>
                      </a:lnTo>
                      <a:lnTo>
                        <a:pt x="3638" y="628"/>
                      </a:lnTo>
                      <a:lnTo>
                        <a:pt x="3369" y="769"/>
                      </a:lnTo>
                      <a:lnTo>
                        <a:pt x="3100" y="923"/>
                      </a:lnTo>
                      <a:lnTo>
                        <a:pt x="2831" y="1089"/>
                      </a:lnTo>
                      <a:lnTo>
                        <a:pt x="2588" y="1268"/>
                      </a:lnTo>
                      <a:lnTo>
                        <a:pt x="2345" y="1460"/>
                      </a:lnTo>
                      <a:lnTo>
                        <a:pt x="2114" y="1665"/>
                      </a:lnTo>
                      <a:lnTo>
                        <a:pt x="1884" y="1883"/>
                      </a:lnTo>
                      <a:lnTo>
                        <a:pt x="1679" y="2101"/>
                      </a:lnTo>
                      <a:lnTo>
                        <a:pt x="1474" y="2331"/>
                      </a:lnTo>
                      <a:lnTo>
                        <a:pt x="1282" y="2575"/>
                      </a:lnTo>
                      <a:lnTo>
                        <a:pt x="1102" y="2831"/>
                      </a:lnTo>
                      <a:lnTo>
                        <a:pt x="936" y="3087"/>
                      </a:lnTo>
                      <a:lnTo>
                        <a:pt x="782" y="3356"/>
                      </a:lnTo>
                      <a:lnTo>
                        <a:pt x="641" y="3638"/>
                      </a:lnTo>
                      <a:lnTo>
                        <a:pt x="513" y="3920"/>
                      </a:lnTo>
                      <a:lnTo>
                        <a:pt x="398" y="4214"/>
                      </a:lnTo>
                      <a:lnTo>
                        <a:pt x="296" y="4509"/>
                      </a:lnTo>
                      <a:lnTo>
                        <a:pt x="206" y="4816"/>
                      </a:lnTo>
                      <a:lnTo>
                        <a:pt x="129" y="5124"/>
                      </a:lnTo>
                      <a:lnTo>
                        <a:pt x="78" y="5444"/>
                      </a:lnTo>
                      <a:lnTo>
                        <a:pt x="39" y="5764"/>
                      </a:lnTo>
                      <a:lnTo>
                        <a:pt x="14" y="6084"/>
                      </a:lnTo>
                      <a:lnTo>
                        <a:pt x="1" y="6417"/>
                      </a:lnTo>
                      <a:lnTo>
                        <a:pt x="1" y="13987"/>
                      </a:lnTo>
                      <a:lnTo>
                        <a:pt x="39142" y="13987"/>
                      </a:lnTo>
                      <a:lnTo>
                        <a:pt x="39142" y="6417"/>
                      </a:lnTo>
                      <a:lnTo>
                        <a:pt x="39142" y="6084"/>
                      </a:lnTo>
                      <a:lnTo>
                        <a:pt x="39116" y="5764"/>
                      </a:lnTo>
                      <a:lnTo>
                        <a:pt x="39078" y="5444"/>
                      </a:lnTo>
                      <a:lnTo>
                        <a:pt x="39014" y="5124"/>
                      </a:lnTo>
                      <a:lnTo>
                        <a:pt x="38950" y="4816"/>
                      </a:lnTo>
                      <a:lnTo>
                        <a:pt x="38860" y="4509"/>
                      </a:lnTo>
                      <a:lnTo>
                        <a:pt x="38758" y="4214"/>
                      </a:lnTo>
                      <a:lnTo>
                        <a:pt x="38642" y="3920"/>
                      </a:lnTo>
                      <a:lnTo>
                        <a:pt x="38514" y="3638"/>
                      </a:lnTo>
                      <a:lnTo>
                        <a:pt x="38373" y="3356"/>
                      </a:lnTo>
                      <a:lnTo>
                        <a:pt x="38220" y="3087"/>
                      </a:lnTo>
                      <a:lnTo>
                        <a:pt x="38053" y="2831"/>
                      </a:lnTo>
                      <a:lnTo>
                        <a:pt x="37874" y="2575"/>
                      </a:lnTo>
                      <a:lnTo>
                        <a:pt x="37682" y="2331"/>
                      </a:lnTo>
                      <a:lnTo>
                        <a:pt x="37477" y="2101"/>
                      </a:lnTo>
                      <a:lnTo>
                        <a:pt x="37272" y="1883"/>
                      </a:lnTo>
                      <a:lnTo>
                        <a:pt x="37041" y="1665"/>
                      </a:lnTo>
                      <a:lnTo>
                        <a:pt x="36811" y="1460"/>
                      </a:lnTo>
                      <a:lnTo>
                        <a:pt x="36567" y="1268"/>
                      </a:lnTo>
                      <a:lnTo>
                        <a:pt x="36311" y="1089"/>
                      </a:lnTo>
                      <a:lnTo>
                        <a:pt x="36055" y="923"/>
                      </a:lnTo>
                      <a:lnTo>
                        <a:pt x="35786" y="769"/>
                      </a:lnTo>
                      <a:lnTo>
                        <a:pt x="35504" y="628"/>
                      </a:lnTo>
                      <a:lnTo>
                        <a:pt x="35223" y="500"/>
                      </a:lnTo>
                      <a:lnTo>
                        <a:pt x="34928" y="385"/>
                      </a:lnTo>
                      <a:lnTo>
                        <a:pt x="34633" y="282"/>
                      </a:lnTo>
                      <a:lnTo>
                        <a:pt x="34326" y="205"/>
                      </a:lnTo>
                      <a:lnTo>
                        <a:pt x="34019" y="128"/>
                      </a:lnTo>
                      <a:lnTo>
                        <a:pt x="33698" y="77"/>
                      </a:lnTo>
                      <a:lnTo>
                        <a:pt x="33378" y="26"/>
                      </a:lnTo>
                      <a:lnTo>
                        <a:pt x="33058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11" name="CuadroTexto 510">
              <a:extLst>
                <a:ext uri="{FF2B5EF4-FFF2-40B4-BE49-F238E27FC236}">
                  <a16:creationId xmlns:a16="http://schemas.microsoft.com/office/drawing/2014/main" id="{04D73B90-ABAF-A93A-B2A3-E1834FA8F8A9}"/>
                </a:ext>
              </a:extLst>
            </p:cNvPr>
            <p:cNvSpPr txBox="1"/>
            <p:nvPr/>
          </p:nvSpPr>
          <p:spPr>
            <a:xfrm>
              <a:off x="1373256" y="6391270"/>
              <a:ext cx="3288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>
                  <a:solidFill>
                    <a:schemeClr val="accent6"/>
                  </a:solidFill>
                  <a:latin typeface="Montserrat" pitchFamily="2" charset="77"/>
                  <a:cs typeface="Times New Roman" panose="02020603050405020304" pitchFamily="18" charset="0"/>
                </a:rPr>
                <a:t>Ajuste de </a:t>
              </a:r>
              <a:r>
                <a:rPr lang="es-ES_tradnl" dirty="0" err="1">
                  <a:solidFill>
                    <a:schemeClr val="accent6"/>
                  </a:solidFill>
                  <a:latin typeface="Montserrat" pitchFamily="2" charset="77"/>
                  <a:cs typeface="Times New Roman" panose="02020603050405020304" pitchFamily="18" charset="0"/>
                </a:rPr>
                <a:t>hiperparámetros</a:t>
              </a:r>
              <a:endParaRPr lang="es-ES_tradnl" dirty="0">
                <a:solidFill>
                  <a:schemeClr val="accent6"/>
                </a:solidFill>
                <a:latin typeface="Montserrat" pitchFamily="2" charset="7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9" name="Grupo 538">
            <a:extLst>
              <a:ext uri="{FF2B5EF4-FFF2-40B4-BE49-F238E27FC236}">
                <a16:creationId xmlns:a16="http://schemas.microsoft.com/office/drawing/2014/main" id="{7091F8B4-81CB-FB41-7035-FC68A0EBD7FD}"/>
              </a:ext>
            </a:extLst>
          </p:cNvPr>
          <p:cNvGrpSpPr/>
          <p:nvPr/>
        </p:nvGrpSpPr>
        <p:grpSpPr>
          <a:xfrm>
            <a:off x="4022762" y="4990791"/>
            <a:ext cx="3697550" cy="1806809"/>
            <a:chOff x="4670947" y="4828741"/>
            <a:chExt cx="3697550" cy="1806809"/>
          </a:xfrm>
        </p:grpSpPr>
        <p:sp>
          <p:nvSpPr>
            <p:cNvPr id="531" name="Rectángulo redondeado 530">
              <a:extLst>
                <a:ext uri="{FF2B5EF4-FFF2-40B4-BE49-F238E27FC236}">
                  <a16:creationId xmlns:a16="http://schemas.microsoft.com/office/drawing/2014/main" id="{DFE3ECBA-D495-22C6-6A9B-D0DB0A107B7C}"/>
                </a:ext>
              </a:extLst>
            </p:cNvPr>
            <p:cNvSpPr/>
            <p:nvPr/>
          </p:nvSpPr>
          <p:spPr>
            <a:xfrm>
              <a:off x="4670947" y="4828741"/>
              <a:ext cx="3697550" cy="1437477"/>
            </a:xfrm>
            <a:prstGeom prst="roundRect">
              <a:avLst>
                <a:gd name="adj" fmla="val 5339"/>
              </a:avLst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527" name="Grupo 526">
              <a:extLst>
                <a:ext uri="{FF2B5EF4-FFF2-40B4-BE49-F238E27FC236}">
                  <a16:creationId xmlns:a16="http://schemas.microsoft.com/office/drawing/2014/main" id="{EF281C45-82FC-15FC-6D90-BE41270E6833}"/>
                </a:ext>
              </a:extLst>
            </p:cNvPr>
            <p:cNvGrpSpPr/>
            <p:nvPr/>
          </p:nvGrpSpPr>
          <p:grpSpPr>
            <a:xfrm>
              <a:off x="4980276" y="4984860"/>
              <a:ext cx="3211257" cy="1128676"/>
              <a:chOff x="4856292" y="5136700"/>
              <a:chExt cx="3211257" cy="1128676"/>
            </a:xfrm>
          </p:grpSpPr>
          <p:grpSp>
            <p:nvGrpSpPr>
              <p:cNvPr id="172" name="Google Shape;1922;p38">
                <a:extLst>
                  <a:ext uri="{FF2B5EF4-FFF2-40B4-BE49-F238E27FC236}">
                    <a16:creationId xmlns:a16="http://schemas.microsoft.com/office/drawing/2014/main" id="{3DBEE006-4CDA-6E00-6BF4-9118AD0EBAB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665579" y="5296990"/>
                <a:ext cx="401970" cy="634871"/>
                <a:chOff x="1085850" y="1181650"/>
                <a:chExt cx="2247902" cy="3550335"/>
              </a:xfrm>
            </p:grpSpPr>
            <p:sp>
              <p:nvSpPr>
                <p:cNvPr id="222" name="Google Shape;1923;p38">
                  <a:extLst>
                    <a:ext uri="{FF2B5EF4-FFF2-40B4-BE49-F238E27FC236}">
                      <a16:creationId xmlns:a16="http://schemas.microsoft.com/office/drawing/2014/main" id="{BF1D9110-0B6F-3625-ACCB-3B3825DF09AF}"/>
                    </a:ext>
                  </a:extLst>
                </p:cNvPr>
                <p:cNvSpPr/>
                <p:nvPr/>
              </p:nvSpPr>
              <p:spPr>
                <a:xfrm>
                  <a:off x="1550204" y="1181650"/>
                  <a:ext cx="1318561" cy="1318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57" h="26257" extrusionOk="0">
                      <a:moveTo>
                        <a:pt x="5072" y="0"/>
                      </a:moveTo>
                      <a:lnTo>
                        <a:pt x="4803" y="26"/>
                      </a:lnTo>
                      <a:lnTo>
                        <a:pt x="4534" y="64"/>
                      </a:lnTo>
                      <a:lnTo>
                        <a:pt x="4278" y="102"/>
                      </a:lnTo>
                      <a:lnTo>
                        <a:pt x="4009" y="167"/>
                      </a:lnTo>
                      <a:lnTo>
                        <a:pt x="3766" y="243"/>
                      </a:lnTo>
                      <a:lnTo>
                        <a:pt x="3510" y="320"/>
                      </a:lnTo>
                      <a:lnTo>
                        <a:pt x="3266" y="423"/>
                      </a:lnTo>
                      <a:lnTo>
                        <a:pt x="3036" y="525"/>
                      </a:lnTo>
                      <a:lnTo>
                        <a:pt x="2805" y="640"/>
                      </a:lnTo>
                      <a:lnTo>
                        <a:pt x="2575" y="768"/>
                      </a:lnTo>
                      <a:lnTo>
                        <a:pt x="2357" y="909"/>
                      </a:lnTo>
                      <a:lnTo>
                        <a:pt x="2152" y="1063"/>
                      </a:lnTo>
                      <a:lnTo>
                        <a:pt x="1947" y="1217"/>
                      </a:lnTo>
                      <a:lnTo>
                        <a:pt x="1755" y="1383"/>
                      </a:lnTo>
                      <a:lnTo>
                        <a:pt x="1563" y="1563"/>
                      </a:lnTo>
                      <a:lnTo>
                        <a:pt x="1396" y="1755"/>
                      </a:lnTo>
                      <a:lnTo>
                        <a:pt x="1230" y="1947"/>
                      </a:lnTo>
                      <a:lnTo>
                        <a:pt x="1063" y="2152"/>
                      </a:lnTo>
                      <a:lnTo>
                        <a:pt x="910" y="2357"/>
                      </a:lnTo>
                      <a:lnTo>
                        <a:pt x="782" y="2574"/>
                      </a:lnTo>
                      <a:lnTo>
                        <a:pt x="653" y="2792"/>
                      </a:lnTo>
                      <a:lnTo>
                        <a:pt x="525" y="3023"/>
                      </a:lnTo>
                      <a:lnTo>
                        <a:pt x="423" y="3266"/>
                      </a:lnTo>
                      <a:lnTo>
                        <a:pt x="333" y="3509"/>
                      </a:lnTo>
                      <a:lnTo>
                        <a:pt x="244" y="3753"/>
                      </a:lnTo>
                      <a:lnTo>
                        <a:pt x="167" y="4009"/>
                      </a:lnTo>
                      <a:lnTo>
                        <a:pt x="116" y="4265"/>
                      </a:lnTo>
                      <a:lnTo>
                        <a:pt x="64" y="4534"/>
                      </a:lnTo>
                      <a:lnTo>
                        <a:pt x="26" y="4803"/>
                      </a:lnTo>
                      <a:lnTo>
                        <a:pt x="13" y="5072"/>
                      </a:lnTo>
                      <a:lnTo>
                        <a:pt x="0" y="5341"/>
                      </a:lnTo>
                      <a:lnTo>
                        <a:pt x="0" y="20903"/>
                      </a:lnTo>
                      <a:lnTo>
                        <a:pt x="13" y="21184"/>
                      </a:lnTo>
                      <a:lnTo>
                        <a:pt x="26" y="21453"/>
                      </a:lnTo>
                      <a:lnTo>
                        <a:pt x="64" y="21722"/>
                      </a:lnTo>
                      <a:lnTo>
                        <a:pt x="116" y="21991"/>
                      </a:lnTo>
                      <a:lnTo>
                        <a:pt x="167" y="22247"/>
                      </a:lnTo>
                      <a:lnTo>
                        <a:pt x="244" y="22503"/>
                      </a:lnTo>
                      <a:lnTo>
                        <a:pt x="333" y="22747"/>
                      </a:lnTo>
                      <a:lnTo>
                        <a:pt x="423" y="22990"/>
                      </a:lnTo>
                      <a:lnTo>
                        <a:pt x="525" y="23234"/>
                      </a:lnTo>
                      <a:lnTo>
                        <a:pt x="653" y="23464"/>
                      </a:lnTo>
                      <a:lnTo>
                        <a:pt x="782" y="23682"/>
                      </a:lnTo>
                      <a:lnTo>
                        <a:pt x="910" y="23900"/>
                      </a:lnTo>
                      <a:lnTo>
                        <a:pt x="1063" y="24104"/>
                      </a:lnTo>
                      <a:lnTo>
                        <a:pt x="1230" y="24309"/>
                      </a:lnTo>
                      <a:lnTo>
                        <a:pt x="1396" y="24502"/>
                      </a:lnTo>
                      <a:lnTo>
                        <a:pt x="1563" y="24694"/>
                      </a:lnTo>
                      <a:lnTo>
                        <a:pt x="1755" y="24873"/>
                      </a:lnTo>
                      <a:lnTo>
                        <a:pt x="1947" y="25039"/>
                      </a:lnTo>
                      <a:lnTo>
                        <a:pt x="2152" y="25193"/>
                      </a:lnTo>
                      <a:lnTo>
                        <a:pt x="2357" y="25347"/>
                      </a:lnTo>
                      <a:lnTo>
                        <a:pt x="2575" y="25488"/>
                      </a:lnTo>
                      <a:lnTo>
                        <a:pt x="2805" y="25616"/>
                      </a:lnTo>
                      <a:lnTo>
                        <a:pt x="3036" y="25731"/>
                      </a:lnTo>
                      <a:lnTo>
                        <a:pt x="3266" y="25834"/>
                      </a:lnTo>
                      <a:lnTo>
                        <a:pt x="3510" y="25936"/>
                      </a:lnTo>
                      <a:lnTo>
                        <a:pt x="3766" y="26013"/>
                      </a:lnTo>
                      <a:lnTo>
                        <a:pt x="4009" y="26090"/>
                      </a:lnTo>
                      <a:lnTo>
                        <a:pt x="4278" y="26154"/>
                      </a:lnTo>
                      <a:lnTo>
                        <a:pt x="4534" y="26192"/>
                      </a:lnTo>
                      <a:lnTo>
                        <a:pt x="4803" y="26231"/>
                      </a:lnTo>
                      <a:lnTo>
                        <a:pt x="5072" y="26256"/>
                      </a:lnTo>
                      <a:lnTo>
                        <a:pt x="21184" y="26256"/>
                      </a:lnTo>
                      <a:lnTo>
                        <a:pt x="21466" y="26231"/>
                      </a:lnTo>
                      <a:lnTo>
                        <a:pt x="21722" y="26192"/>
                      </a:lnTo>
                      <a:lnTo>
                        <a:pt x="21991" y="26154"/>
                      </a:lnTo>
                      <a:lnTo>
                        <a:pt x="22248" y="26090"/>
                      </a:lnTo>
                      <a:lnTo>
                        <a:pt x="22504" y="26013"/>
                      </a:lnTo>
                      <a:lnTo>
                        <a:pt x="22747" y="25936"/>
                      </a:lnTo>
                      <a:lnTo>
                        <a:pt x="22990" y="25834"/>
                      </a:lnTo>
                      <a:lnTo>
                        <a:pt x="23234" y="25731"/>
                      </a:lnTo>
                      <a:lnTo>
                        <a:pt x="23464" y="25616"/>
                      </a:lnTo>
                      <a:lnTo>
                        <a:pt x="23682" y="25488"/>
                      </a:lnTo>
                      <a:lnTo>
                        <a:pt x="23900" y="25347"/>
                      </a:lnTo>
                      <a:lnTo>
                        <a:pt x="24117" y="25193"/>
                      </a:lnTo>
                      <a:lnTo>
                        <a:pt x="24322" y="25039"/>
                      </a:lnTo>
                      <a:lnTo>
                        <a:pt x="24515" y="24873"/>
                      </a:lnTo>
                      <a:lnTo>
                        <a:pt x="24694" y="24694"/>
                      </a:lnTo>
                      <a:lnTo>
                        <a:pt x="24873" y="24502"/>
                      </a:lnTo>
                      <a:lnTo>
                        <a:pt x="25040" y="24309"/>
                      </a:lnTo>
                      <a:lnTo>
                        <a:pt x="25206" y="24104"/>
                      </a:lnTo>
                      <a:lnTo>
                        <a:pt x="25347" y="23900"/>
                      </a:lnTo>
                      <a:lnTo>
                        <a:pt x="25488" y="23682"/>
                      </a:lnTo>
                      <a:lnTo>
                        <a:pt x="25616" y="23464"/>
                      </a:lnTo>
                      <a:lnTo>
                        <a:pt x="25731" y="23234"/>
                      </a:lnTo>
                      <a:lnTo>
                        <a:pt x="25847" y="22990"/>
                      </a:lnTo>
                      <a:lnTo>
                        <a:pt x="25936" y="22747"/>
                      </a:lnTo>
                      <a:lnTo>
                        <a:pt x="26026" y="22503"/>
                      </a:lnTo>
                      <a:lnTo>
                        <a:pt x="26090" y="22247"/>
                      </a:lnTo>
                      <a:lnTo>
                        <a:pt x="26154" y="21991"/>
                      </a:lnTo>
                      <a:lnTo>
                        <a:pt x="26205" y="21722"/>
                      </a:lnTo>
                      <a:lnTo>
                        <a:pt x="26231" y="21453"/>
                      </a:lnTo>
                      <a:lnTo>
                        <a:pt x="26256" y="21184"/>
                      </a:lnTo>
                      <a:lnTo>
                        <a:pt x="26256" y="20903"/>
                      </a:lnTo>
                      <a:lnTo>
                        <a:pt x="26256" y="5341"/>
                      </a:lnTo>
                      <a:lnTo>
                        <a:pt x="26256" y="5072"/>
                      </a:lnTo>
                      <a:lnTo>
                        <a:pt x="26231" y="4803"/>
                      </a:lnTo>
                      <a:lnTo>
                        <a:pt x="26205" y="4534"/>
                      </a:lnTo>
                      <a:lnTo>
                        <a:pt x="26154" y="4265"/>
                      </a:lnTo>
                      <a:lnTo>
                        <a:pt x="26090" y="4009"/>
                      </a:lnTo>
                      <a:lnTo>
                        <a:pt x="26026" y="3753"/>
                      </a:lnTo>
                      <a:lnTo>
                        <a:pt x="25936" y="3509"/>
                      </a:lnTo>
                      <a:lnTo>
                        <a:pt x="25847" y="3266"/>
                      </a:lnTo>
                      <a:lnTo>
                        <a:pt x="25731" y="3023"/>
                      </a:lnTo>
                      <a:lnTo>
                        <a:pt x="25616" y="2792"/>
                      </a:lnTo>
                      <a:lnTo>
                        <a:pt x="25488" y="2574"/>
                      </a:lnTo>
                      <a:lnTo>
                        <a:pt x="25347" y="2357"/>
                      </a:lnTo>
                      <a:lnTo>
                        <a:pt x="25206" y="2152"/>
                      </a:lnTo>
                      <a:lnTo>
                        <a:pt x="25040" y="1947"/>
                      </a:lnTo>
                      <a:lnTo>
                        <a:pt x="24873" y="1755"/>
                      </a:lnTo>
                      <a:lnTo>
                        <a:pt x="24694" y="1563"/>
                      </a:lnTo>
                      <a:lnTo>
                        <a:pt x="24515" y="1383"/>
                      </a:lnTo>
                      <a:lnTo>
                        <a:pt x="24322" y="1217"/>
                      </a:lnTo>
                      <a:lnTo>
                        <a:pt x="24117" y="1063"/>
                      </a:lnTo>
                      <a:lnTo>
                        <a:pt x="23900" y="909"/>
                      </a:lnTo>
                      <a:lnTo>
                        <a:pt x="23682" y="768"/>
                      </a:lnTo>
                      <a:lnTo>
                        <a:pt x="23464" y="640"/>
                      </a:lnTo>
                      <a:lnTo>
                        <a:pt x="23234" y="525"/>
                      </a:lnTo>
                      <a:lnTo>
                        <a:pt x="22990" y="423"/>
                      </a:lnTo>
                      <a:lnTo>
                        <a:pt x="22747" y="320"/>
                      </a:lnTo>
                      <a:lnTo>
                        <a:pt x="22504" y="243"/>
                      </a:lnTo>
                      <a:lnTo>
                        <a:pt x="22248" y="167"/>
                      </a:lnTo>
                      <a:lnTo>
                        <a:pt x="21991" y="102"/>
                      </a:lnTo>
                      <a:lnTo>
                        <a:pt x="21722" y="64"/>
                      </a:lnTo>
                      <a:lnTo>
                        <a:pt x="21466" y="26"/>
                      </a:lnTo>
                      <a:lnTo>
                        <a:pt x="21184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1924;p38">
                  <a:extLst>
                    <a:ext uri="{FF2B5EF4-FFF2-40B4-BE49-F238E27FC236}">
                      <a16:creationId xmlns:a16="http://schemas.microsoft.com/office/drawing/2014/main" id="{BF4841A8-F817-7CBE-199A-8E07F9C8D435}"/>
                    </a:ext>
                  </a:extLst>
                </p:cNvPr>
                <p:cNvSpPr/>
                <p:nvPr/>
              </p:nvSpPr>
              <p:spPr>
                <a:xfrm>
                  <a:off x="1623520" y="1254966"/>
                  <a:ext cx="1172579" cy="1171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50" h="23337" extrusionOk="0">
                      <a:moveTo>
                        <a:pt x="4509" y="0"/>
                      </a:moveTo>
                      <a:lnTo>
                        <a:pt x="4265" y="26"/>
                      </a:lnTo>
                      <a:lnTo>
                        <a:pt x="4035" y="51"/>
                      </a:lnTo>
                      <a:lnTo>
                        <a:pt x="3792" y="90"/>
                      </a:lnTo>
                      <a:lnTo>
                        <a:pt x="3561" y="141"/>
                      </a:lnTo>
                      <a:lnTo>
                        <a:pt x="3343" y="205"/>
                      </a:lnTo>
                      <a:lnTo>
                        <a:pt x="3126" y="282"/>
                      </a:lnTo>
                      <a:lnTo>
                        <a:pt x="2908" y="372"/>
                      </a:lnTo>
                      <a:lnTo>
                        <a:pt x="2690" y="461"/>
                      </a:lnTo>
                      <a:lnTo>
                        <a:pt x="2485" y="564"/>
                      </a:lnTo>
                      <a:lnTo>
                        <a:pt x="2293" y="679"/>
                      </a:lnTo>
                      <a:lnTo>
                        <a:pt x="2101" y="807"/>
                      </a:lnTo>
                      <a:lnTo>
                        <a:pt x="1909" y="935"/>
                      </a:lnTo>
                      <a:lnTo>
                        <a:pt x="1729" y="1076"/>
                      </a:lnTo>
                      <a:lnTo>
                        <a:pt x="1563" y="1230"/>
                      </a:lnTo>
                      <a:lnTo>
                        <a:pt x="1396" y="1383"/>
                      </a:lnTo>
                      <a:lnTo>
                        <a:pt x="1230" y="1550"/>
                      </a:lnTo>
                      <a:lnTo>
                        <a:pt x="1089" y="1729"/>
                      </a:lnTo>
                      <a:lnTo>
                        <a:pt x="948" y="1909"/>
                      </a:lnTo>
                      <a:lnTo>
                        <a:pt x="807" y="2088"/>
                      </a:lnTo>
                      <a:lnTo>
                        <a:pt x="692" y="2280"/>
                      </a:lnTo>
                      <a:lnTo>
                        <a:pt x="577" y="2485"/>
                      </a:lnTo>
                      <a:lnTo>
                        <a:pt x="474" y="2690"/>
                      </a:lnTo>
                      <a:lnTo>
                        <a:pt x="372" y="2895"/>
                      </a:lnTo>
                      <a:lnTo>
                        <a:pt x="295" y="3112"/>
                      </a:lnTo>
                      <a:lnTo>
                        <a:pt x="218" y="3330"/>
                      </a:lnTo>
                      <a:lnTo>
                        <a:pt x="154" y="3561"/>
                      </a:lnTo>
                      <a:lnTo>
                        <a:pt x="103" y="3791"/>
                      </a:lnTo>
                      <a:lnTo>
                        <a:pt x="52" y="4022"/>
                      </a:lnTo>
                      <a:lnTo>
                        <a:pt x="26" y="4265"/>
                      </a:lnTo>
                      <a:lnTo>
                        <a:pt x="13" y="4509"/>
                      </a:lnTo>
                      <a:lnTo>
                        <a:pt x="0" y="4752"/>
                      </a:lnTo>
                      <a:lnTo>
                        <a:pt x="0" y="18584"/>
                      </a:lnTo>
                      <a:lnTo>
                        <a:pt x="13" y="18828"/>
                      </a:lnTo>
                      <a:lnTo>
                        <a:pt x="26" y="19071"/>
                      </a:lnTo>
                      <a:lnTo>
                        <a:pt x="52" y="19314"/>
                      </a:lnTo>
                      <a:lnTo>
                        <a:pt x="103" y="19545"/>
                      </a:lnTo>
                      <a:lnTo>
                        <a:pt x="154" y="19776"/>
                      </a:lnTo>
                      <a:lnTo>
                        <a:pt x="218" y="19993"/>
                      </a:lnTo>
                      <a:lnTo>
                        <a:pt x="295" y="20224"/>
                      </a:lnTo>
                      <a:lnTo>
                        <a:pt x="372" y="20429"/>
                      </a:lnTo>
                      <a:lnTo>
                        <a:pt x="474" y="20646"/>
                      </a:lnTo>
                      <a:lnTo>
                        <a:pt x="577" y="20851"/>
                      </a:lnTo>
                      <a:lnTo>
                        <a:pt x="692" y="21043"/>
                      </a:lnTo>
                      <a:lnTo>
                        <a:pt x="807" y="21248"/>
                      </a:lnTo>
                      <a:lnTo>
                        <a:pt x="948" y="21428"/>
                      </a:lnTo>
                      <a:lnTo>
                        <a:pt x="1089" y="21607"/>
                      </a:lnTo>
                      <a:lnTo>
                        <a:pt x="1230" y="21786"/>
                      </a:lnTo>
                      <a:lnTo>
                        <a:pt x="1396" y="21940"/>
                      </a:lnTo>
                      <a:lnTo>
                        <a:pt x="1563" y="22107"/>
                      </a:lnTo>
                      <a:lnTo>
                        <a:pt x="1729" y="22247"/>
                      </a:lnTo>
                      <a:lnTo>
                        <a:pt x="1909" y="22388"/>
                      </a:lnTo>
                      <a:lnTo>
                        <a:pt x="2101" y="22529"/>
                      </a:lnTo>
                      <a:lnTo>
                        <a:pt x="2293" y="22644"/>
                      </a:lnTo>
                      <a:lnTo>
                        <a:pt x="2485" y="22760"/>
                      </a:lnTo>
                      <a:lnTo>
                        <a:pt x="2690" y="22875"/>
                      </a:lnTo>
                      <a:lnTo>
                        <a:pt x="2908" y="22965"/>
                      </a:lnTo>
                      <a:lnTo>
                        <a:pt x="3126" y="23054"/>
                      </a:lnTo>
                      <a:lnTo>
                        <a:pt x="3343" y="23118"/>
                      </a:lnTo>
                      <a:lnTo>
                        <a:pt x="3561" y="23182"/>
                      </a:lnTo>
                      <a:lnTo>
                        <a:pt x="3792" y="23246"/>
                      </a:lnTo>
                      <a:lnTo>
                        <a:pt x="4035" y="23285"/>
                      </a:lnTo>
                      <a:lnTo>
                        <a:pt x="4265" y="23310"/>
                      </a:lnTo>
                      <a:lnTo>
                        <a:pt x="4509" y="23336"/>
                      </a:lnTo>
                      <a:lnTo>
                        <a:pt x="18828" y="23336"/>
                      </a:lnTo>
                      <a:lnTo>
                        <a:pt x="19071" y="23310"/>
                      </a:lnTo>
                      <a:lnTo>
                        <a:pt x="19315" y="23285"/>
                      </a:lnTo>
                      <a:lnTo>
                        <a:pt x="19545" y="23246"/>
                      </a:lnTo>
                      <a:lnTo>
                        <a:pt x="19776" y="23182"/>
                      </a:lnTo>
                      <a:lnTo>
                        <a:pt x="20006" y="23118"/>
                      </a:lnTo>
                      <a:lnTo>
                        <a:pt x="20224" y="23054"/>
                      </a:lnTo>
                      <a:lnTo>
                        <a:pt x="20442" y="22965"/>
                      </a:lnTo>
                      <a:lnTo>
                        <a:pt x="20647" y="22875"/>
                      </a:lnTo>
                      <a:lnTo>
                        <a:pt x="20852" y="22760"/>
                      </a:lnTo>
                      <a:lnTo>
                        <a:pt x="21056" y="22644"/>
                      </a:lnTo>
                      <a:lnTo>
                        <a:pt x="21249" y="22529"/>
                      </a:lnTo>
                      <a:lnTo>
                        <a:pt x="21428" y="22388"/>
                      </a:lnTo>
                      <a:lnTo>
                        <a:pt x="21607" y="22247"/>
                      </a:lnTo>
                      <a:lnTo>
                        <a:pt x="21787" y="22107"/>
                      </a:lnTo>
                      <a:lnTo>
                        <a:pt x="21953" y="21940"/>
                      </a:lnTo>
                      <a:lnTo>
                        <a:pt x="22107" y="21786"/>
                      </a:lnTo>
                      <a:lnTo>
                        <a:pt x="22260" y="21607"/>
                      </a:lnTo>
                      <a:lnTo>
                        <a:pt x="22401" y="21428"/>
                      </a:lnTo>
                      <a:lnTo>
                        <a:pt x="22529" y="21248"/>
                      </a:lnTo>
                      <a:lnTo>
                        <a:pt x="22657" y="21043"/>
                      </a:lnTo>
                      <a:lnTo>
                        <a:pt x="22773" y="20851"/>
                      </a:lnTo>
                      <a:lnTo>
                        <a:pt x="22875" y="20646"/>
                      </a:lnTo>
                      <a:lnTo>
                        <a:pt x="22965" y="20429"/>
                      </a:lnTo>
                      <a:lnTo>
                        <a:pt x="23055" y="20224"/>
                      </a:lnTo>
                      <a:lnTo>
                        <a:pt x="23131" y="19993"/>
                      </a:lnTo>
                      <a:lnTo>
                        <a:pt x="23195" y="19776"/>
                      </a:lnTo>
                      <a:lnTo>
                        <a:pt x="23247" y="19545"/>
                      </a:lnTo>
                      <a:lnTo>
                        <a:pt x="23285" y="19314"/>
                      </a:lnTo>
                      <a:lnTo>
                        <a:pt x="23323" y="19071"/>
                      </a:lnTo>
                      <a:lnTo>
                        <a:pt x="23336" y="18828"/>
                      </a:lnTo>
                      <a:lnTo>
                        <a:pt x="23349" y="18584"/>
                      </a:lnTo>
                      <a:lnTo>
                        <a:pt x="23349" y="4752"/>
                      </a:lnTo>
                      <a:lnTo>
                        <a:pt x="23336" y="4509"/>
                      </a:lnTo>
                      <a:lnTo>
                        <a:pt x="23323" y="4265"/>
                      </a:lnTo>
                      <a:lnTo>
                        <a:pt x="23285" y="4022"/>
                      </a:lnTo>
                      <a:lnTo>
                        <a:pt x="23247" y="3791"/>
                      </a:lnTo>
                      <a:lnTo>
                        <a:pt x="23195" y="3561"/>
                      </a:lnTo>
                      <a:lnTo>
                        <a:pt x="23131" y="3330"/>
                      </a:lnTo>
                      <a:lnTo>
                        <a:pt x="23055" y="3112"/>
                      </a:lnTo>
                      <a:lnTo>
                        <a:pt x="22965" y="2895"/>
                      </a:lnTo>
                      <a:lnTo>
                        <a:pt x="22875" y="2690"/>
                      </a:lnTo>
                      <a:lnTo>
                        <a:pt x="22773" y="2485"/>
                      </a:lnTo>
                      <a:lnTo>
                        <a:pt x="22657" y="2280"/>
                      </a:lnTo>
                      <a:lnTo>
                        <a:pt x="22529" y="2088"/>
                      </a:lnTo>
                      <a:lnTo>
                        <a:pt x="22401" y="1909"/>
                      </a:lnTo>
                      <a:lnTo>
                        <a:pt x="22260" y="1729"/>
                      </a:lnTo>
                      <a:lnTo>
                        <a:pt x="22107" y="1550"/>
                      </a:lnTo>
                      <a:lnTo>
                        <a:pt x="21953" y="1383"/>
                      </a:lnTo>
                      <a:lnTo>
                        <a:pt x="21787" y="1230"/>
                      </a:lnTo>
                      <a:lnTo>
                        <a:pt x="21607" y="1076"/>
                      </a:lnTo>
                      <a:lnTo>
                        <a:pt x="21428" y="935"/>
                      </a:lnTo>
                      <a:lnTo>
                        <a:pt x="21249" y="807"/>
                      </a:lnTo>
                      <a:lnTo>
                        <a:pt x="21056" y="679"/>
                      </a:lnTo>
                      <a:lnTo>
                        <a:pt x="20852" y="564"/>
                      </a:lnTo>
                      <a:lnTo>
                        <a:pt x="20647" y="461"/>
                      </a:lnTo>
                      <a:lnTo>
                        <a:pt x="20442" y="372"/>
                      </a:lnTo>
                      <a:lnTo>
                        <a:pt x="20224" y="282"/>
                      </a:lnTo>
                      <a:lnTo>
                        <a:pt x="20006" y="205"/>
                      </a:lnTo>
                      <a:lnTo>
                        <a:pt x="19776" y="141"/>
                      </a:lnTo>
                      <a:lnTo>
                        <a:pt x="19545" y="90"/>
                      </a:lnTo>
                      <a:lnTo>
                        <a:pt x="19315" y="51"/>
                      </a:lnTo>
                      <a:lnTo>
                        <a:pt x="19071" y="26"/>
                      </a:lnTo>
                      <a:lnTo>
                        <a:pt x="1882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1925;p38">
                  <a:extLst>
                    <a:ext uri="{FF2B5EF4-FFF2-40B4-BE49-F238E27FC236}">
                      <a16:creationId xmlns:a16="http://schemas.microsoft.com/office/drawing/2014/main" id="{908F6122-C367-524E-CB4C-ED9DA7101EF8}"/>
                    </a:ext>
                  </a:extLst>
                </p:cNvPr>
                <p:cNvSpPr/>
                <p:nvPr/>
              </p:nvSpPr>
              <p:spPr>
                <a:xfrm>
                  <a:off x="2651305" y="1619641"/>
                  <a:ext cx="77887" cy="58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1" h="1166" extrusionOk="0">
                      <a:moveTo>
                        <a:pt x="1307" y="0"/>
                      </a:moveTo>
                      <a:lnTo>
                        <a:pt x="1268" y="13"/>
                      </a:lnTo>
                      <a:lnTo>
                        <a:pt x="1217" y="26"/>
                      </a:lnTo>
                      <a:lnTo>
                        <a:pt x="1179" y="39"/>
                      </a:lnTo>
                      <a:lnTo>
                        <a:pt x="116" y="730"/>
                      </a:lnTo>
                      <a:lnTo>
                        <a:pt x="77" y="756"/>
                      </a:lnTo>
                      <a:lnTo>
                        <a:pt x="39" y="794"/>
                      </a:lnTo>
                      <a:lnTo>
                        <a:pt x="26" y="833"/>
                      </a:lnTo>
                      <a:lnTo>
                        <a:pt x="0" y="871"/>
                      </a:lnTo>
                      <a:lnTo>
                        <a:pt x="0" y="922"/>
                      </a:lnTo>
                      <a:lnTo>
                        <a:pt x="0" y="974"/>
                      </a:lnTo>
                      <a:lnTo>
                        <a:pt x="13" y="1012"/>
                      </a:lnTo>
                      <a:lnTo>
                        <a:pt x="39" y="1063"/>
                      </a:lnTo>
                      <a:lnTo>
                        <a:pt x="77" y="1102"/>
                      </a:lnTo>
                      <a:lnTo>
                        <a:pt x="128" y="1140"/>
                      </a:lnTo>
                      <a:lnTo>
                        <a:pt x="180" y="1166"/>
                      </a:lnTo>
                      <a:lnTo>
                        <a:pt x="308" y="1166"/>
                      </a:lnTo>
                      <a:lnTo>
                        <a:pt x="372" y="1127"/>
                      </a:lnTo>
                      <a:lnTo>
                        <a:pt x="1435" y="448"/>
                      </a:lnTo>
                      <a:lnTo>
                        <a:pt x="1473" y="423"/>
                      </a:lnTo>
                      <a:lnTo>
                        <a:pt x="1499" y="384"/>
                      </a:lnTo>
                      <a:lnTo>
                        <a:pt x="1524" y="346"/>
                      </a:lnTo>
                      <a:lnTo>
                        <a:pt x="1537" y="295"/>
                      </a:lnTo>
                      <a:lnTo>
                        <a:pt x="1550" y="256"/>
                      </a:lnTo>
                      <a:lnTo>
                        <a:pt x="1550" y="205"/>
                      </a:lnTo>
                      <a:lnTo>
                        <a:pt x="1537" y="154"/>
                      </a:lnTo>
                      <a:lnTo>
                        <a:pt x="1512" y="115"/>
                      </a:lnTo>
                      <a:lnTo>
                        <a:pt x="1473" y="77"/>
                      </a:lnTo>
                      <a:lnTo>
                        <a:pt x="1435" y="51"/>
                      </a:lnTo>
                      <a:lnTo>
                        <a:pt x="1396" y="26"/>
                      </a:lnTo>
                      <a:lnTo>
                        <a:pt x="1358" y="13"/>
                      </a:lnTo>
                      <a:lnTo>
                        <a:pt x="1307" y="0"/>
                      </a:lnTo>
                      <a:close/>
                    </a:path>
                  </a:pathLst>
                </a:custGeom>
                <a:solidFill>
                  <a:srgbClr val="05A8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1926;p38">
                  <a:extLst>
                    <a:ext uri="{FF2B5EF4-FFF2-40B4-BE49-F238E27FC236}">
                      <a16:creationId xmlns:a16="http://schemas.microsoft.com/office/drawing/2014/main" id="{5E284F09-454F-D49D-160B-CF0E71E4DAF5}"/>
                    </a:ext>
                  </a:extLst>
                </p:cNvPr>
                <p:cNvSpPr/>
                <p:nvPr/>
              </p:nvSpPr>
              <p:spPr>
                <a:xfrm>
                  <a:off x="2049910" y="1554660"/>
                  <a:ext cx="301104" cy="11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6" h="2345" extrusionOk="0">
                      <a:moveTo>
                        <a:pt x="3395" y="1"/>
                      </a:moveTo>
                      <a:lnTo>
                        <a:pt x="3344" y="13"/>
                      </a:lnTo>
                      <a:lnTo>
                        <a:pt x="3293" y="26"/>
                      </a:lnTo>
                      <a:lnTo>
                        <a:pt x="3254" y="52"/>
                      </a:lnTo>
                      <a:lnTo>
                        <a:pt x="3216" y="77"/>
                      </a:lnTo>
                      <a:lnTo>
                        <a:pt x="3190" y="116"/>
                      </a:lnTo>
                      <a:lnTo>
                        <a:pt x="3165" y="154"/>
                      </a:lnTo>
                      <a:lnTo>
                        <a:pt x="3152" y="193"/>
                      </a:lnTo>
                      <a:lnTo>
                        <a:pt x="3152" y="244"/>
                      </a:lnTo>
                      <a:lnTo>
                        <a:pt x="3152" y="833"/>
                      </a:lnTo>
                      <a:lnTo>
                        <a:pt x="2409" y="833"/>
                      </a:lnTo>
                      <a:lnTo>
                        <a:pt x="2358" y="846"/>
                      </a:lnTo>
                      <a:lnTo>
                        <a:pt x="2319" y="859"/>
                      </a:lnTo>
                      <a:lnTo>
                        <a:pt x="2268" y="872"/>
                      </a:lnTo>
                      <a:lnTo>
                        <a:pt x="2242" y="910"/>
                      </a:lnTo>
                      <a:lnTo>
                        <a:pt x="2204" y="948"/>
                      </a:lnTo>
                      <a:lnTo>
                        <a:pt x="2178" y="987"/>
                      </a:lnTo>
                      <a:lnTo>
                        <a:pt x="2166" y="1025"/>
                      </a:lnTo>
                      <a:lnTo>
                        <a:pt x="2166" y="1076"/>
                      </a:lnTo>
                      <a:lnTo>
                        <a:pt x="2166" y="1858"/>
                      </a:lnTo>
                      <a:lnTo>
                        <a:pt x="244" y="1858"/>
                      </a:lnTo>
                      <a:lnTo>
                        <a:pt x="193" y="1871"/>
                      </a:lnTo>
                      <a:lnTo>
                        <a:pt x="155" y="1883"/>
                      </a:lnTo>
                      <a:lnTo>
                        <a:pt x="103" y="1909"/>
                      </a:lnTo>
                      <a:lnTo>
                        <a:pt x="78" y="1935"/>
                      </a:lnTo>
                      <a:lnTo>
                        <a:pt x="39" y="1973"/>
                      </a:lnTo>
                      <a:lnTo>
                        <a:pt x="27" y="2011"/>
                      </a:lnTo>
                      <a:lnTo>
                        <a:pt x="1" y="2063"/>
                      </a:lnTo>
                      <a:lnTo>
                        <a:pt x="1" y="2101"/>
                      </a:lnTo>
                      <a:lnTo>
                        <a:pt x="1" y="2152"/>
                      </a:lnTo>
                      <a:lnTo>
                        <a:pt x="27" y="2204"/>
                      </a:lnTo>
                      <a:lnTo>
                        <a:pt x="39" y="2242"/>
                      </a:lnTo>
                      <a:lnTo>
                        <a:pt x="78" y="2280"/>
                      </a:lnTo>
                      <a:lnTo>
                        <a:pt x="103" y="2306"/>
                      </a:lnTo>
                      <a:lnTo>
                        <a:pt x="155" y="2332"/>
                      </a:lnTo>
                      <a:lnTo>
                        <a:pt x="193" y="2344"/>
                      </a:lnTo>
                      <a:lnTo>
                        <a:pt x="5803" y="2344"/>
                      </a:lnTo>
                      <a:lnTo>
                        <a:pt x="5854" y="2332"/>
                      </a:lnTo>
                      <a:lnTo>
                        <a:pt x="5893" y="2306"/>
                      </a:lnTo>
                      <a:lnTo>
                        <a:pt x="5931" y="2280"/>
                      </a:lnTo>
                      <a:lnTo>
                        <a:pt x="5957" y="2242"/>
                      </a:lnTo>
                      <a:lnTo>
                        <a:pt x="5982" y="2204"/>
                      </a:lnTo>
                      <a:lnTo>
                        <a:pt x="5995" y="2152"/>
                      </a:lnTo>
                      <a:lnTo>
                        <a:pt x="5995" y="2101"/>
                      </a:lnTo>
                      <a:lnTo>
                        <a:pt x="5995" y="2063"/>
                      </a:lnTo>
                      <a:lnTo>
                        <a:pt x="5982" y="2011"/>
                      </a:lnTo>
                      <a:lnTo>
                        <a:pt x="5957" y="1973"/>
                      </a:lnTo>
                      <a:lnTo>
                        <a:pt x="5931" y="1935"/>
                      </a:lnTo>
                      <a:lnTo>
                        <a:pt x="5893" y="1909"/>
                      </a:lnTo>
                      <a:lnTo>
                        <a:pt x="5854" y="1883"/>
                      </a:lnTo>
                      <a:lnTo>
                        <a:pt x="5803" y="1871"/>
                      </a:lnTo>
                      <a:lnTo>
                        <a:pt x="5752" y="1858"/>
                      </a:lnTo>
                      <a:lnTo>
                        <a:pt x="4727" y="1858"/>
                      </a:lnTo>
                      <a:lnTo>
                        <a:pt x="4727" y="551"/>
                      </a:lnTo>
                      <a:lnTo>
                        <a:pt x="4714" y="513"/>
                      </a:lnTo>
                      <a:lnTo>
                        <a:pt x="4701" y="462"/>
                      </a:lnTo>
                      <a:lnTo>
                        <a:pt x="4689" y="423"/>
                      </a:lnTo>
                      <a:lnTo>
                        <a:pt x="4650" y="385"/>
                      </a:lnTo>
                      <a:lnTo>
                        <a:pt x="4625" y="359"/>
                      </a:lnTo>
                      <a:lnTo>
                        <a:pt x="4573" y="334"/>
                      </a:lnTo>
                      <a:lnTo>
                        <a:pt x="4535" y="321"/>
                      </a:lnTo>
                      <a:lnTo>
                        <a:pt x="4484" y="308"/>
                      </a:lnTo>
                      <a:lnTo>
                        <a:pt x="4433" y="321"/>
                      </a:lnTo>
                      <a:lnTo>
                        <a:pt x="4394" y="334"/>
                      </a:lnTo>
                      <a:lnTo>
                        <a:pt x="4343" y="359"/>
                      </a:lnTo>
                      <a:lnTo>
                        <a:pt x="4304" y="385"/>
                      </a:lnTo>
                      <a:lnTo>
                        <a:pt x="4279" y="423"/>
                      </a:lnTo>
                      <a:lnTo>
                        <a:pt x="4253" y="462"/>
                      </a:lnTo>
                      <a:lnTo>
                        <a:pt x="4240" y="513"/>
                      </a:lnTo>
                      <a:lnTo>
                        <a:pt x="4240" y="551"/>
                      </a:lnTo>
                      <a:lnTo>
                        <a:pt x="4240" y="1858"/>
                      </a:lnTo>
                      <a:lnTo>
                        <a:pt x="2652" y="1858"/>
                      </a:lnTo>
                      <a:lnTo>
                        <a:pt x="2652" y="1320"/>
                      </a:lnTo>
                      <a:lnTo>
                        <a:pt x="3446" y="1320"/>
                      </a:lnTo>
                      <a:lnTo>
                        <a:pt x="3485" y="1307"/>
                      </a:lnTo>
                      <a:lnTo>
                        <a:pt x="3523" y="1281"/>
                      </a:lnTo>
                      <a:lnTo>
                        <a:pt x="3562" y="1256"/>
                      </a:lnTo>
                      <a:lnTo>
                        <a:pt x="3587" y="1217"/>
                      </a:lnTo>
                      <a:lnTo>
                        <a:pt x="3613" y="1179"/>
                      </a:lnTo>
                      <a:lnTo>
                        <a:pt x="3626" y="1128"/>
                      </a:lnTo>
                      <a:lnTo>
                        <a:pt x="3638" y="1076"/>
                      </a:lnTo>
                      <a:lnTo>
                        <a:pt x="3638" y="244"/>
                      </a:lnTo>
                      <a:lnTo>
                        <a:pt x="3626" y="193"/>
                      </a:lnTo>
                      <a:lnTo>
                        <a:pt x="3613" y="154"/>
                      </a:lnTo>
                      <a:lnTo>
                        <a:pt x="3587" y="116"/>
                      </a:lnTo>
                      <a:lnTo>
                        <a:pt x="3562" y="77"/>
                      </a:lnTo>
                      <a:lnTo>
                        <a:pt x="3523" y="52"/>
                      </a:lnTo>
                      <a:lnTo>
                        <a:pt x="3485" y="26"/>
                      </a:lnTo>
                      <a:lnTo>
                        <a:pt x="3446" y="13"/>
                      </a:lnTo>
                      <a:lnTo>
                        <a:pt x="339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1927;p38">
                  <a:extLst>
                    <a:ext uri="{FF2B5EF4-FFF2-40B4-BE49-F238E27FC236}">
                      <a16:creationId xmlns:a16="http://schemas.microsoft.com/office/drawing/2014/main" id="{7350B209-0491-CEAE-4580-6657D8FFC424}"/>
                    </a:ext>
                  </a:extLst>
                </p:cNvPr>
                <p:cNvSpPr/>
                <p:nvPr/>
              </p:nvSpPr>
              <p:spPr>
                <a:xfrm>
                  <a:off x="2008130" y="1750204"/>
                  <a:ext cx="354435" cy="233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8" h="4650" extrusionOk="0">
                      <a:moveTo>
                        <a:pt x="218" y="0"/>
                      </a:moveTo>
                      <a:lnTo>
                        <a:pt x="167" y="13"/>
                      </a:lnTo>
                      <a:lnTo>
                        <a:pt x="129" y="26"/>
                      </a:lnTo>
                      <a:lnTo>
                        <a:pt x="90" y="51"/>
                      </a:lnTo>
                      <a:lnTo>
                        <a:pt x="52" y="90"/>
                      </a:lnTo>
                      <a:lnTo>
                        <a:pt x="26" y="128"/>
                      </a:lnTo>
                      <a:lnTo>
                        <a:pt x="13" y="180"/>
                      </a:lnTo>
                      <a:lnTo>
                        <a:pt x="0" y="218"/>
                      </a:lnTo>
                      <a:lnTo>
                        <a:pt x="0" y="269"/>
                      </a:lnTo>
                      <a:lnTo>
                        <a:pt x="13" y="320"/>
                      </a:lnTo>
                      <a:lnTo>
                        <a:pt x="39" y="359"/>
                      </a:lnTo>
                      <a:lnTo>
                        <a:pt x="65" y="397"/>
                      </a:lnTo>
                      <a:lnTo>
                        <a:pt x="103" y="436"/>
                      </a:lnTo>
                      <a:lnTo>
                        <a:pt x="1230" y="1319"/>
                      </a:lnTo>
                      <a:lnTo>
                        <a:pt x="1230" y="2152"/>
                      </a:lnTo>
                      <a:lnTo>
                        <a:pt x="1243" y="2203"/>
                      </a:lnTo>
                      <a:lnTo>
                        <a:pt x="1256" y="2242"/>
                      </a:lnTo>
                      <a:lnTo>
                        <a:pt x="1268" y="2293"/>
                      </a:lnTo>
                      <a:lnTo>
                        <a:pt x="1307" y="2318"/>
                      </a:lnTo>
                      <a:lnTo>
                        <a:pt x="1332" y="2357"/>
                      </a:lnTo>
                      <a:lnTo>
                        <a:pt x="1384" y="2370"/>
                      </a:lnTo>
                      <a:lnTo>
                        <a:pt x="1422" y="2382"/>
                      </a:lnTo>
                      <a:lnTo>
                        <a:pt x="1473" y="2395"/>
                      </a:lnTo>
                      <a:lnTo>
                        <a:pt x="5546" y="2395"/>
                      </a:lnTo>
                      <a:lnTo>
                        <a:pt x="5546" y="3484"/>
                      </a:lnTo>
                      <a:lnTo>
                        <a:pt x="4906" y="4252"/>
                      </a:lnTo>
                      <a:lnTo>
                        <a:pt x="4880" y="4291"/>
                      </a:lnTo>
                      <a:lnTo>
                        <a:pt x="4855" y="4342"/>
                      </a:lnTo>
                      <a:lnTo>
                        <a:pt x="4855" y="4381"/>
                      </a:lnTo>
                      <a:lnTo>
                        <a:pt x="4855" y="4432"/>
                      </a:lnTo>
                      <a:lnTo>
                        <a:pt x="4855" y="4470"/>
                      </a:lnTo>
                      <a:lnTo>
                        <a:pt x="4880" y="4521"/>
                      </a:lnTo>
                      <a:lnTo>
                        <a:pt x="4906" y="4560"/>
                      </a:lnTo>
                      <a:lnTo>
                        <a:pt x="4932" y="4598"/>
                      </a:lnTo>
                      <a:lnTo>
                        <a:pt x="4970" y="4624"/>
                      </a:lnTo>
                      <a:lnTo>
                        <a:pt x="5008" y="4637"/>
                      </a:lnTo>
                      <a:lnTo>
                        <a:pt x="5098" y="4649"/>
                      </a:lnTo>
                      <a:lnTo>
                        <a:pt x="5149" y="4649"/>
                      </a:lnTo>
                      <a:lnTo>
                        <a:pt x="5200" y="4624"/>
                      </a:lnTo>
                      <a:lnTo>
                        <a:pt x="5239" y="4598"/>
                      </a:lnTo>
                      <a:lnTo>
                        <a:pt x="5277" y="4560"/>
                      </a:lnTo>
                      <a:lnTo>
                        <a:pt x="5982" y="3727"/>
                      </a:lnTo>
                      <a:lnTo>
                        <a:pt x="6020" y="3650"/>
                      </a:lnTo>
                      <a:lnTo>
                        <a:pt x="6033" y="3574"/>
                      </a:lnTo>
                      <a:lnTo>
                        <a:pt x="6033" y="2395"/>
                      </a:lnTo>
                      <a:lnTo>
                        <a:pt x="6814" y="2395"/>
                      </a:lnTo>
                      <a:lnTo>
                        <a:pt x="6865" y="2382"/>
                      </a:lnTo>
                      <a:lnTo>
                        <a:pt x="6904" y="2370"/>
                      </a:lnTo>
                      <a:lnTo>
                        <a:pt x="6942" y="2357"/>
                      </a:lnTo>
                      <a:lnTo>
                        <a:pt x="6981" y="2318"/>
                      </a:lnTo>
                      <a:lnTo>
                        <a:pt x="7006" y="2293"/>
                      </a:lnTo>
                      <a:lnTo>
                        <a:pt x="7032" y="2242"/>
                      </a:lnTo>
                      <a:lnTo>
                        <a:pt x="7045" y="2203"/>
                      </a:lnTo>
                      <a:lnTo>
                        <a:pt x="7058" y="2152"/>
                      </a:lnTo>
                      <a:lnTo>
                        <a:pt x="7045" y="2101"/>
                      </a:lnTo>
                      <a:lnTo>
                        <a:pt x="7032" y="2062"/>
                      </a:lnTo>
                      <a:lnTo>
                        <a:pt x="7006" y="2011"/>
                      </a:lnTo>
                      <a:lnTo>
                        <a:pt x="6981" y="1985"/>
                      </a:lnTo>
                      <a:lnTo>
                        <a:pt x="6942" y="1947"/>
                      </a:lnTo>
                      <a:lnTo>
                        <a:pt x="6904" y="1921"/>
                      </a:lnTo>
                      <a:lnTo>
                        <a:pt x="6865" y="1909"/>
                      </a:lnTo>
                      <a:lnTo>
                        <a:pt x="3766" y="1909"/>
                      </a:lnTo>
                      <a:lnTo>
                        <a:pt x="3766" y="244"/>
                      </a:lnTo>
                      <a:lnTo>
                        <a:pt x="3766" y="192"/>
                      </a:lnTo>
                      <a:lnTo>
                        <a:pt x="3753" y="141"/>
                      </a:lnTo>
                      <a:lnTo>
                        <a:pt x="3728" y="103"/>
                      </a:lnTo>
                      <a:lnTo>
                        <a:pt x="3702" y="64"/>
                      </a:lnTo>
                      <a:lnTo>
                        <a:pt x="3664" y="39"/>
                      </a:lnTo>
                      <a:lnTo>
                        <a:pt x="3625" y="13"/>
                      </a:lnTo>
                      <a:lnTo>
                        <a:pt x="3574" y="0"/>
                      </a:lnTo>
                      <a:lnTo>
                        <a:pt x="3484" y="0"/>
                      </a:lnTo>
                      <a:lnTo>
                        <a:pt x="3433" y="13"/>
                      </a:lnTo>
                      <a:lnTo>
                        <a:pt x="3395" y="39"/>
                      </a:lnTo>
                      <a:lnTo>
                        <a:pt x="3356" y="64"/>
                      </a:lnTo>
                      <a:lnTo>
                        <a:pt x="3331" y="103"/>
                      </a:lnTo>
                      <a:lnTo>
                        <a:pt x="3305" y="141"/>
                      </a:lnTo>
                      <a:lnTo>
                        <a:pt x="3292" y="192"/>
                      </a:lnTo>
                      <a:lnTo>
                        <a:pt x="3292" y="244"/>
                      </a:lnTo>
                      <a:lnTo>
                        <a:pt x="3292" y="1909"/>
                      </a:lnTo>
                      <a:lnTo>
                        <a:pt x="1717" y="1909"/>
                      </a:lnTo>
                      <a:lnTo>
                        <a:pt x="1717" y="1191"/>
                      </a:lnTo>
                      <a:lnTo>
                        <a:pt x="1717" y="1140"/>
                      </a:lnTo>
                      <a:lnTo>
                        <a:pt x="1691" y="1089"/>
                      </a:lnTo>
                      <a:lnTo>
                        <a:pt x="1666" y="1038"/>
                      </a:lnTo>
                      <a:lnTo>
                        <a:pt x="1627" y="999"/>
                      </a:lnTo>
                      <a:lnTo>
                        <a:pt x="398" y="51"/>
                      </a:lnTo>
                      <a:lnTo>
                        <a:pt x="359" y="26"/>
                      </a:lnTo>
                      <a:lnTo>
                        <a:pt x="3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1928;p38">
                  <a:extLst>
                    <a:ext uri="{FF2B5EF4-FFF2-40B4-BE49-F238E27FC236}">
                      <a16:creationId xmlns:a16="http://schemas.microsoft.com/office/drawing/2014/main" id="{3B21001D-CEEA-1540-D07D-CF17B4DE3E65}"/>
                    </a:ext>
                  </a:extLst>
                </p:cNvPr>
                <p:cNvSpPr/>
                <p:nvPr/>
              </p:nvSpPr>
              <p:spPr>
                <a:xfrm>
                  <a:off x="2487297" y="1939923"/>
                  <a:ext cx="24506" cy="101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2012" extrusionOk="0">
                      <a:moveTo>
                        <a:pt x="244" y="1"/>
                      </a:moveTo>
                      <a:lnTo>
                        <a:pt x="192" y="13"/>
                      </a:lnTo>
                      <a:lnTo>
                        <a:pt x="154" y="26"/>
                      </a:lnTo>
                      <a:lnTo>
                        <a:pt x="103" y="39"/>
                      </a:lnTo>
                      <a:lnTo>
                        <a:pt x="77" y="77"/>
                      </a:lnTo>
                      <a:lnTo>
                        <a:pt x="39" y="116"/>
                      </a:lnTo>
                      <a:lnTo>
                        <a:pt x="13" y="154"/>
                      </a:lnTo>
                      <a:lnTo>
                        <a:pt x="0" y="193"/>
                      </a:lnTo>
                      <a:lnTo>
                        <a:pt x="0" y="244"/>
                      </a:lnTo>
                      <a:lnTo>
                        <a:pt x="0" y="1768"/>
                      </a:lnTo>
                      <a:lnTo>
                        <a:pt x="0" y="1819"/>
                      </a:lnTo>
                      <a:lnTo>
                        <a:pt x="13" y="1858"/>
                      </a:lnTo>
                      <a:lnTo>
                        <a:pt x="39" y="1909"/>
                      </a:lnTo>
                      <a:lnTo>
                        <a:pt x="77" y="1947"/>
                      </a:lnTo>
                      <a:lnTo>
                        <a:pt x="103" y="1973"/>
                      </a:lnTo>
                      <a:lnTo>
                        <a:pt x="154" y="1999"/>
                      </a:lnTo>
                      <a:lnTo>
                        <a:pt x="192" y="2011"/>
                      </a:lnTo>
                      <a:lnTo>
                        <a:pt x="295" y="2011"/>
                      </a:lnTo>
                      <a:lnTo>
                        <a:pt x="333" y="1999"/>
                      </a:lnTo>
                      <a:lnTo>
                        <a:pt x="385" y="1973"/>
                      </a:lnTo>
                      <a:lnTo>
                        <a:pt x="410" y="1947"/>
                      </a:lnTo>
                      <a:lnTo>
                        <a:pt x="449" y="1909"/>
                      </a:lnTo>
                      <a:lnTo>
                        <a:pt x="461" y="1858"/>
                      </a:lnTo>
                      <a:lnTo>
                        <a:pt x="487" y="1819"/>
                      </a:lnTo>
                      <a:lnTo>
                        <a:pt x="487" y="1768"/>
                      </a:lnTo>
                      <a:lnTo>
                        <a:pt x="487" y="244"/>
                      </a:lnTo>
                      <a:lnTo>
                        <a:pt x="487" y="193"/>
                      </a:lnTo>
                      <a:lnTo>
                        <a:pt x="461" y="154"/>
                      </a:lnTo>
                      <a:lnTo>
                        <a:pt x="449" y="116"/>
                      </a:lnTo>
                      <a:lnTo>
                        <a:pt x="410" y="77"/>
                      </a:lnTo>
                      <a:lnTo>
                        <a:pt x="385" y="39"/>
                      </a:lnTo>
                      <a:lnTo>
                        <a:pt x="333" y="26"/>
                      </a:lnTo>
                      <a:lnTo>
                        <a:pt x="295" y="13"/>
                      </a:lnTo>
                      <a:lnTo>
                        <a:pt x="24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1929;p38">
                  <a:extLst>
                    <a:ext uri="{FF2B5EF4-FFF2-40B4-BE49-F238E27FC236}">
                      <a16:creationId xmlns:a16="http://schemas.microsoft.com/office/drawing/2014/main" id="{03A9EB17-203F-9DEB-13EB-DAED53286B15}"/>
                    </a:ext>
                  </a:extLst>
                </p:cNvPr>
                <p:cNvSpPr/>
                <p:nvPr/>
              </p:nvSpPr>
              <p:spPr>
                <a:xfrm>
                  <a:off x="2651305" y="1846018"/>
                  <a:ext cx="67593" cy="194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6" h="3882" extrusionOk="0">
                      <a:moveTo>
                        <a:pt x="218" y="1"/>
                      </a:moveTo>
                      <a:lnTo>
                        <a:pt x="167" y="13"/>
                      </a:lnTo>
                      <a:lnTo>
                        <a:pt x="128" y="26"/>
                      </a:lnTo>
                      <a:lnTo>
                        <a:pt x="90" y="52"/>
                      </a:lnTo>
                      <a:lnTo>
                        <a:pt x="52" y="90"/>
                      </a:lnTo>
                      <a:lnTo>
                        <a:pt x="26" y="129"/>
                      </a:lnTo>
                      <a:lnTo>
                        <a:pt x="13" y="180"/>
                      </a:lnTo>
                      <a:lnTo>
                        <a:pt x="0" y="231"/>
                      </a:lnTo>
                      <a:lnTo>
                        <a:pt x="0" y="270"/>
                      </a:lnTo>
                      <a:lnTo>
                        <a:pt x="13" y="321"/>
                      </a:lnTo>
                      <a:lnTo>
                        <a:pt x="26" y="359"/>
                      </a:lnTo>
                      <a:lnTo>
                        <a:pt x="64" y="398"/>
                      </a:lnTo>
                      <a:lnTo>
                        <a:pt x="90" y="436"/>
                      </a:lnTo>
                      <a:lnTo>
                        <a:pt x="128" y="462"/>
                      </a:lnTo>
                      <a:lnTo>
                        <a:pt x="858" y="820"/>
                      </a:lnTo>
                      <a:lnTo>
                        <a:pt x="858" y="3638"/>
                      </a:lnTo>
                      <a:lnTo>
                        <a:pt x="858" y="3689"/>
                      </a:lnTo>
                      <a:lnTo>
                        <a:pt x="871" y="3728"/>
                      </a:lnTo>
                      <a:lnTo>
                        <a:pt x="897" y="3779"/>
                      </a:lnTo>
                      <a:lnTo>
                        <a:pt x="922" y="3817"/>
                      </a:lnTo>
                      <a:lnTo>
                        <a:pt x="961" y="3843"/>
                      </a:lnTo>
                      <a:lnTo>
                        <a:pt x="999" y="3869"/>
                      </a:lnTo>
                      <a:lnTo>
                        <a:pt x="1051" y="3881"/>
                      </a:lnTo>
                      <a:lnTo>
                        <a:pt x="1153" y="3881"/>
                      </a:lnTo>
                      <a:lnTo>
                        <a:pt x="1191" y="3869"/>
                      </a:lnTo>
                      <a:lnTo>
                        <a:pt x="1230" y="3843"/>
                      </a:lnTo>
                      <a:lnTo>
                        <a:pt x="1268" y="3817"/>
                      </a:lnTo>
                      <a:lnTo>
                        <a:pt x="1307" y="3779"/>
                      </a:lnTo>
                      <a:lnTo>
                        <a:pt x="1320" y="3728"/>
                      </a:lnTo>
                      <a:lnTo>
                        <a:pt x="1332" y="3689"/>
                      </a:lnTo>
                      <a:lnTo>
                        <a:pt x="1345" y="3638"/>
                      </a:lnTo>
                      <a:lnTo>
                        <a:pt x="1345" y="679"/>
                      </a:lnTo>
                      <a:lnTo>
                        <a:pt x="1332" y="615"/>
                      </a:lnTo>
                      <a:lnTo>
                        <a:pt x="1307" y="551"/>
                      </a:lnTo>
                      <a:lnTo>
                        <a:pt x="1268" y="500"/>
                      </a:lnTo>
                      <a:lnTo>
                        <a:pt x="1204" y="462"/>
                      </a:lnTo>
                      <a:lnTo>
                        <a:pt x="359" y="26"/>
                      </a:lnTo>
                      <a:lnTo>
                        <a:pt x="308" y="13"/>
                      </a:lnTo>
                      <a:lnTo>
                        <a:pt x="25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1930;p38">
                  <a:extLst>
                    <a:ext uri="{FF2B5EF4-FFF2-40B4-BE49-F238E27FC236}">
                      <a16:creationId xmlns:a16="http://schemas.microsoft.com/office/drawing/2014/main" id="{403224FD-5053-8946-E238-B74C6918F5F8}"/>
                    </a:ext>
                  </a:extLst>
                </p:cNvPr>
                <p:cNvSpPr/>
                <p:nvPr/>
              </p:nvSpPr>
              <p:spPr>
                <a:xfrm>
                  <a:off x="1728373" y="1745032"/>
                  <a:ext cx="91998" cy="295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" h="5893" extrusionOk="0">
                      <a:moveTo>
                        <a:pt x="1537" y="1"/>
                      </a:moveTo>
                      <a:lnTo>
                        <a:pt x="1499" y="14"/>
                      </a:lnTo>
                      <a:lnTo>
                        <a:pt x="1447" y="39"/>
                      </a:lnTo>
                      <a:lnTo>
                        <a:pt x="1422" y="78"/>
                      </a:lnTo>
                      <a:lnTo>
                        <a:pt x="1383" y="103"/>
                      </a:lnTo>
                      <a:lnTo>
                        <a:pt x="1371" y="154"/>
                      </a:lnTo>
                      <a:lnTo>
                        <a:pt x="1345" y="193"/>
                      </a:lnTo>
                      <a:lnTo>
                        <a:pt x="1345" y="244"/>
                      </a:lnTo>
                      <a:lnTo>
                        <a:pt x="1345" y="2012"/>
                      </a:lnTo>
                      <a:lnTo>
                        <a:pt x="192" y="2012"/>
                      </a:lnTo>
                      <a:lnTo>
                        <a:pt x="141" y="2024"/>
                      </a:lnTo>
                      <a:lnTo>
                        <a:pt x="103" y="2050"/>
                      </a:lnTo>
                      <a:lnTo>
                        <a:pt x="64" y="2088"/>
                      </a:lnTo>
                      <a:lnTo>
                        <a:pt x="38" y="2114"/>
                      </a:lnTo>
                      <a:lnTo>
                        <a:pt x="13" y="2165"/>
                      </a:lnTo>
                      <a:lnTo>
                        <a:pt x="0" y="2204"/>
                      </a:lnTo>
                      <a:lnTo>
                        <a:pt x="0" y="2255"/>
                      </a:lnTo>
                      <a:lnTo>
                        <a:pt x="0" y="5649"/>
                      </a:lnTo>
                      <a:lnTo>
                        <a:pt x="0" y="5700"/>
                      </a:lnTo>
                      <a:lnTo>
                        <a:pt x="13" y="5739"/>
                      </a:lnTo>
                      <a:lnTo>
                        <a:pt x="38" y="5790"/>
                      </a:lnTo>
                      <a:lnTo>
                        <a:pt x="64" y="5828"/>
                      </a:lnTo>
                      <a:lnTo>
                        <a:pt x="103" y="5854"/>
                      </a:lnTo>
                      <a:lnTo>
                        <a:pt x="141" y="5880"/>
                      </a:lnTo>
                      <a:lnTo>
                        <a:pt x="192" y="5892"/>
                      </a:lnTo>
                      <a:lnTo>
                        <a:pt x="282" y="5892"/>
                      </a:lnTo>
                      <a:lnTo>
                        <a:pt x="333" y="5880"/>
                      </a:lnTo>
                      <a:lnTo>
                        <a:pt x="371" y="5854"/>
                      </a:lnTo>
                      <a:lnTo>
                        <a:pt x="410" y="5828"/>
                      </a:lnTo>
                      <a:lnTo>
                        <a:pt x="436" y="5790"/>
                      </a:lnTo>
                      <a:lnTo>
                        <a:pt x="461" y="5739"/>
                      </a:lnTo>
                      <a:lnTo>
                        <a:pt x="474" y="5700"/>
                      </a:lnTo>
                      <a:lnTo>
                        <a:pt x="487" y="5649"/>
                      </a:lnTo>
                      <a:lnTo>
                        <a:pt x="487" y="2498"/>
                      </a:lnTo>
                      <a:lnTo>
                        <a:pt x="1588" y="2498"/>
                      </a:lnTo>
                      <a:lnTo>
                        <a:pt x="1639" y="2485"/>
                      </a:lnTo>
                      <a:lnTo>
                        <a:pt x="1678" y="2473"/>
                      </a:lnTo>
                      <a:lnTo>
                        <a:pt x="1729" y="2460"/>
                      </a:lnTo>
                      <a:lnTo>
                        <a:pt x="1755" y="2421"/>
                      </a:lnTo>
                      <a:lnTo>
                        <a:pt x="1793" y="2396"/>
                      </a:lnTo>
                      <a:lnTo>
                        <a:pt x="1806" y="2345"/>
                      </a:lnTo>
                      <a:lnTo>
                        <a:pt x="1832" y="2306"/>
                      </a:lnTo>
                      <a:lnTo>
                        <a:pt x="1832" y="2255"/>
                      </a:lnTo>
                      <a:lnTo>
                        <a:pt x="1832" y="244"/>
                      </a:lnTo>
                      <a:lnTo>
                        <a:pt x="1832" y="193"/>
                      </a:lnTo>
                      <a:lnTo>
                        <a:pt x="1806" y="154"/>
                      </a:lnTo>
                      <a:lnTo>
                        <a:pt x="1793" y="103"/>
                      </a:lnTo>
                      <a:lnTo>
                        <a:pt x="1755" y="78"/>
                      </a:lnTo>
                      <a:lnTo>
                        <a:pt x="1729" y="39"/>
                      </a:lnTo>
                      <a:lnTo>
                        <a:pt x="1678" y="14"/>
                      </a:lnTo>
                      <a:lnTo>
                        <a:pt x="163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1931;p38">
                  <a:extLst>
                    <a:ext uri="{FF2B5EF4-FFF2-40B4-BE49-F238E27FC236}">
                      <a16:creationId xmlns:a16="http://schemas.microsoft.com/office/drawing/2014/main" id="{E6668E2E-E955-1C65-4625-C6F7F06D0A40}"/>
                    </a:ext>
                  </a:extLst>
                </p:cNvPr>
                <p:cNvSpPr/>
                <p:nvPr/>
              </p:nvSpPr>
              <p:spPr>
                <a:xfrm>
                  <a:off x="2262829" y="1242714"/>
                  <a:ext cx="24506" cy="143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2857" extrusionOk="0">
                      <a:moveTo>
                        <a:pt x="193" y="1"/>
                      </a:moveTo>
                      <a:lnTo>
                        <a:pt x="154" y="14"/>
                      </a:lnTo>
                      <a:lnTo>
                        <a:pt x="103" y="39"/>
                      </a:lnTo>
                      <a:lnTo>
                        <a:pt x="64" y="65"/>
                      </a:lnTo>
                      <a:lnTo>
                        <a:pt x="39" y="103"/>
                      </a:lnTo>
                      <a:lnTo>
                        <a:pt x="13" y="142"/>
                      </a:lnTo>
                      <a:lnTo>
                        <a:pt x="0" y="193"/>
                      </a:lnTo>
                      <a:lnTo>
                        <a:pt x="0" y="244"/>
                      </a:lnTo>
                      <a:lnTo>
                        <a:pt x="0" y="2614"/>
                      </a:lnTo>
                      <a:lnTo>
                        <a:pt x="0" y="2665"/>
                      </a:lnTo>
                      <a:lnTo>
                        <a:pt x="13" y="2716"/>
                      </a:lnTo>
                      <a:lnTo>
                        <a:pt x="39" y="2754"/>
                      </a:lnTo>
                      <a:lnTo>
                        <a:pt x="64" y="2793"/>
                      </a:lnTo>
                      <a:lnTo>
                        <a:pt x="103" y="2819"/>
                      </a:lnTo>
                      <a:lnTo>
                        <a:pt x="154" y="2844"/>
                      </a:lnTo>
                      <a:lnTo>
                        <a:pt x="193" y="2857"/>
                      </a:lnTo>
                      <a:lnTo>
                        <a:pt x="295" y="2857"/>
                      </a:lnTo>
                      <a:lnTo>
                        <a:pt x="333" y="2844"/>
                      </a:lnTo>
                      <a:lnTo>
                        <a:pt x="385" y="2819"/>
                      </a:lnTo>
                      <a:lnTo>
                        <a:pt x="410" y="2793"/>
                      </a:lnTo>
                      <a:lnTo>
                        <a:pt x="449" y="2754"/>
                      </a:lnTo>
                      <a:lnTo>
                        <a:pt x="461" y="2716"/>
                      </a:lnTo>
                      <a:lnTo>
                        <a:pt x="474" y="2665"/>
                      </a:lnTo>
                      <a:lnTo>
                        <a:pt x="487" y="2614"/>
                      </a:lnTo>
                      <a:lnTo>
                        <a:pt x="487" y="244"/>
                      </a:lnTo>
                      <a:lnTo>
                        <a:pt x="474" y="193"/>
                      </a:lnTo>
                      <a:lnTo>
                        <a:pt x="461" y="142"/>
                      </a:lnTo>
                      <a:lnTo>
                        <a:pt x="449" y="103"/>
                      </a:lnTo>
                      <a:lnTo>
                        <a:pt x="410" y="65"/>
                      </a:lnTo>
                      <a:lnTo>
                        <a:pt x="385" y="39"/>
                      </a:lnTo>
                      <a:lnTo>
                        <a:pt x="333" y="14"/>
                      </a:lnTo>
                      <a:lnTo>
                        <a:pt x="29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1932;p38">
                  <a:extLst>
                    <a:ext uri="{FF2B5EF4-FFF2-40B4-BE49-F238E27FC236}">
                      <a16:creationId xmlns:a16="http://schemas.microsoft.com/office/drawing/2014/main" id="{0CB2E34D-3FDE-AD09-BE4E-67282C5B13D1}"/>
                    </a:ext>
                  </a:extLst>
                </p:cNvPr>
                <p:cNvSpPr/>
                <p:nvPr/>
              </p:nvSpPr>
              <p:spPr>
                <a:xfrm>
                  <a:off x="2487297" y="1242714"/>
                  <a:ext cx="320990" cy="341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2" h="6802" extrusionOk="0">
                      <a:moveTo>
                        <a:pt x="192" y="1"/>
                      </a:moveTo>
                      <a:lnTo>
                        <a:pt x="154" y="14"/>
                      </a:lnTo>
                      <a:lnTo>
                        <a:pt x="103" y="39"/>
                      </a:lnTo>
                      <a:lnTo>
                        <a:pt x="77" y="65"/>
                      </a:lnTo>
                      <a:lnTo>
                        <a:pt x="39" y="103"/>
                      </a:lnTo>
                      <a:lnTo>
                        <a:pt x="13" y="142"/>
                      </a:lnTo>
                      <a:lnTo>
                        <a:pt x="0" y="193"/>
                      </a:lnTo>
                      <a:lnTo>
                        <a:pt x="0" y="244"/>
                      </a:lnTo>
                      <a:lnTo>
                        <a:pt x="0" y="6558"/>
                      </a:lnTo>
                      <a:lnTo>
                        <a:pt x="0" y="6610"/>
                      </a:lnTo>
                      <a:lnTo>
                        <a:pt x="13" y="6661"/>
                      </a:lnTo>
                      <a:lnTo>
                        <a:pt x="39" y="6699"/>
                      </a:lnTo>
                      <a:lnTo>
                        <a:pt x="77" y="6738"/>
                      </a:lnTo>
                      <a:lnTo>
                        <a:pt x="103" y="6763"/>
                      </a:lnTo>
                      <a:lnTo>
                        <a:pt x="154" y="6789"/>
                      </a:lnTo>
                      <a:lnTo>
                        <a:pt x="192" y="6802"/>
                      </a:lnTo>
                      <a:lnTo>
                        <a:pt x="295" y="6802"/>
                      </a:lnTo>
                      <a:lnTo>
                        <a:pt x="333" y="6789"/>
                      </a:lnTo>
                      <a:lnTo>
                        <a:pt x="385" y="6763"/>
                      </a:lnTo>
                      <a:lnTo>
                        <a:pt x="410" y="6738"/>
                      </a:lnTo>
                      <a:lnTo>
                        <a:pt x="449" y="6699"/>
                      </a:lnTo>
                      <a:lnTo>
                        <a:pt x="461" y="6661"/>
                      </a:lnTo>
                      <a:lnTo>
                        <a:pt x="487" y="6610"/>
                      </a:lnTo>
                      <a:lnTo>
                        <a:pt x="487" y="6558"/>
                      </a:lnTo>
                      <a:lnTo>
                        <a:pt x="487" y="3062"/>
                      </a:lnTo>
                      <a:lnTo>
                        <a:pt x="3804" y="5201"/>
                      </a:lnTo>
                      <a:lnTo>
                        <a:pt x="3868" y="5226"/>
                      </a:lnTo>
                      <a:lnTo>
                        <a:pt x="3932" y="5239"/>
                      </a:lnTo>
                      <a:lnTo>
                        <a:pt x="6148" y="5239"/>
                      </a:lnTo>
                      <a:lnTo>
                        <a:pt x="6187" y="5226"/>
                      </a:lnTo>
                      <a:lnTo>
                        <a:pt x="6238" y="5214"/>
                      </a:lnTo>
                      <a:lnTo>
                        <a:pt x="6276" y="5201"/>
                      </a:lnTo>
                      <a:lnTo>
                        <a:pt x="6315" y="5162"/>
                      </a:lnTo>
                      <a:lnTo>
                        <a:pt x="6340" y="5124"/>
                      </a:lnTo>
                      <a:lnTo>
                        <a:pt x="6366" y="5086"/>
                      </a:lnTo>
                      <a:lnTo>
                        <a:pt x="6379" y="5047"/>
                      </a:lnTo>
                      <a:lnTo>
                        <a:pt x="6391" y="4996"/>
                      </a:lnTo>
                      <a:lnTo>
                        <a:pt x="6379" y="4945"/>
                      </a:lnTo>
                      <a:lnTo>
                        <a:pt x="6366" y="4893"/>
                      </a:lnTo>
                      <a:lnTo>
                        <a:pt x="6340" y="4855"/>
                      </a:lnTo>
                      <a:lnTo>
                        <a:pt x="6315" y="4817"/>
                      </a:lnTo>
                      <a:lnTo>
                        <a:pt x="6276" y="4791"/>
                      </a:lnTo>
                      <a:lnTo>
                        <a:pt x="6238" y="4765"/>
                      </a:lnTo>
                      <a:lnTo>
                        <a:pt x="6187" y="4753"/>
                      </a:lnTo>
                      <a:lnTo>
                        <a:pt x="4009" y="4753"/>
                      </a:lnTo>
                      <a:lnTo>
                        <a:pt x="487" y="2486"/>
                      </a:lnTo>
                      <a:lnTo>
                        <a:pt x="487" y="244"/>
                      </a:lnTo>
                      <a:lnTo>
                        <a:pt x="487" y="193"/>
                      </a:lnTo>
                      <a:lnTo>
                        <a:pt x="461" y="142"/>
                      </a:lnTo>
                      <a:lnTo>
                        <a:pt x="449" y="103"/>
                      </a:lnTo>
                      <a:lnTo>
                        <a:pt x="410" y="65"/>
                      </a:lnTo>
                      <a:lnTo>
                        <a:pt x="385" y="39"/>
                      </a:lnTo>
                      <a:lnTo>
                        <a:pt x="333" y="14"/>
                      </a:lnTo>
                      <a:lnTo>
                        <a:pt x="29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1933;p38">
                  <a:extLst>
                    <a:ext uri="{FF2B5EF4-FFF2-40B4-BE49-F238E27FC236}">
                      <a16:creationId xmlns:a16="http://schemas.microsoft.com/office/drawing/2014/main" id="{6A4A52DE-9844-E7E4-F39A-16EBB025DB1E}"/>
                    </a:ext>
                  </a:extLst>
                </p:cNvPr>
                <p:cNvSpPr/>
                <p:nvPr/>
              </p:nvSpPr>
              <p:spPr>
                <a:xfrm>
                  <a:off x="1692317" y="1302522"/>
                  <a:ext cx="504937" cy="224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55" h="4471" extrusionOk="0">
                      <a:moveTo>
                        <a:pt x="206" y="1"/>
                      </a:moveTo>
                      <a:lnTo>
                        <a:pt x="155" y="14"/>
                      </a:lnTo>
                      <a:lnTo>
                        <a:pt x="116" y="39"/>
                      </a:lnTo>
                      <a:lnTo>
                        <a:pt x="78" y="65"/>
                      </a:lnTo>
                      <a:lnTo>
                        <a:pt x="52" y="103"/>
                      </a:lnTo>
                      <a:lnTo>
                        <a:pt x="26" y="142"/>
                      </a:lnTo>
                      <a:lnTo>
                        <a:pt x="14" y="193"/>
                      </a:lnTo>
                      <a:lnTo>
                        <a:pt x="1" y="231"/>
                      </a:lnTo>
                      <a:lnTo>
                        <a:pt x="14" y="283"/>
                      </a:lnTo>
                      <a:lnTo>
                        <a:pt x="26" y="321"/>
                      </a:lnTo>
                      <a:lnTo>
                        <a:pt x="39" y="372"/>
                      </a:lnTo>
                      <a:lnTo>
                        <a:pt x="65" y="411"/>
                      </a:lnTo>
                      <a:lnTo>
                        <a:pt x="103" y="436"/>
                      </a:lnTo>
                      <a:lnTo>
                        <a:pt x="4227" y="3280"/>
                      </a:lnTo>
                      <a:lnTo>
                        <a:pt x="4227" y="4228"/>
                      </a:lnTo>
                      <a:lnTo>
                        <a:pt x="4227" y="4279"/>
                      </a:lnTo>
                      <a:lnTo>
                        <a:pt x="4253" y="4330"/>
                      </a:lnTo>
                      <a:lnTo>
                        <a:pt x="4266" y="4368"/>
                      </a:lnTo>
                      <a:lnTo>
                        <a:pt x="4304" y="4407"/>
                      </a:lnTo>
                      <a:lnTo>
                        <a:pt x="4330" y="4432"/>
                      </a:lnTo>
                      <a:lnTo>
                        <a:pt x="4381" y="4458"/>
                      </a:lnTo>
                      <a:lnTo>
                        <a:pt x="4420" y="4471"/>
                      </a:lnTo>
                      <a:lnTo>
                        <a:pt x="4522" y="4471"/>
                      </a:lnTo>
                      <a:lnTo>
                        <a:pt x="4560" y="4458"/>
                      </a:lnTo>
                      <a:lnTo>
                        <a:pt x="4612" y="4432"/>
                      </a:lnTo>
                      <a:lnTo>
                        <a:pt x="4637" y="4407"/>
                      </a:lnTo>
                      <a:lnTo>
                        <a:pt x="4676" y="4368"/>
                      </a:lnTo>
                      <a:lnTo>
                        <a:pt x="4689" y="4330"/>
                      </a:lnTo>
                      <a:lnTo>
                        <a:pt x="4714" y="4279"/>
                      </a:lnTo>
                      <a:lnTo>
                        <a:pt x="4714" y="4228"/>
                      </a:lnTo>
                      <a:lnTo>
                        <a:pt x="4714" y="3267"/>
                      </a:lnTo>
                      <a:lnTo>
                        <a:pt x="5367" y="2665"/>
                      </a:lnTo>
                      <a:lnTo>
                        <a:pt x="9863" y="2665"/>
                      </a:lnTo>
                      <a:lnTo>
                        <a:pt x="9914" y="2652"/>
                      </a:lnTo>
                      <a:lnTo>
                        <a:pt x="9953" y="2627"/>
                      </a:lnTo>
                      <a:lnTo>
                        <a:pt x="9991" y="2601"/>
                      </a:lnTo>
                      <a:lnTo>
                        <a:pt x="10017" y="2562"/>
                      </a:lnTo>
                      <a:lnTo>
                        <a:pt x="10042" y="2524"/>
                      </a:lnTo>
                      <a:lnTo>
                        <a:pt x="10055" y="2473"/>
                      </a:lnTo>
                      <a:lnTo>
                        <a:pt x="10055" y="2422"/>
                      </a:lnTo>
                      <a:lnTo>
                        <a:pt x="10055" y="2383"/>
                      </a:lnTo>
                      <a:lnTo>
                        <a:pt x="10042" y="2332"/>
                      </a:lnTo>
                      <a:lnTo>
                        <a:pt x="10017" y="2294"/>
                      </a:lnTo>
                      <a:lnTo>
                        <a:pt x="9991" y="2255"/>
                      </a:lnTo>
                      <a:lnTo>
                        <a:pt x="9953" y="2229"/>
                      </a:lnTo>
                      <a:lnTo>
                        <a:pt x="9914" y="2204"/>
                      </a:lnTo>
                      <a:lnTo>
                        <a:pt x="9863" y="2191"/>
                      </a:lnTo>
                      <a:lnTo>
                        <a:pt x="9812" y="2178"/>
                      </a:lnTo>
                      <a:lnTo>
                        <a:pt x="7609" y="2178"/>
                      </a:lnTo>
                      <a:lnTo>
                        <a:pt x="7609" y="1013"/>
                      </a:lnTo>
                      <a:lnTo>
                        <a:pt x="7609" y="962"/>
                      </a:lnTo>
                      <a:lnTo>
                        <a:pt x="7583" y="923"/>
                      </a:lnTo>
                      <a:lnTo>
                        <a:pt x="7570" y="872"/>
                      </a:lnTo>
                      <a:lnTo>
                        <a:pt x="7532" y="846"/>
                      </a:lnTo>
                      <a:lnTo>
                        <a:pt x="7506" y="808"/>
                      </a:lnTo>
                      <a:lnTo>
                        <a:pt x="7455" y="795"/>
                      </a:lnTo>
                      <a:lnTo>
                        <a:pt x="7417" y="769"/>
                      </a:lnTo>
                      <a:lnTo>
                        <a:pt x="7314" y="769"/>
                      </a:lnTo>
                      <a:lnTo>
                        <a:pt x="7276" y="795"/>
                      </a:lnTo>
                      <a:lnTo>
                        <a:pt x="7224" y="808"/>
                      </a:lnTo>
                      <a:lnTo>
                        <a:pt x="7199" y="846"/>
                      </a:lnTo>
                      <a:lnTo>
                        <a:pt x="7160" y="872"/>
                      </a:lnTo>
                      <a:lnTo>
                        <a:pt x="7148" y="923"/>
                      </a:lnTo>
                      <a:lnTo>
                        <a:pt x="7122" y="962"/>
                      </a:lnTo>
                      <a:lnTo>
                        <a:pt x="7122" y="1013"/>
                      </a:lnTo>
                      <a:lnTo>
                        <a:pt x="7122" y="2178"/>
                      </a:lnTo>
                      <a:lnTo>
                        <a:pt x="5265" y="2178"/>
                      </a:lnTo>
                      <a:lnTo>
                        <a:pt x="5226" y="2191"/>
                      </a:lnTo>
                      <a:lnTo>
                        <a:pt x="5188" y="2204"/>
                      </a:lnTo>
                      <a:lnTo>
                        <a:pt x="5137" y="2217"/>
                      </a:lnTo>
                      <a:lnTo>
                        <a:pt x="5111" y="2242"/>
                      </a:lnTo>
                      <a:lnTo>
                        <a:pt x="4445" y="2844"/>
                      </a:lnTo>
                      <a:lnTo>
                        <a:pt x="385" y="39"/>
                      </a:lnTo>
                      <a:lnTo>
                        <a:pt x="347" y="14"/>
                      </a:lnTo>
                      <a:lnTo>
                        <a:pt x="29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1934;p38">
                  <a:extLst>
                    <a:ext uri="{FF2B5EF4-FFF2-40B4-BE49-F238E27FC236}">
                      <a16:creationId xmlns:a16="http://schemas.microsoft.com/office/drawing/2014/main" id="{66628177-42BE-0786-0929-B0D368697E45}"/>
                    </a:ext>
                  </a:extLst>
                </p:cNvPr>
                <p:cNvSpPr/>
                <p:nvPr/>
              </p:nvSpPr>
              <p:spPr>
                <a:xfrm>
                  <a:off x="1692317" y="1647913"/>
                  <a:ext cx="93957" cy="24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1" h="488" extrusionOk="0">
                      <a:moveTo>
                        <a:pt x="244" y="1"/>
                      </a:moveTo>
                      <a:lnTo>
                        <a:pt x="193" y="14"/>
                      </a:lnTo>
                      <a:lnTo>
                        <a:pt x="155" y="26"/>
                      </a:lnTo>
                      <a:lnTo>
                        <a:pt x="116" y="52"/>
                      </a:lnTo>
                      <a:lnTo>
                        <a:pt x="78" y="78"/>
                      </a:lnTo>
                      <a:lnTo>
                        <a:pt x="39" y="116"/>
                      </a:lnTo>
                      <a:lnTo>
                        <a:pt x="26" y="154"/>
                      </a:lnTo>
                      <a:lnTo>
                        <a:pt x="14" y="206"/>
                      </a:lnTo>
                      <a:lnTo>
                        <a:pt x="1" y="244"/>
                      </a:lnTo>
                      <a:lnTo>
                        <a:pt x="14" y="295"/>
                      </a:lnTo>
                      <a:lnTo>
                        <a:pt x="26" y="347"/>
                      </a:lnTo>
                      <a:lnTo>
                        <a:pt x="39" y="385"/>
                      </a:lnTo>
                      <a:lnTo>
                        <a:pt x="78" y="423"/>
                      </a:lnTo>
                      <a:lnTo>
                        <a:pt x="116" y="449"/>
                      </a:lnTo>
                      <a:lnTo>
                        <a:pt x="155" y="475"/>
                      </a:lnTo>
                      <a:lnTo>
                        <a:pt x="193" y="487"/>
                      </a:lnTo>
                      <a:lnTo>
                        <a:pt x="1679" y="487"/>
                      </a:lnTo>
                      <a:lnTo>
                        <a:pt x="1730" y="475"/>
                      </a:lnTo>
                      <a:lnTo>
                        <a:pt x="1768" y="449"/>
                      </a:lnTo>
                      <a:lnTo>
                        <a:pt x="1807" y="423"/>
                      </a:lnTo>
                      <a:lnTo>
                        <a:pt x="1832" y="385"/>
                      </a:lnTo>
                      <a:lnTo>
                        <a:pt x="1858" y="347"/>
                      </a:lnTo>
                      <a:lnTo>
                        <a:pt x="1871" y="295"/>
                      </a:lnTo>
                      <a:lnTo>
                        <a:pt x="1871" y="244"/>
                      </a:lnTo>
                      <a:lnTo>
                        <a:pt x="1871" y="206"/>
                      </a:lnTo>
                      <a:lnTo>
                        <a:pt x="1858" y="154"/>
                      </a:lnTo>
                      <a:lnTo>
                        <a:pt x="1832" y="116"/>
                      </a:lnTo>
                      <a:lnTo>
                        <a:pt x="1807" y="78"/>
                      </a:lnTo>
                      <a:lnTo>
                        <a:pt x="1768" y="52"/>
                      </a:lnTo>
                      <a:lnTo>
                        <a:pt x="1730" y="26"/>
                      </a:lnTo>
                      <a:lnTo>
                        <a:pt x="1679" y="14"/>
                      </a:lnTo>
                      <a:lnTo>
                        <a:pt x="162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1935;p38">
                  <a:extLst>
                    <a:ext uri="{FF2B5EF4-FFF2-40B4-BE49-F238E27FC236}">
                      <a16:creationId xmlns:a16="http://schemas.microsoft.com/office/drawing/2014/main" id="{7113F2BD-22E2-9D5A-DB4D-DF8EFF4C0D6C}"/>
                    </a:ext>
                  </a:extLst>
                </p:cNvPr>
                <p:cNvSpPr/>
                <p:nvPr/>
              </p:nvSpPr>
              <p:spPr>
                <a:xfrm>
                  <a:off x="1904583" y="1793290"/>
                  <a:ext cx="184650" cy="247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7" h="4932" extrusionOk="0">
                      <a:moveTo>
                        <a:pt x="244" y="0"/>
                      </a:moveTo>
                      <a:lnTo>
                        <a:pt x="193" y="13"/>
                      </a:lnTo>
                      <a:lnTo>
                        <a:pt x="154" y="26"/>
                      </a:lnTo>
                      <a:lnTo>
                        <a:pt x="103" y="52"/>
                      </a:lnTo>
                      <a:lnTo>
                        <a:pt x="77" y="77"/>
                      </a:lnTo>
                      <a:lnTo>
                        <a:pt x="39" y="116"/>
                      </a:lnTo>
                      <a:lnTo>
                        <a:pt x="26" y="154"/>
                      </a:lnTo>
                      <a:lnTo>
                        <a:pt x="0" y="192"/>
                      </a:lnTo>
                      <a:lnTo>
                        <a:pt x="0" y="244"/>
                      </a:lnTo>
                      <a:lnTo>
                        <a:pt x="0" y="4688"/>
                      </a:lnTo>
                      <a:lnTo>
                        <a:pt x="0" y="4739"/>
                      </a:lnTo>
                      <a:lnTo>
                        <a:pt x="26" y="4778"/>
                      </a:lnTo>
                      <a:lnTo>
                        <a:pt x="39" y="4829"/>
                      </a:lnTo>
                      <a:lnTo>
                        <a:pt x="77" y="4867"/>
                      </a:lnTo>
                      <a:lnTo>
                        <a:pt x="103" y="4893"/>
                      </a:lnTo>
                      <a:lnTo>
                        <a:pt x="154" y="4919"/>
                      </a:lnTo>
                      <a:lnTo>
                        <a:pt x="193" y="4931"/>
                      </a:lnTo>
                      <a:lnTo>
                        <a:pt x="295" y="4931"/>
                      </a:lnTo>
                      <a:lnTo>
                        <a:pt x="333" y="4919"/>
                      </a:lnTo>
                      <a:lnTo>
                        <a:pt x="385" y="4893"/>
                      </a:lnTo>
                      <a:lnTo>
                        <a:pt x="410" y="4867"/>
                      </a:lnTo>
                      <a:lnTo>
                        <a:pt x="449" y="4829"/>
                      </a:lnTo>
                      <a:lnTo>
                        <a:pt x="462" y="4778"/>
                      </a:lnTo>
                      <a:lnTo>
                        <a:pt x="487" y="4739"/>
                      </a:lnTo>
                      <a:lnTo>
                        <a:pt x="487" y="4688"/>
                      </a:lnTo>
                      <a:lnTo>
                        <a:pt x="487" y="3228"/>
                      </a:lnTo>
                      <a:lnTo>
                        <a:pt x="3484" y="3228"/>
                      </a:lnTo>
                      <a:lnTo>
                        <a:pt x="3523" y="3215"/>
                      </a:lnTo>
                      <a:lnTo>
                        <a:pt x="3574" y="3190"/>
                      </a:lnTo>
                      <a:lnTo>
                        <a:pt x="3599" y="3164"/>
                      </a:lnTo>
                      <a:lnTo>
                        <a:pt x="3638" y="3125"/>
                      </a:lnTo>
                      <a:lnTo>
                        <a:pt x="3651" y="3087"/>
                      </a:lnTo>
                      <a:lnTo>
                        <a:pt x="3663" y="3036"/>
                      </a:lnTo>
                      <a:lnTo>
                        <a:pt x="3676" y="2997"/>
                      </a:lnTo>
                      <a:lnTo>
                        <a:pt x="3663" y="2946"/>
                      </a:lnTo>
                      <a:lnTo>
                        <a:pt x="3651" y="2895"/>
                      </a:lnTo>
                      <a:lnTo>
                        <a:pt x="3638" y="2856"/>
                      </a:lnTo>
                      <a:lnTo>
                        <a:pt x="3599" y="2818"/>
                      </a:lnTo>
                      <a:lnTo>
                        <a:pt x="3574" y="2792"/>
                      </a:lnTo>
                      <a:lnTo>
                        <a:pt x="3523" y="2767"/>
                      </a:lnTo>
                      <a:lnTo>
                        <a:pt x="3484" y="2754"/>
                      </a:lnTo>
                      <a:lnTo>
                        <a:pt x="487" y="2754"/>
                      </a:lnTo>
                      <a:lnTo>
                        <a:pt x="487" y="244"/>
                      </a:lnTo>
                      <a:lnTo>
                        <a:pt x="487" y="192"/>
                      </a:lnTo>
                      <a:lnTo>
                        <a:pt x="462" y="154"/>
                      </a:lnTo>
                      <a:lnTo>
                        <a:pt x="449" y="116"/>
                      </a:lnTo>
                      <a:lnTo>
                        <a:pt x="410" y="77"/>
                      </a:lnTo>
                      <a:lnTo>
                        <a:pt x="385" y="52"/>
                      </a:lnTo>
                      <a:lnTo>
                        <a:pt x="333" y="26"/>
                      </a:lnTo>
                      <a:lnTo>
                        <a:pt x="295" y="13"/>
                      </a:lnTo>
                      <a:lnTo>
                        <a:pt x="2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1936;p38">
                  <a:extLst>
                    <a:ext uri="{FF2B5EF4-FFF2-40B4-BE49-F238E27FC236}">
                      <a16:creationId xmlns:a16="http://schemas.microsoft.com/office/drawing/2014/main" id="{F4FBE617-3436-AB8A-6AA8-188EF224C91E}"/>
                    </a:ext>
                  </a:extLst>
                </p:cNvPr>
                <p:cNvSpPr/>
                <p:nvPr/>
              </p:nvSpPr>
              <p:spPr>
                <a:xfrm>
                  <a:off x="1771458" y="1514788"/>
                  <a:ext cx="290759" cy="290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90" h="5790" extrusionOk="0">
                      <a:moveTo>
                        <a:pt x="2178" y="1"/>
                      </a:moveTo>
                      <a:lnTo>
                        <a:pt x="2178" y="590"/>
                      </a:lnTo>
                      <a:lnTo>
                        <a:pt x="1973" y="667"/>
                      </a:lnTo>
                      <a:lnTo>
                        <a:pt x="1768" y="756"/>
                      </a:lnTo>
                      <a:lnTo>
                        <a:pt x="1358" y="346"/>
                      </a:lnTo>
                      <a:lnTo>
                        <a:pt x="346" y="1358"/>
                      </a:lnTo>
                      <a:lnTo>
                        <a:pt x="756" y="1768"/>
                      </a:lnTo>
                      <a:lnTo>
                        <a:pt x="666" y="1973"/>
                      </a:lnTo>
                      <a:lnTo>
                        <a:pt x="589" y="2191"/>
                      </a:lnTo>
                      <a:lnTo>
                        <a:pt x="0" y="2191"/>
                      </a:lnTo>
                      <a:lnTo>
                        <a:pt x="0" y="3612"/>
                      </a:lnTo>
                      <a:lnTo>
                        <a:pt x="589" y="3612"/>
                      </a:lnTo>
                      <a:lnTo>
                        <a:pt x="666" y="3830"/>
                      </a:lnTo>
                      <a:lnTo>
                        <a:pt x="756" y="4035"/>
                      </a:lnTo>
                      <a:lnTo>
                        <a:pt x="346" y="4445"/>
                      </a:lnTo>
                      <a:lnTo>
                        <a:pt x="1358" y="5457"/>
                      </a:lnTo>
                      <a:lnTo>
                        <a:pt x="1768" y="5034"/>
                      </a:lnTo>
                      <a:lnTo>
                        <a:pt x="1973" y="5136"/>
                      </a:lnTo>
                      <a:lnTo>
                        <a:pt x="2178" y="5213"/>
                      </a:lnTo>
                      <a:lnTo>
                        <a:pt x="2178" y="5790"/>
                      </a:lnTo>
                      <a:lnTo>
                        <a:pt x="3612" y="5790"/>
                      </a:lnTo>
                      <a:lnTo>
                        <a:pt x="3612" y="5213"/>
                      </a:lnTo>
                      <a:lnTo>
                        <a:pt x="3817" y="5136"/>
                      </a:lnTo>
                      <a:lnTo>
                        <a:pt x="4022" y="5034"/>
                      </a:lnTo>
                      <a:lnTo>
                        <a:pt x="4432" y="5457"/>
                      </a:lnTo>
                      <a:lnTo>
                        <a:pt x="5444" y="4445"/>
                      </a:lnTo>
                      <a:lnTo>
                        <a:pt x="5034" y="4035"/>
                      </a:lnTo>
                      <a:lnTo>
                        <a:pt x="5123" y="3830"/>
                      </a:lnTo>
                      <a:lnTo>
                        <a:pt x="5200" y="3612"/>
                      </a:lnTo>
                      <a:lnTo>
                        <a:pt x="5789" y="3612"/>
                      </a:lnTo>
                      <a:lnTo>
                        <a:pt x="5789" y="2191"/>
                      </a:lnTo>
                      <a:lnTo>
                        <a:pt x="5200" y="2191"/>
                      </a:lnTo>
                      <a:lnTo>
                        <a:pt x="5123" y="1973"/>
                      </a:lnTo>
                      <a:lnTo>
                        <a:pt x="5034" y="1768"/>
                      </a:lnTo>
                      <a:lnTo>
                        <a:pt x="5444" y="1358"/>
                      </a:lnTo>
                      <a:lnTo>
                        <a:pt x="4432" y="346"/>
                      </a:lnTo>
                      <a:lnTo>
                        <a:pt x="4022" y="756"/>
                      </a:lnTo>
                      <a:lnTo>
                        <a:pt x="3817" y="667"/>
                      </a:lnTo>
                      <a:lnTo>
                        <a:pt x="3612" y="590"/>
                      </a:lnTo>
                      <a:lnTo>
                        <a:pt x="361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1937;p38">
                  <a:extLst>
                    <a:ext uri="{FF2B5EF4-FFF2-40B4-BE49-F238E27FC236}">
                      <a16:creationId xmlns:a16="http://schemas.microsoft.com/office/drawing/2014/main" id="{8EEAD17D-2587-804F-8531-B51E5783AE90}"/>
                    </a:ext>
                  </a:extLst>
                </p:cNvPr>
                <p:cNvSpPr/>
                <p:nvPr/>
              </p:nvSpPr>
              <p:spPr>
                <a:xfrm>
                  <a:off x="2170832" y="1373930"/>
                  <a:ext cx="208453" cy="208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1" h="4151" extrusionOk="0">
                      <a:moveTo>
                        <a:pt x="1743" y="1"/>
                      </a:moveTo>
                      <a:lnTo>
                        <a:pt x="1743" y="295"/>
                      </a:lnTo>
                      <a:lnTo>
                        <a:pt x="1602" y="321"/>
                      </a:lnTo>
                      <a:lnTo>
                        <a:pt x="1461" y="372"/>
                      </a:lnTo>
                      <a:lnTo>
                        <a:pt x="1320" y="116"/>
                      </a:lnTo>
                      <a:lnTo>
                        <a:pt x="757" y="449"/>
                      </a:lnTo>
                      <a:lnTo>
                        <a:pt x="897" y="705"/>
                      </a:lnTo>
                      <a:lnTo>
                        <a:pt x="795" y="795"/>
                      </a:lnTo>
                      <a:lnTo>
                        <a:pt x="692" y="910"/>
                      </a:lnTo>
                      <a:lnTo>
                        <a:pt x="436" y="756"/>
                      </a:lnTo>
                      <a:lnTo>
                        <a:pt x="116" y="1320"/>
                      </a:lnTo>
                      <a:lnTo>
                        <a:pt x="372" y="1473"/>
                      </a:lnTo>
                      <a:lnTo>
                        <a:pt x="321" y="1614"/>
                      </a:lnTo>
                      <a:lnTo>
                        <a:pt x="283" y="1755"/>
                      </a:lnTo>
                      <a:lnTo>
                        <a:pt x="1" y="1755"/>
                      </a:lnTo>
                      <a:lnTo>
                        <a:pt x="1" y="2408"/>
                      </a:lnTo>
                      <a:lnTo>
                        <a:pt x="283" y="2408"/>
                      </a:lnTo>
                      <a:lnTo>
                        <a:pt x="321" y="2549"/>
                      </a:lnTo>
                      <a:lnTo>
                        <a:pt x="372" y="2690"/>
                      </a:lnTo>
                      <a:lnTo>
                        <a:pt x="116" y="2831"/>
                      </a:lnTo>
                      <a:lnTo>
                        <a:pt x="436" y="3395"/>
                      </a:lnTo>
                      <a:lnTo>
                        <a:pt x="692" y="3254"/>
                      </a:lnTo>
                      <a:lnTo>
                        <a:pt x="795" y="3356"/>
                      </a:lnTo>
                      <a:lnTo>
                        <a:pt x="897" y="3459"/>
                      </a:lnTo>
                      <a:lnTo>
                        <a:pt x="757" y="3715"/>
                      </a:lnTo>
                      <a:lnTo>
                        <a:pt x="1320" y="4035"/>
                      </a:lnTo>
                      <a:lnTo>
                        <a:pt x="1461" y="3792"/>
                      </a:lnTo>
                      <a:lnTo>
                        <a:pt x="1602" y="3830"/>
                      </a:lnTo>
                      <a:lnTo>
                        <a:pt x="1743" y="3869"/>
                      </a:lnTo>
                      <a:lnTo>
                        <a:pt x="1743" y="4150"/>
                      </a:lnTo>
                      <a:lnTo>
                        <a:pt x="2396" y="4150"/>
                      </a:lnTo>
                      <a:lnTo>
                        <a:pt x="2396" y="3869"/>
                      </a:lnTo>
                      <a:lnTo>
                        <a:pt x="2550" y="3830"/>
                      </a:lnTo>
                      <a:lnTo>
                        <a:pt x="2678" y="3792"/>
                      </a:lnTo>
                      <a:lnTo>
                        <a:pt x="2831" y="4035"/>
                      </a:lnTo>
                      <a:lnTo>
                        <a:pt x="3395" y="3715"/>
                      </a:lnTo>
                      <a:lnTo>
                        <a:pt x="3254" y="3459"/>
                      </a:lnTo>
                      <a:lnTo>
                        <a:pt x="3357" y="3356"/>
                      </a:lnTo>
                      <a:lnTo>
                        <a:pt x="3459" y="3254"/>
                      </a:lnTo>
                      <a:lnTo>
                        <a:pt x="3702" y="3395"/>
                      </a:lnTo>
                      <a:lnTo>
                        <a:pt x="4035" y="2831"/>
                      </a:lnTo>
                      <a:lnTo>
                        <a:pt x="3779" y="2690"/>
                      </a:lnTo>
                      <a:lnTo>
                        <a:pt x="3830" y="2549"/>
                      </a:lnTo>
                      <a:lnTo>
                        <a:pt x="3856" y="2408"/>
                      </a:lnTo>
                      <a:lnTo>
                        <a:pt x="4151" y="2408"/>
                      </a:lnTo>
                      <a:lnTo>
                        <a:pt x="4151" y="1755"/>
                      </a:lnTo>
                      <a:lnTo>
                        <a:pt x="3856" y="1755"/>
                      </a:lnTo>
                      <a:lnTo>
                        <a:pt x="3830" y="1614"/>
                      </a:lnTo>
                      <a:lnTo>
                        <a:pt x="3779" y="1473"/>
                      </a:lnTo>
                      <a:lnTo>
                        <a:pt x="4035" y="1320"/>
                      </a:lnTo>
                      <a:lnTo>
                        <a:pt x="3702" y="756"/>
                      </a:lnTo>
                      <a:lnTo>
                        <a:pt x="3459" y="910"/>
                      </a:lnTo>
                      <a:lnTo>
                        <a:pt x="3357" y="795"/>
                      </a:lnTo>
                      <a:lnTo>
                        <a:pt x="3254" y="705"/>
                      </a:lnTo>
                      <a:lnTo>
                        <a:pt x="3395" y="449"/>
                      </a:lnTo>
                      <a:lnTo>
                        <a:pt x="2831" y="116"/>
                      </a:lnTo>
                      <a:lnTo>
                        <a:pt x="2678" y="372"/>
                      </a:lnTo>
                      <a:lnTo>
                        <a:pt x="2550" y="321"/>
                      </a:lnTo>
                      <a:lnTo>
                        <a:pt x="2396" y="295"/>
                      </a:lnTo>
                      <a:lnTo>
                        <a:pt x="239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1938;p38">
                  <a:extLst>
                    <a:ext uri="{FF2B5EF4-FFF2-40B4-BE49-F238E27FC236}">
                      <a16:creationId xmlns:a16="http://schemas.microsoft.com/office/drawing/2014/main" id="{4BAFB896-2ADD-6C03-A414-31EC9605DDDC}"/>
                    </a:ext>
                  </a:extLst>
                </p:cNvPr>
                <p:cNvSpPr/>
                <p:nvPr/>
              </p:nvSpPr>
              <p:spPr>
                <a:xfrm>
                  <a:off x="2311690" y="1572035"/>
                  <a:ext cx="375677" cy="380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1" h="7570" extrusionOk="0">
                      <a:moveTo>
                        <a:pt x="2819" y="0"/>
                      </a:moveTo>
                      <a:lnTo>
                        <a:pt x="2819" y="679"/>
                      </a:lnTo>
                      <a:lnTo>
                        <a:pt x="2626" y="743"/>
                      </a:lnTo>
                      <a:lnTo>
                        <a:pt x="2447" y="820"/>
                      </a:lnTo>
                      <a:lnTo>
                        <a:pt x="2281" y="897"/>
                      </a:lnTo>
                      <a:lnTo>
                        <a:pt x="2114" y="987"/>
                      </a:lnTo>
                      <a:lnTo>
                        <a:pt x="1948" y="1076"/>
                      </a:lnTo>
                      <a:lnTo>
                        <a:pt x="1794" y="1192"/>
                      </a:lnTo>
                      <a:lnTo>
                        <a:pt x="1653" y="1307"/>
                      </a:lnTo>
                      <a:lnTo>
                        <a:pt x="1512" y="1435"/>
                      </a:lnTo>
                      <a:lnTo>
                        <a:pt x="923" y="1089"/>
                      </a:lnTo>
                      <a:lnTo>
                        <a:pt x="1" y="2703"/>
                      </a:lnTo>
                      <a:lnTo>
                        <a:pt x="577" y="3036"/>
                      </a:lnTo>
                      <a:lnTo>
                        <a:pt x="539" y="3215"/>
                      </a:lnTo>
                      <a:lnTo>
                        <a:pt x="513" y="3407"/>
                      </a:lnTo>
                      <a:lnTo>
                        <a:pt x="487" y="3599"/>
                      </a:lnTo>
                      <a:lnTo>
                        <a:pt x="487" y="3792"/>
                      </a:lnTo>
                      <a:lnTo>
                        <a:pt x="487" y="3984"/>
                      </a:lnTo>
                      <a:lnTo>
                        <a:pt x="513" y="4176"/>
                      </a:lnTo>
                      <a:lnTo>
                        <a:pt x="539" y="4355"/>
                      </a:lnTo>
                      <a:lnTo>
                        <a:pt x="577" y="4534"/>
                      </a:lnTo>
                      <a:lnTo>
                        <a:pt x="1" y="4880"/>
                      </a:lnTo>
                      <a:lnTo>
                        <a:pt x="923" y="6481"/>
                      </a:lnTo>
                      <a:lnTo>
                        <a:pt x="1512" y="6148"/>
                      </a:lnTo>
                      <a:lnTo>
                        <a:pt x="1653" y="6276"/>
                      </a:lnTo>
                      <a:lnTo>
                        <a:pt x="1794" y="6392"/>
                      </a:lnTo>
                      <a:lnTo>
                        <a:pt x="1948" y="6494"/>
                      </a:lnTo>
                      <a:lnTo>
                        <a:pt x="2114" y="6596"/>
                      </a:lnTo>
                      <a:lnTo>
                        <a:pt x="2281" y="6686"/>
                      </a:lnTo>
                      <a:lnTo>
                        <a:pt x="2447" y="6763"/>
                      </a:lnTo>
                      <a:lnTo>
                        <a:pt x="2626" y="6827"/>
                      </a:lnTo>
                      <a:lnTo>
                        <a:pt x="2819" y="6891"/>
                      </a:lnTo>
                      <a:lnTo>
                        <a:pt x="2819" y="7570"/>
                      </a:lnTo>
                      <a:lnTo>
                        <a:pt x="4663" y="7570"/>
                      </a:lnTo>
                      <a:lnTo>
                        <a:pt x="4663" y="6891"/>
                      </a:lnTo>
                      <a:lnTo>
                        <a:pt x="4855" y="6827"/>
                      </a:lnTo>
                      <a:lnTo>
                        <a:pt x="5021" y="6763"/>
                      </a:lnTo>
                      <a:lnTo>
                        <a:pt x="5201" y="6686"/>
                      </a:lnTo>
                      <a:lnTo>
                        <a:pt x="5367" y="6596"/>
                      </a:lnTo>
                      <a:lnTo>
                        <a:pt x="5534" y="6494"/>
                      </a:lnTo>
                      <a:lnTo>
                        <a:pt x="5687" y="6392"/>
                      </a:lnTo>
                      <a:lnTo>
                        <a:pt x="5828" y="6276"/>
                      </a:lnTo>
                      <a:lnTo>
                        <a:pt x="5969" y="6148"/>
                      </a:lnTo>
                      <a:lnTo>
                        <a:pt x="6558" y="6481"/>
                      </a:lnTo>
                      <a:lnTo>
                        <a:pt x="7481" y="4880"/>
                      </a:lnTo>
                      <a:lnTo>
                        <a:pt x="6891" y="4534"/>
                      </a:lnTo>
                      <a:lnTo>
                        <a:pt x="6930" y="4355"/>
                      </a:lnTo>
                      <a:lnTo>
                        <a:pt x="6968" y="4176"/>
                      </a:lnTo>
                      <a:lnTo>
                        <a:pt x="6981" y="3984"/>
                      </a:lnTo>
                      <a:lnTo>
                        <a:pt x="6994" y="3792"/>
                      </a:lnTo>
                      <a:lnTo>
                        <a:pt x="6981" y="3599"/>
                      </a:lnTo>
                      <a:lnTo>
                        <a:pt x="6968" y="3407"/>
                      </a:lnTo>
                      <a:lnTo>
                        <a:pt x="6930" y="3215"/>
                      </a:lnTo>
                      <a:lnTo>
                        <a:pt x="6891" y="3036"/>
                      </a:lnTo>
                      <a:lnTo>
                        <a:pt x="7481" y="2703"/>
                      </a:lnTo>
                      <a:lnTo>
                        <a:pt x="6558" y="1089"/>
                      </a:lnTo>
                      <a:lnTo>
                        <a:pt x="5969" y="1435"/>
                      </a:lnTo>
                      <a:lnTo>
                        <a:pt x="5828" y="1307"/>
                      </a:lnTo>
                      <a:lnTo>
                        <a:pt x="5687" y="1192"/>
                      </a:lnTo>
                      <a:lnTo>
                        <a:pt x="5534" y="1076"/>
                      </a:lnTo>
                      <a:lnTo>
                        <a:pt x="5367" y="987"/>
                      </a:lnTo>
                      <a:lnTo>
                        <a:pt x="5201" y="897"/>
                      </a:lnTo>
                      <a:lnTo>
                        <a:pt x="5021" y="820"/>
                      </a:lnTo>
                      <a:lnTo>
                        <a:pt x="4855" y="743"/>
                      </a:lnTo>
                      <a:lnTo>
                        <a:pt x="4663" y="679"/>
                      </a:lnTo>
                      <a:lnTo>
                        <a:pt x="466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1939;p38">
                  <a:extLst>
                    <a:ext uri="{FF2B5EF4-FFF2-40B4-BE49-F238E27FC236}">
                      <a16:creationId xmlns:a16="http://schemas.microsoft.com/office/drawing/2014/main" id="{2C8725F2-3483-44A3-DBC1-ACFB28F5F7EC}"/>
                    </a:ext>
                  </a:extLst>
                </p:cNvPr>
                <p:cNvSpPr/>
                <p:nvPr/>
              </p:nvSpPr>
              <p:spPr>
                <a:xfrm>
                  <a:off x="2033841" y="1325069"/>
                  <a:ext cx="56645" cy="56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8" h="1128" extrusionOk="0">
                      <a:moveTo>
                        <a:pt x="564" y="0"/>
                      </a:moveTo>
                      <a:lnTo>
                        <a:pt x="449" y="13"/>
                      </a:lnTo>
                      <a:lnTo>
                        <a:pt x="347" y="39"/>
                      </a:lnTo>
                      <a:lnTo>
                        <a:pt x="244" y="90"/>
                      </a:lnTo>
                      <a:lnTo>
                        <a:pt x="167" y="167"/>
                      </a:lnTo>
                      <a:lnTo>
                        <a:pt x="90" y="244"/>
                      </a:lnTo>
                      <a:lnTo>
                        <a:pt x="39" y="346"/>
                      </a:lnTo>
                      <a:lnTo>
                        <a:pt x="14" y="448"/>
                      </a:lnTo>
                      <a:lnTo>
                        <a:pt x="1" y="564"/>
                      </a:lnTo>
                      <a:lnTo>
                        <a:pt x="14" y="679"/>
                      </a:lnTo>
                      <a:lnTo>
                        <a:pt x="39" y="781"/>
                      </a:lnTo>
                      <a:lnTo>
                        <a:pt x="90" y="884"/>
                      </a:lnTo>
                      <a:lnTo>
                        <a:pt x="167" y="961"/>
                      </a:lnTo>
                      <a:lnTo>
                        <a:pt x="244" y="1038"/>
                      </a:lnTo>
                      <a:lnTo>
                        <a:pt x="347" y="1089"/>
                      </a:lnTo>
                      <a:lnTo>
                        <a:pt x="449" y="1114"/>
                      </a:lnTo>
                      <a:lnTo>
                        <a:pt x="564" y="1127"/>
                      </a:lnTo>
                      <a:lnTo>
                        <a:pt x="680" y="1114"/>
                      </a:lnTo>
                      <a:lnTo>
                        <a:pt x="782" y="1089"/>
                      </a:lnTo>
                      <a:lnTo>
                        <a:pt x="885" y="1038"/>
                      </a:lnTo>
                      <a:lnTo>
                        <a:pt x="961" y="961"/>
                      </a:lnTo>
                      <a:lnTo>
                        <a:pt x="1038" y="884"/>
                      </a:lnTo>
                      <a:lnTo>
                        <a:pt x="1089" y="781"/>
                      </a:lnTo>
                      <a:lnTo>
                        <a:pt x="1115" y="679"/>
                      </a:lnTo>
                      <a:lnTo>
                        <a:pt x="1128" y="564"/>
                      </a:lnTo>
                      <a:lnTo>
                        <a:pt x="1115" y="448"/>
                      </a:lnTo>
                      <a:lnTo>
                        <a:pt x="1089" y="346"/>
                      </a:lnTo>
                      <a:lnTo>
                        <a:pt x="1038" y="244"/>
                      </a:lnTo>
                      <a:lnTo>
                        <a:pt x="961" y="167"/>
                      </a:lnTo>
                      <a:lnTo>
                        <a:pt x="885" y="90"/>
                      </a:lnTo>
                      <a:lnTo>
                        <a:pt x="782" y="39"/>
                      </a:lnTo>
                      <a:lnTo>
                        <a:pt x="680" y="13"/>
                      </a:lnTo>
                      <a:lnTo>
                        <a:pt x="56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1940;p38">
                  <a:extLst>
                    <a:ext uri="{FF2B5EF4-FFF2-40B4-BE49-F238E27FC236}">
                      <a16:creationId xmlns:a16="http://schemas.microsoft.com/office/drawing/2014/main" id="{6BBD1B3C-09AB-4E84-8873-63F511DB573B}"/>
                    </a:ext>
                  </a:extLst>
                </p:cNvPr>
                <p:cNvSpPr/>
                <p:nvPr/>
              </p:nvSpPr>
              <p:spPr>
                <a:xfrm>
                  <a:off x="1676248" y="1631843"/>
                  <a:ext cx="56645" cy="57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8" h="1141" extrusionOk="0">
                      <a:moveTo>
                        <a:pt x="564" y="1"/>
                      </a:moveTo>
                      <a:lnTo>
                        <a:pt x="449" y="13"/>
                      </a:lnTo>
                      <a:lnTo>
                        <a:pt x="346" y="52"/>
                      </a:lnTo>
                      <a:lnTo>
                        <a:pt x="244" y="103"/>
                      </a:lnTo>
                      <a:lnTo>
                        <a:pt x="167" y="167"/>
                      </a:lnTo>
                      <a:lnTo>
                        <a:pt x="90" y="257"/>
                      </a:lnTo>
                      <a:lnTo>
                        <a:pt x="39" y="346"/>
                      </a:lnTo>
                      <a:lnTo>
                        <a:pt x="13" y="449"/>
                      </a:lnTo>
                      <a:lnTo>
                        <a:pt x="1" y="564"/>
                      </a:lnTo>
                      <a:lnTo>
                        <a:pt x="13" y="679"/>
                      </a:lnTo>
                      <a:lnTo>
                        <a:pt x="39" y="795"/>
                      </a:lnTo>
                      <a:lnTo>
                        <a:pt x="90" y="884"/>
                      </a:lnTo>
                      <a:lnTo>
                        <a:pt x="167" y="974"/>
                      </a:lnTo>
                      <a:lnTo>
                        <a:pt x="244" y="1038"/>
                      </a:lnTo>
                      <a:lnTo>
                        <a:pt x="346" y="1089"/>
                      </a:lnTo>
                      <a:lnTo>
                        <a:pt x="449" y="1128"/>
                      </a:lnTo>
                      <a:lnTo>
                        <a:pt x="564" y="1140"/>
                      </a:lnTo>
                      <a:lnTo>
                        <a:pt x="679" y="1128"/>
                      </a:lnTo>
                      <a:lnTo>
                        <a:pt x="782" y="1089"/>
                      </a:lnTo>
                      <a:lnTo>
                        <a:pt x="884" y="1038"/>
                      </a:lnTo>
                      <a:lnTo>
                        <a:pt x="961" y="974"/>
                      </a:lnTo>
                      <a:lnTo>
                        <a:pt x="1038" y="884"/>
                      </a:lnTo>
                      <a:lnTo>
                        <a:pt x="1089" y="795"/>
                      </a:lnTo>
                      <a:lnTo>
                        <a:pt x="1128" y="679"/>
                      </a:lnTo>
                      <a:lnTo>
                        <a:pt x="1128" y="564"/>
                      </a:lnTo>
                      <a:lnTo>
                        <a:pt x="1128" y="449"/>
                      </a:lnTo>
                      <a:lnTo>
                        <a:pt x="1089" y="346"/>
                      </a:lnTo>
                      <a:lnTo>
                        <a:pt x="1038" y="257"/>
                      </a:lnTo>
                      <a:lnTo>
                        <a:pt x="961" y="167"/>
                      </a:lnTo>
                      <a:lnTo>
                        <a:pt x="884" y="103"/>
                      </a:lnTo>
                      <a:lnTo>
                        <a:pt x="782" y="52"/>
                      </a:lnTo>
                      <a:lnTo>
                        <a:pt x="679" y="13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1941;p38">
                  <a:extLst>
                    <a:ext uri="{FF2B5EF4-FFF2-40B4-BE49-F238E27FC236}">
                      <a16:creationId xmlns:a16="http://schemas.microsoft.com/office/drawing/2014/main" id="{6980FB0F-0F0F-9621-E021-1085F6E06AFF}"/>
                    </a:ext>
                  </a:extLst>
                </p:cNvPr>
                <p:cNvSpPr/>
                <p:nvPr/>
              </p:nvSpPr>
              <p:spPr>
                <a:xfrm>
                  <a:off x="2048655" y="1914865"/>
                  <a:ext cx="56645" cy="57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8" h="1140" extrusionOk="0">
                      <a:moveTo>
                        <a:pt x="564" y="0"/>
                      </a:moveTo>
                      <a:lnTo>
                        <a:pt x="449" y="13"/>
                      </a:lnTo>
                      <a:lnTo>
                        <a:pt x="346" y="51"/>
                      </a:lnTo>
                      <a:lnTo>
                        <a:pt x="244" y="102"/>
                      </a:lnTo>
                      <a:lnTo>
                        <a:pt x="167" y="167"/>
                      </a:lnTo>
                      <a:lnTo>
                        <a:pt x="90" y="256"/>
                      </a:lnTo>
                      <a:lnTo>
                        <a:pt x="39" y="346"/>
                      </a:lnTo>
                      <a:lnTo>
                        <a:pt x="13" y="461"/>
                      </a:lnTo>
                      <a:lnTo>
                        <a:pt x="0" y="576"/>
                      </a:lnTo>
                      <a:lnTo>
                        <a:pt x="13" y="679"/>
                      </a:lnTo>
                      <a:lnTo>
                        <a:pt x="39" y="794"/>
                      </a:lnTo>
                      <a:lnTo>
                        <a:pt x="90" y="884"/>
                      </a:lnTo>
                      <a:lnTo>
                        <a:pt x="167" y="973"/>
                      </a:lnTo>
                      <a:lnTo>
                        <a:pt x="244" y="1037"/>
                      </a:lnTo>
                      <a:lnTo>
                        <a:pt x="346" y="1089"/>
                      </a:lnTo>
                      <a:lnTo>
                        <a:pt x="449" y="1127"/>
                      </a:lnTo>
                      <a:lnTo>
                        <a:pt x="564" y="1140"/>
                      </a:lnTo>
                      <a:lnTo>
                        <a:pt x="679" y="1127"/>
                      </a:lnTo>
                      <a:lnTo>
                        <a:pt x="782" y="1089"/>
                      </a:lnTo>
                      <a:lnTo>
                        <a:pt x="884" y="1037"/>
                      </a:lnTo>
                      <a:lnTo>
                        <a:pt x="961" y="973"/>
                      </a:lnTo>
                      <a:lnTo>
                        <a:pt x="1038" y="884"/>
                      </a:lnTo>
                      <a:lnTo>
                        <a:pt x="1089" y="794"/>
                      </a:lnTo>
                      <a:lnTo>
                        <a:pt x="1115" y="679"/>
                      </a:lnTo>
                      <a:lnTo>
                        <a:pt x="1127" y="576"/>
                      </a:lnTo>
                      <a:lnTo>
                        <a:pt x="1115" y="461"/>
                      </a:lnTo>
                      <a:lnTo>
                        <a:pt x="1089" y="346"/>
                      </a:lnTo>
                      <a:lnTo>
                        <a:pt x="1038" y="256"/>
                      </a:lnTo>
                      <a:lnTo>
                        <a:pt x="961" y="167"/>
                      </a:lnTo>
                      <a:lnTo>
                        <a:pt x="884" y="102"/>
                      </a:lnTo>
                      <a:lnTo>
                        <a:pt x="782" y="51"/>
                      </a:lnTo>
                      <a:lnTo>
                        <a:pt x="679" y="13"/>
                      </a:lnTo>
                      <a:lnTo>
                        <a:pt x="56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1942;p38">
                  <a:extLst>
                    <a:ext uri="{FF2B5EF4-FFF2-40B4-BE49-F238E27FC236}">
                      <a16:creationId xmlns:a16="http://schemas.microsoft.com/office/drawing/2014/main" id="{E2D66949-14C4-64A6-0EA5-401196D8A7D4}"/>
                    </a:ext>
                  </a:extLst>
                </p:cNvPr>
                <p:cNvSpPr/>
                <p:nvPr/>
              </p:nvSpPr>
              <p:spPr>
                <a:xfrm>
                  <a:off x="2235159" y="1943137"/>
                  <a:ext cx="57298" cy="56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1" h="1128" extrusionOk="0">
                      <a:moveTo>
                        <a:pt x="577" y="1"/>
                      </a:moveTo>
                      <a:lnTo>
                        <a:pt x="462" y="13"/>
                      </a:lnTo>
                      <a:lnTo>
                        <a:pt x="346" y="39"/>
                      </a:lnTo>
                      <a:lnTo>
                        <a:pt x="257" y="90"/>
                      </a:lnTo>
                      <a:lnTo>
                        <a:pt x="167" y="167"/>
                      </a:lnTo>
                      <a:lnTo>
                        <a:pt x="103" y="244"/>
                      </a:lnTo>
                      <a:lnTo>
                        <a:pt x="52" y="346"/>
                      </a:lnTo>
                      <a:lnTo>
                        <a:pt x="13" y="449"/>
                      </a:lnTo>
                      <a:lnTo>
                        <a:pt x="1" y="564"/>
                      </a:lnTo>
                      <a:lnTo>
                        <a:pt x="13" y="679"/>
                      </a:lnTo>
                      <a:lnTo>
                        <a:pt x="52" y="782"/>
                      </a:lnTo>
                      <a:lnTo>
                        <a:pt x="103" y="884"/>
                      </a:lnTo>
                      <a:lnTo>
                        <a:pt x="167" y="961"/>
                      </a:lnTo>
                      <a:lnTo>
                        <a:pt x="257" y="1038"/>
                      </a:lnTo>
                      <a:lnTo>
                        <a:pt x="346" y="1089"/>
                      </a:lnTo>
                      <a:lnTo>
                        <a:pt x="462" y="1128"/>
                      </a:lnTo>
                      <a:lnTo>
                        <a:pt x="692" y="1128"/>
                      </a:lnTo>
                      <a:lnTo>
                        <a:pt x="795" y="1089"/>
                      </a:lnTo>
                      <a:lnTo>
                        <a:pt x="884" y="1038"/>
                      </a:lnTo>
                      <a:lnTo>
                        <a:pt x="974" y="961"/>
                      </a:lnTo>
                      <a:lnTo>
                        <a:pt x="1038" y="884"/>
                      </a:lnTo>
                      <a:lnTo>
                        <a:pt x="1089" y="782"/>
                      </a:lnTo>
                      <a:lnTo>
                        <a:pt x="1128" y="679"/>
                      </a:lnTo>
                      <a:lnTo>
                        <a:pt x="1141" y="564"/>
                      </a:lnTo>
                      <a:lnTo>
                        <a:pt x="1128" y="449"/>
                      </a:lnTo>
                      <a:lnTo>
                        <a:pt x="1089" y="346"/>
                      </a:lnTo>
                      <a:lnTo>
                        <a:pt x="1038" y="244"/>
                      </a:lnTo>
                      <a:lnTo>
                        <a:pt x="974" y="167"/>
                      </a:lnTo>
                      <a:lnTo>
                        <a:pt x="884" y="90"/>
                      </a:lnTo>
                      <a:lnTo>
                        <a:pt x="795" y="39"/>
                      </a:lnTo>
                      <a:lnTo>
                        <a:pt x="692" y="13"/>
                      </a:lnTo>
                      <a:lnTo>
                        <a:pt x="57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1943;p38">
                  <a:extLst>
                    <a:ext uri="{FF2B5EF4-FFF2-40B4-BE49-F238E27FC236}">
                      <a16:creationId xmlns:a16="http://schemas.microsoft.com/office/drawing/2014/main" id="{72201671-5703-EC27-F560-0B1793E47483}"/>
                    </a:ext>
                  </a:extLst>
                </p:cNvPr>
                <p:cNvSpPr/>
                <p:nvPr/>
              </p:nvSpPr>
              <p:spPr>
                <a:xfrm>
                  <a:off x="2156721" y="1733482"/>
                  <a:ext cx="57248" cy="57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" h="1141" extrusionOk="0">
                      <a:moveTo>
                        <a:pt x="564" y="0"/>
                      </a:moveTo>
                      <a:lnTo>
                        <a:pt x="461" y="13"/>
                      </a:lnTo>
                      <a:lnTo>
                        <a:pt x="346" y="51"/>
                      </a:lnTo>
                      <a:lnTo>
                        <a:pt x="256" y="103"/>
                      </a:lnTo>
                      <a:lnTo>
                        <a:pt x="167" y="167"/>
                      </a:lnTo>
                      <a:lnTo>
                        <a:pt x="103" y="256"/>
                      </a:lnTo>
                      <a:lnTo>
                        <a:pt x="51" y="346"/>
                      </a:lnTo>
                      <a:lnTo>
                        <a:pt x="13" y="461"/>
                      </a:lnTo>
                      <a:lnTo>
                        <a:pt x="0" y="577"/>
                      </a:lnTo>
                      <a:lnTo>
                        <a:pt x="13" y="692"/>
                      </a:lnTo>
                      <a:lnTo>
                        <a:pt x="51" y="794"/>
                      </a:lnTo>
                      <a:lnTo>
                        <a:pt x="103" y="884"/>
                      </a:lnTo>
                      <a:lnTo>
                        <a:pt x="167" y="974"/>
                      </a:lnTo>
                      <a:lnTo>
                        <a:pt x="256" y="1038"/>
                      </a:lnTo>
                      <a:lnTo>
                        <a:pt x="346" y="1102"/>
                      </a:lnTo>
                      <a:lnTo>
                        <a:pt x="461" y="1127"/>
                      </a:lnTo>
                      <a:lnTo>
                        <a:pt x="564" y="1140"/>
                      </a:lnTo>
                      <a:lnTo>
                        <a:pt x="679" y="1127"/>
                      </a:lnTo>
                      <a:lnTo>
                        <a:pt x="794" y="1102"/>
                      </a:lnTo>
                      <a:lnTo>
                        <a:pt x="884" y="1038"/>
                      </a:lnTo>
                      <a:lnTo>
                        <a:pt x="973" y="974"/>
                      </a:lnTo>
                      <a:lnTo>
                        <a:pt x="1038" y="884"/>
                      </a:lnTo>
                      <a:lnTo>
                        <a:pt x="1089" y="794"/>
                      </a:lnTo>
                      <a:lnTo>
                        <a:pt x="1127" y="692"/>
                      </a:lnTo>
                      <a:lnTo>
                        <a:pt x="1140" y="577"/>
                      </a:lnTo>
                      <a:lnTo>
                        <a:pt x="1127" y="461"/>
                      </a:lnTo>
                      <a:lnTo>
                        <a:pt x="1089" y="346"/>
                      </a:lnTo>
                      <a:lnTo>
                        <a:pt x="1038" y="256"/>
                      </a:lnTo>
                      <a:lnTo>
                        <a:pt x="973" y="167"/>
                      </a:lnTo>
                      <a:lnTo>
                        <a:pt x="884" y="103"/>
                      </a:lnTo>
                      <a:lnTo>
                        <a:pt x="794" y="51"/>
                      </a:lnTo>
                      <a:lnTo>
                        <a:pt x="679" y="13"/>
                      </a:lnTo>
                      <a:lnTo>
                        <a:pt x="56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1944;p38">
                  <a:extLst>
                    <a:ext uri="{FF2B5EF4-FFF2-40B4-BE49-F238E27FC236}">
                      <a16:creationId xmlns:a16="http://schemas.microsoft.com/office/drawing/2014/main" id="{0AD29B83-27FC-86A9-0D69-88DF06FF6AE1}"/>
                    </a:ext>
                  </a:extLst>
                </p:cNvPr>
                <p:cNvSpPr/>
                <p:nvPr/>
              </p:nvSpPr>
              <p:spPr>
                <a:xfrm>
                  <a:off x="2686005" y="1603571"/>
                  <a:ext cx="57298" cy="56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1" h="1128" extrusionOk="0">
                      <a:moveTo>
                        <a:pt x="565" y="0"/>
                      </a:moveTo>
                      <a:lnTo>
                        <a:pt x="462" y="13"/>
                      </a:lnTo>
                      <a:lnTo>
                        <a:pt x="347" y="38"/>
                      </a:lnTo>
                      <a:lnTo>
                        <a:pt x="257" y="90"/>
                      </a:lnTo>
                      <a:lnTo>
                        <a:pt x="167" y="167"/>
                      </a:lnTo>
                      <a:lnTo>
                        <a:pt x="103" y="243"/>
                      </a:lnTo>
                      <a:lnTo>
                        <a:pt x="52" y="346"/>
                      </a:lnTo>
                      <a:lnTo>
                        <a:pt x="14" y="448"/>
                      </a:lnTo>
                      <a:lnTo>
                        <a:pt x="1" y="564"/>
                      </a:lnTo>
                      <a:lnTo>
                        <a:pt x="14" y="679"/>
                      </a:lnTo>
                      <a:lnTo>
                        <a:pt x="52" y="781"/>
                      </a:lnTo>
                      <a:lnTo>
                        <a:pt x="103" y="884"/>
                      </a:lnTo>
                      <a:lnTo>
                        <a:pt x="167" y="973"/>
                      </a:lnTo>
                      <a:lnTo>
                        <a:pt x="257" y="1037"/>
                      </a:lnTo>
                      <a:lnTo>
                        <a:pt x="347" y="1089"/>
                      </a:lnTo>
                      <a:lnTo>
                        <a:pt x="462" y="1127"/>
                      </a:lnTo>
                      <a:lnTo>
                        <a:pt x="680" y="1127"/>
                      </a:lnTo>
                      <a:lnTo>
                        <a:pt x="795" y="1089"/>
                      </a:lnTo>
                      <a:lnTo>
                        <a:pt x="885" y="1037"/>
                      </a:lnTo>
                      <a:lnTo>
                        <a:pt x="974" y="973"/>
                      </a:lnTo>
                      <a:lnTo>
                        <a:pt x="1038" y="884"/>
                      </a:lnTo>
                      <a:lnTo>
                        <a:pt x="1090" y="781"/>
                      </a:lnTo>
                      <a:lnTo>
                        <a:pt x="1128" y="679"/>
                      </a:lnTo>
                      <a:lnTo>
                        <a:pt x="1141" y="564"/>
                      </a:lnTo>
                      <a:lnTo>
                        <a:pt x="1128" y="448"/>
                      </a:lnTo>
                      <a:lnTo>
                        <a:pt x="1090" y="346"/>
                      </a:lnTo>
                      <a:lnTo>
                        <a:pt x="1038" y="243"/>
                      </a:lnTo>
                      <a:lnTo>
                        <a:pt x="974" y="167"/>
                      </a:lnTo>
                      <a:lnTo>
                        <a:pt x="885" y="90"/>
                      </a:lnTo>
                      <a:lnTo>
                        <a:pt x="795" y="38"/>
                      </a:lnTo>
                      <a:lnTo>
                        <a:pt x="680" y="13"/>
                      </a:lnTo>
                      <a:lnTo>
                        <a:pt x="56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1945;p38">
                  <a:extLst>
                    <a:ext uri="{FF2B5EF4-FFF2-40B4-BE49-F238E27FC236}">
                      <a16:creationId xmlns:a16="http://schemas.microsoft.com/office/drawing/2014/main" id="{97622A37-D9E0-44D3-5AC2-CD57668A6FD9}"/>
                    </a:ext>
                  </a:extLst>
                </p:cNvPr>
                <p:cNvSpPr/>
                <p:nvPr/>
              </p:nvSpPr>
              <p:spPr>
                <a:xfrm>
                  <a:off x="1819667" y="1563649"/>
                  <a:ext cx="194292" cy="1936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9" h="3857" extrusionOk="0">
                      <a:moveTo>
                        <a:pt x="1935" y="1"/>
                      </a:moveTo>
                      <a:lnTo>
                        <a:pt x="1743" y="14"/>
                      </a:lnTo>
                      <a:lnTo>
                        <a:pt x="1551" y="39"/>
                      </a:lnTo>
                      <a:lnTo>
                        <a:pt x="1358" y="91"/>
                      </a:lnTo>
                      <a:lnTo>
                        <a:pt x="1179" y="155"/>
                      </a:lnTo>
                      <a:lnTo>
                        <a:pt x="1013" y="231"/>
                      </a:lnTo>
                      <a:lnTo>
                        <a:pt x="859" y="321"/>
                      </a:lnTo>
                      <a:lnTo>
                        <a:pt x="705" y="436"/>
                      </a:lnTo>
                      <a:lnTo>
                        <a:pt x="577" y="564"/>
                      </a:lnTo>
                      <a:lnTo>
                        <a:pt x="449" y="705"/>
                      </a:lnTo>
                      <a:lnTo>
                        <a:pt x="334" y="846"/>
                      </a:lnTo>
                      <a:lnTo>
                        <a:pt x="244" y="1013"/>
                      </a:lnTo>
                      <a:lnTo>
                        <a:pt x="154" y="1179"/>
                      </a:lnTo>
                      <a:lnTo>
                        <a:pt x="90" y="1359"/>
                      </a:lnTo>
                      <a:lnTo>
                        <a:pt x="39" y="1538"/>
                      </a:lnTo>
                      <a:lnTo>
                        <a:pt x="14" y="1730"/>
                      </a:lnTo>
                      <a:lnTo>
                        <a:pt x="1" y="1922"/>
                      </a:lnTo>
                      <a:lnTo>
                        <a:pt x="14" y="2127"/>
                      </a:lnTo>
                      <a:lnTo>
                        <a:pt x="39" y="2319"/>
                      </a:lnTo>
                      <a:lnTo>
                        <a:pt x="90" y="2498"/>
                      </a:lnTo>
                      <a:lnTo>
                        <a:pt x="154" y="2678"/>
                      </a:lnTo>
                      <a:lnTo>
                        <a:pt x="244" y="2844"/>
                      </a:lnTo>
                      <a:lnTo>
                        <a:pt x="334" y="3011"/>
                      </a:lnTo>
                      <a:lnTo>
                        <a:pt x="449" y="3152"/>
                      </a:lnTo>
                      <a:lnTo>
                        <a:pt x="577" y="3293"/>
                      </a:lnTo>
                      <a:lnTo>
                        <a:pt x="705" y="3421"/>
                      </a:lnTo>
                      <a:lnTo>
                        <a:pt x="859" y="3523"/>
                      </a:lnTo>
                      <a:lnTo>
                        <a:pt x="1013" y="3626"/>
                      </a:lnTo>
                      <a:lnTo>
                        <a:pt x="1179" y="3702"/>
                      </a:lnTo>
                      <a:lnTo>
                        <a:pt x="1358" y="3766"/>
                      </a:lnTo>
                      <a:lnTo>
                        <a:pt x="1551" y="3818"/>
                      </a:lnTo>
                      <a:lnTo>
                        <a:pt x="1743" y="3843"/>
                      </a:lnTo>
                      <a:lnTo>
                        <a:pt x="1935" y="3856"/>
                      </a:lnTo>
                      <a:lnTo>
                        <a:pt x="2127" y="3843"/>
                      </a:lnTo>
                      <a:lnTo>
                        <a:pt x="2319" y="3818"/>
                      </a:lnTo>
                      <a:lnTo>
                        <a:pt x="2511" y="3766"/>
                      </a:lnTo>
                      <a:lnTo>
                        <a:pt x="2690" y="3702"/>
                      </a:lnTo>
                      <a:lnTo>
                        <a:pt x="2857" y="3626"/>
                      </a:lnTo>
                      <a:lnTo>
                        <a:pt x="3011" y="3523"/>
                      </a:lnTo>
                      <a:lnTo>
                        <a:pt x="3164" y="3421"/>
                      </a:lnTo>
                      <a:lnTo>
                        <a:pt x="3292" y="3293"/>
                      </a:lnTo>
                      <a:lnTo>
                        <a:pt x="3420" y="3152"/>
                      </a:lnTo>
                      <a:lnTo>
                        <a:pt x="3536" y="3011"/>
                      </a:lnTo>
                      <a:lnTo>
                        <a:pt x="3625" y="2844"/>
                      </a:lnTo>
                      <a:lnTo>
                        <a:pt x="3715" y="2678"/>
                      </a:lnTo>
                      <a:lnTo>
                        <a:pt x="3779" y="2498"/>
                      </a:lnTo>
                      <a:lnTo>
                        <a:pt x="3830" y="2319"/>
                      </a:lnTo>
                      <a:lnTo>
                        <a:pt x="3856" y="2127"/>
                      </a:lnTo>
                      <a:lnTo>
                        <a:pt x="3869" y="1922"/>
                      </a:lnTo>
                      <a:lnTo>
                        <a:pt x="3856" y="1730"/>
                      </a:lnTo>
                      <a:lnTo>
                        <a:pt x="3830" y="1538"/>
                      </a:lnTo>
                      <a:lnTo>
                        <a:pt x="3779" y="1359"/>
                      </a:lnTo>
                      <a:lnTo>
                        <a:pt x="3715" y="1179"/>
                      </a:lnTo>
                      <a:lnTo>
                        <a:pt x="3625" y="1013"/>
                      </a:lnTo>
                      <a:lnTo>
                        <a:pt x="3536" y="846"/>
                      </a:lnTo>
                      <a:lnTo>
                        <a:pt x="3420" y="705"/>
                      </a:lnTo>
                      <a:lnTo>
                        <a:pt x="3292" y="564"/>
                      </a:lnTo>
                      <a:lnTo>
                        <a:pt x="3164" y="436"/>
                      </a:lnTo>
                      <a:lnTo>
                        <a:pt x="3011" y="321"/>
                      </a:lnTo>
                      <a:lnTo>
                        <a:pt x="2857" y="231"/>
                      </a:lnTo>
                      <a:lnTo>
                        <a:pt x="2690" y="155"/>
                      </a:lnTo>
                      <a:lnTo>
                        <a:pt x="2511" y="91"/>
                      </a:lnTo>
                      <a:lnTo>
                        <a:pt x="2319" y="39"/>
                      </a:lnTo>
                      <a:lnTo>
                        <a:pt x="2127" y="14"/>
                      </a:lnTo>
                      <a:lnTo>
                        <a:pt x="1935" y="1"/>
                      </a:lnTo>
                      <a:close/>
                    </a:path>
                  </a:pathLst>
                </a:custGeom>
                <a:solidFill>
                  <a:srgbClr val="1FC5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1946;p38">
                  <a:extLst>
                    <a:ext uri="{FF2B5EF4-FFF2-40B4-BE49-F238E27FC236}">
                      <a16:creationId xmlns:a16="http://schemas.microsoft.com/office/drawing/2014/main" id="{0AD1B362-A360-8C38-A0C1-74E8116ADB2E}"/>
                    </a:ext>
                  </a:extLst>
                </p:cNvPr>
                <p:cNvSpPr/>
                <p:nvPr/>
              </p:nvSpPr>
              <p:spPr>
                <a:xfrm>
                  <a:off x="2199807" y="1403508"/>
                  <a:ext cx="150552" cy="149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8" h="2985" extrusionOk="0">
                      <a:moveTo>
                        <a:pt x="1345" y="1"/>
                      </a:moveTo>
                      <a:lnTo>
                        <a:pt x="1191" y="26"/>
                      </a:lnTo>
                      <a:lnTo>
                        <a:pt x="1050" y="65"/>
                      </a:lnTo>
                      <a:lnTo>
                        <a:pt x="910" y="116"/>
                      </a:lnTo>
                      <a:lnTo>
                        <a:pt x="782" y="180"/>
                      </a:lnTo>
                      <a:lnTo>
                        <a:pt x="666" y="257"/>
                      </a:lnTo>
                      <a:lnTo>
                        <a:pt x="551" y="334"/>
                      </a:lnTo>
                      <a:lnTo>
                        <a:pt x="436" y="436"/>
                      </a:lnTo>
                      <a:lnTo>
                        <a:pt x="346" y="539"/>
                      </a:lnTo>
                      <a:lnTo>
                        <a:pt x="256" y="654"/>
                      </a:lnTo>
                      <a:lnTo>
                        <a:pt x="180" y="782"/>
                      </a:lnTo>
                      <a:lnTo>
                        <a:pt x="115" y="910"/>
                      </a:lnTo>
                      <a:lnTo>
                        <a:pt x="64" y="1051"/>
                      </a:lnTo>
                      <a:lnTo>
                        <a:pt x="26" y="1192"/>
                      </a:lnTo>
                      <a:lnTo>
                        <a:pt x="13" y="1333"/>
                      </a:lnTo>
                      <a:lnTo>
                        <a:pt x="0" y="1486"/>
                      </a:lnTo>
                      <a:lnTo>
                        <a:pt x="13" y="1640"/>
                      </a:lnTo>
                      <a:lnTo>
                        <a:pt x="26" y="1794"/>
                      </a:lnTo>
                      <a:lnTo>
                        <a:pt x="64" y="1935"/>
                      </a:lnTo>
                      <a:lnTo>
                        <a:pt x="115" y="2076"/>
                      </a:lnTo>
                      <a:lnTo>
                        <a:pt x="180" y="2204"/>
                      </a:lnTo>
                      <a:lnTo>
                        <a:pt x="256" y="2332"/>
                      </a:lnTo>
                      <a:lnTo>
                        <a:pt x="346" y="2447"/>
                      </a:lnTo>
                      <a:lnTo>
                        <a:pt x="436" y="2550"/>
                      </a:lnTo>
                      <a:lnTo>
                        <a:pt x="551" y="2652"/>
                      </a:lnTo>
                      <a:lnTo>
                        <a:pt x="666" y="2729"/>
                      </a:lnTo>
                      <a:lnTo>
                        <a:pt x="782" y="2806"/>
                      </a:lnTo>
                      <a:lnTo>
                        <a:pt x="910" y="2870"/>
                      </a:lnTo>
                      <a:lnTo>
                        <a:pt x="1050" y="2921"/>
                      </a:lnTo>
                      <a:lnTo>
                        <a:pt x="1191" y="2959"/>
                      </a:lnTo>
                      <a:lnTo>
                        <a:pt x="1345" y="2985"/>
                      </a:lnTo>
                      <a:lnTo>
                        <a:pt x="1652" y="2985"/>
                      </a:lnTo>
                      <a:lnTo>
                        <a:pt x="1793" y="2959"/>
                      </a:lnTo>
                      <a:lnTo>
                        <a:pt x="1947" y="2921"/>
                      </a:lnTo>
                      <a:lnTo>
                        <a:pt x="2075" y="2870"/>
                      </a:lnTo>
                      <a:lnTo>
                        <a:pt x="2216" y="2806"/>
                      </a:lnTo>
                      <a:lnTo>
                        <a:pt x="2331" y="2729"/>
                      </a:lnTo>
                      <a:lnTo>
                        <a:pt x="2447" y="2652"/>
                      </a:lnTo>
                      <a:lnTo>
                        <a:pt x="2549" y="2550"/>
                      </a:lnTo>
                      <a:lnTo>
                        <a:pt x="2651" y="2447"/>
                      </a:lnTo>
                      <a:lnTo>
                        <a:pt x="2741" y="2332"/>
                      </a:lnTo>
                      <a:lnTo>
                        <a:pt x="2818" y="2204"/>
                      </a:lnTo>
                      <a:lnTo>
                        <a:pt x="2882" y="2076"/>
                      </a:lnTo>
                      <a:lnTo>
                        <a:pt x="2920" y="1935"/>
                      </a:lnTo>
                      <a:lnTo>
                        <a:pt x="2959" y="1794"/>
                      </a:lnTo>
                      <a:lnTo>
                        <a:pt x="2984" y="1640"/>
                      </a:lnTo>
                      <a:lnTo>
                        <a:pt x="2997" y="1486"/>
                      </a:lnTo>
                      <a:lnTo>
                        <a:pt x="2984" y="1333"/>
                      </a:lnTo>
                      <a:lnTo>
                        <a:pt x="2959" y="1192"/>
                      </a:lnTo>
                      <a:lnTo>
                        <a:pt x="2920" y="1051"/>
                      </a:lnTo>
                      <a:lnTo>
                        <a:pt x="2882" y="910"/>
                      </a:lnTo>
                      <a:lnTo>
                        <a:pt x="2818" y="782"/>
                      </a:lnTo>
                      <a:lnTo>
                        <a:pt x="2741" y="654"/>
                      </a:lnTo>
                      <a:lnTo>
                        <a:pt x="2651" y="539"/>
                      </a:lnTo>
                      <a:lnTo>
                        <a:pt x="2549" y="436"/>
                      </a:lnTo>
                      <a:lnTo>
                        <a:pt x="2447" y="334"/>
                      </a:lnTo>
                      <a:lnTo>
                        <a:pt x="2331" y="257"/>
                      </a:lnTo>
                      <a:lnTo>
                        <a:pt x="2216" y="180"/>
                      </a:lnTo>
                      <a:lnTo>
                        <a:pt x="2075" y="116"/>
                      </a:lnTo>
                      <a:lnTo>
                        <a:pt x="1947" y="65"/>
                      </a:lnTo>
                      <a:lnTo>
                        <a:pt x="1793" y="26"/>
                      </a:lnTo>
                      <a:lnTo>
                        <a:pt x="1652" y="1"/>
                      </a:lnTo>
                      <a:close/>
                    </a:path>
                  </a:pathLst>
                </a:custGeom>
                <a:solidFill>
                  <a:srgbClr val="1FC5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1947;p38">
                  <a:extLst>
                    <a:ext uri="{FF2B5EF4-FFF2-40B4-BE49-F238E27FC236}">
                      <a16:creationId xmlns:a16="http://schemas.microsoft.com/office/drawing/2014/main" id="{2FB26AA3-64A5-9A8B-CC6B-42A4F0820BB0}"/>
                    </a:ext>
                  </a:extLst>
                </p:cNvPr>
                <p:cNvSpPr/>
                <p:nvPr/>
              </p:nvSpPr>
              <p:spPr>
                <a:xfrm>
                  <a:off x="2238373" y="1441472"/>
                  <a:ext cx="73368" cy="73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" h="1461" extrusionOk="0">
                      <a:moveTo>
                        <a:pt x="731" y="0"/>
                      </a:moveTo>
                      <a:lnTo>
                        <a:pt x="577" y="26"/>
                      </a:lnTo>
                      <a:lnTo>
                        <a:pt x="449" y="64"/>
                      </a:lnTo>
                      <a:lnTo>
                        <a:pt x="321" y="128"/>
                      </a:lnTo>
                      <a:lnTo>
                        <a:pt x="218" y="218"/>
                      </a:lnTo>
                      <a:lnTo>
                        <a:pt x="129" y="333"/>
                      </a:lnTo>
                      <a:lnTo>
                        <a:pt x="52" y="449"/>
                      </a:lnTo>
                      <a:lnTo>
                        <a:pt x="14" y="590"/>
                      </a:lnTo>
                      <a:lnTo>
                        <a:pt x="1" y="730"/>
                      </a:lnTo>
                      <a:lnTo>
                        <a:pt x="14" y="884"/>
                      </a:lnTo>
                      <a:lnTo>
                        <a:pt x="52" y="1025"/>
                      </a:lnTo>
                      <a:lnTo>
                        <a:pt x="129" y="1140"/>
                      </a:lnTo>
                      <a:lnTo>
                        <a:pt x="218" y="1256"/>
                      </a:lnTo>
                      <a:lnTo>
                        <a:pt x="321" y="1345"/>
                      </a:lnTo>
                      <a:lnTo>
                        <a:pt x="449" y="1409"/>
                      </a:lnTo>
                      <a:lnTo>
                        <a:pt x="577" y="1448"/>
                      </a:lnTo>
                      <a:lnTo>
                        <a:pt x="731" y="1461"/>
                      </a:lnTo>
                      <a:lnTo>
                        <a:pt x="872" y="1448"/>
                      </a:lnTo>
                      <a:lnTo>
                        <a:pt x="1013" y="1409"/>
                      </a:lnTo>
                      <a:lnTo>
                        <a:pt x="1141" y="1345"/>
                      </a:lnTo>
                      <a:lnTo>
                        <a:pt x="1243" y="1256"/>
                      </a:lnTo>
                      <a:lnTo>
                        <a:pt x="1333" y="1140"/>
                      </a:lnTo>
                      <a:lnTo>
                        <a:pt x="1397" y="1025"/>
                      </a:lnTo>
                      <a:lnTo>
                        <a:pt x="1448" y="884"/>
                      </a:lnTo>
                      <a:lnTo>
                        <a:pt x="1461" y="730"/>
                      </a:lnTo>
                      <a:lnTo>
                        <a:pt x="1448" y="590"/>
                      </a:lnTo>
                      <a:lnTo>
                        <a:pt x="1397" y="449"/>
                      </a:lnTo>
                      <a:lnTo>
                        <a:pt x="1333" y="333"/>
                      </a:lnTo>
                      <a:lnTo>
                        <a:pt x="1243" y="218"/>
                      </a:lnTo>
                      <a:lnTo>
                        <a:pt x="1141" y="128"/>
                      </a:lnTo>
                      <a:lnTo>
                        <a:pt x="1013" y="64"/>
                      </a:lnTo>
                      <a:lnTo>
                        <a:pt x="872" y="26"/>
                      </a:lnTo>
                      <a:lnTo>
                        <a:pt x="73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1948;p38">
                  <a:extLst>
                    <a:ext uri="{FF2B5EF4-FFF2-40B4-BE49-F238E27FC236}">
                      <a16:creationId xmlns:a16="http://schemas.microsoft.com/office/drawing/2014/main" id="{6EB98C94-2C23-1ACB-B065-E5B34B64A488}"/>
                    </a:ext>
                  </a:extLst>
                </p:cNvPr>
                <p:cNvSpPr/>
                <p:nvPr/>
              </p:nvSpPr>
              <p:spPr>
                <a:xfrm>
                  <a:off x="1865364" y="1608693"/>
                  <a:ext cx="102946" cy="102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" h="2050" extrusionOk="0">
                      <a:moveTo>
                        <a:pt x="1025" y="0"/>
                      </a:moveTo>
                      <a:lnTo>
                        <a:pt x="922" y="13"/>
                      </a:lnTo>
                      <a:lnTo>
                        <a:pt x="820" y="26"/>
                      </a:lnTo>
                      <a:lnTo>
                        <a:pt x="717" y="52"/>
                      </a:lnTo>
                      <a:lnTo>
                        <a:pt x="628" y="77"/>
                      </a:lnTo>
                      <a:lnTo>
                        <a:pt x="538" y="129"/>
                      </a:lnTo>
                      <a:lnTo>
                        <a:pt x="448" y="180"/>
                      </a:lnTo>
                      <a:lnTo>
                        <a:pt x="372" y="231"/>
                      </a:lnTo>
                      <a:lnTo>
                        <a:pt x="295" y="308"/>
                      </a:lnTo>
                      <a:lnTo>
                        <a:pt x="231" y="372"/>
                      </a:lnTo>
                      <a:lnTo>
                        <a:pt x="179" y="462"/>
                      </a:lnTo>
                      <a:lnTo>
                        <a:pt x="128" y="538"/>
                      </a:lnTo>
                      <a:lnTo>
                        <a:pt x="77" y="628"/>
                      </a:lnTo>
                      <a:lnTo>
                        <a:pt x="39" y="718"/>
                      </a:lnTo>
                      <a:lnTo>
                        <a:pt x="13" y="820"/>
                      </a:lnTo>
                      <a:lnTo>
                        <a:pt x="0" y="923"/>
                      </a:lnTo>
                      <a:lnTo>
                        <a:pt x="0" y="1025"/>
                      </a:lnTo>
                      <a:lnTo>
                        <a:pt x="0" y="1140"/>
                      </a:lnTo>
                      <a:lnTo>
                        <a:pt x="13" y="1230"/>
                      </a:lnTo>
                      <a:lnTo>
                        <a:pt x="39" y="1332"/>
                      </a:lnTo>
                      <a:lnTo>
                        <a:pt x="77" y="1435"/>
                      </a:lnTo>
                      <a:lnTo>
                        <a:pt x="128" y="1525"/>
                      </a:lnTo>
                      <a:lnTo>
                        <a:pt x="179" y="1601"/>
                      </a:lnTo>
                      <a:lnTo>
                        <a:pt x="231" y="1678"/>
                      </a:lnTo>
                      <a:lnTo>
                        <a:pt x="295" y="1755"/>
                      </a:lnTo>
                      <a:lnTo>
                        <a:pt x="372" y="1819"/>
                      </a:lnTo>
                      <a:lnTo>
                        <a:pt x="448" y="1883"/>
                      </a:lnTo>
                      <a:lnTo>
                        <a:pt x="538" y="1934"/>
                      </a:lnTo>
                      <a:lnTo>
                        <a:pt x="628" y="1973"/>
                      </a:lnTo>
                      <a:lnTo>
                        <a:pt x="717" y="2011"/>
                      </a:lnTo>
                      <a:lnTo>
                        <a:pt x="820" y="2037"/>
                      </a:lnTo>
                      <a:lnTo>
                        <a:pt x="922" y="2050"/>
                      </a:lnTo>
                      <a:lnTo>
                        <a:pt x="1127" y="2050"/>
                      </a:lnTo>
                      <a:lnTo>
                        <a:pt x="1230" y="2037"/>
                      </a:lnTo>
                      <a:lnTo>
                        <a:pt x="1332" y="2011"/>
                      </a:lnTo>
                      <a:lnTo>
                        <a:pt x="1422" y="1973"/>
                      </a:lnTo>
                      <a:lnTo>
                        <a:pt x="1511" y="1934"/>
                      </a:lnTo>
                      <a:lnTo>
                        <a:pt x="1601" y="1883"/>
                      </a:lnTo>
                      <a:lnTo>
                        <a:pt x="1678" y="1819"/>
                      </a:lnTo>
                      <a:lnTo>
                        <a:pt x="1755" y="1755"/>
                      </a:lnTo>
                      <a:lnTo>
                        <a:pt x="1819" y="1678"/>
                      </a:lnTo>
                      <a:lnTo>
                        <a:pt x="1870" y="1601"/>
                      </a:lnTo>
                      <a:lnTo>
                        <a:pt x="1921" y="1525"/>
                      </a:lnTo>
                      <a:lnTo>
                        <a:pt x="1973" y="1435"/>
                      </a:lnTo>
                      <a:lnTo>
                        <a:pt x="2011" y="1332"/>
                      </a:lnTo>
                      <a:lnTo>
                        <a:pt x="2037" y="1230"/>
                      </a:lnTo>
                      <a:lnTo>
                        <a:pt x="2049" y="1140"/>
                      </a:lnTo>
                      <a:lnTo>
                        <a:pt x="2049" y="1025"/>
                      </a:lnTo>
                      <a:lnTo>
                        <a:pt x="2049" y="923"/>
                      </a:lnTo>
                      <a:lnTo>
                        <a:pt x="2037" y="820"/>
                      </a:lnTo>
                      <a:lnTo>
                        <a:pt x="2011" y="718"/>
                      </a:lnTo>
                      <a:lnTo>
                        <a:pt x="1973" y="628"/>
                      </a:lnTo>
                      <a:lnTo>
                        <a:pt x="1921" y="538"/>
                      </a:lnTo>
                      <a:lnTo>
                        <a:pt x="1870" y="462"/>
                      </a:lnTo>
                      <a:lnTo>
                        <a:pt x="1819" y="372"/>
                      </a:lnTo>
                      <a:lnTo>
                        <a:pt x="1755" y="308"/>
                      </a:lnTo>
                      <a:lnTo>
                        <a:pt x="1678" y="231"/>
                      </a:lnTo>
                      <a:lnTo>
                        <a:pt x="1601" y="180"/>
                      </a:lnTo>
                      <a:lnTo>
                        <a:pt x="1511" y="129"/>
                      </a:lnTo>
                      <a:lnTo>
                        <a:pt x="1422" y="77"/>
                      </a:lnTo>
                      <a:lnTo>
                        <a:pt x="1332" y="52"/>
                      </a:lnTo>
                      <a:lnTo>
                        <a:pt x="1230" y="26"/>
                      </a:lnTo>
                      <a:lnTo>
                        <a:pt x="1127" y="13"/>
                      </a:lnTo>
                      <a:lnTo>
                        <a:pt x="10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1949;p38">
                  <a:extLst>
                    <a:ext uri="{FF2B5EF4-FFF2-40B4-BE49-F238E27FC236}">
                      <a16:creationId xmlns:a16="http://schemas.microsoft.com/office/drawing/2014/main" id="{FA2D7CFA-58AA-FA75-034A-4F55BCBD4202}"/>
                    </a:ext>
                  </a:extLst>
                </p:cNvPr>
                <p:cNvSpPr/>
                <p:nvPr/>
              </p:nvSpPr>
              <p:spPr>
                <a:xfrm>
                  <a:off x="2368937" y="1631843"/>
                  <a:ext cx="260528" cy="260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8" h="5188" extrusionOk="0">
                      <a:moveTo>
                        <a:pt x="2601" y="1"/>
                      </a:moveTo>
                      <a:lnTo>
                        <a:pt x="2332" y="13"/>
                      </a:lnTo>
                      <a:lnTo>
                        <a:pt x="2076" y="52"/>
                      </a:lnTo>
                      <a:lnTo>
                        <a:pt x="1832" y="116"/>
                      </a:lnTo>
                      <a:lnTo>
                        <a:pt x="1589" y="205"/>
                      </a:lnTo>
                      <a:lnTo>
                        <a:pt x="1358" y="321"/>
                      </a:lnTo>
                      <a:lnTo>
                        <a:pt x="1153" y="449"/>
                      </a:lnTo>
                      <a:lnTo>
                        <a:pt x="948" y="590"/>
                      </a:lnTo>
                      <a:lnTo>
                        <a:pt x="769" y="769"/>
                      </a:lnTo>
                      <a:lnTo>
                        <a:pt x="603" y="948"/>
                      </a:lnTo>
                      <a:lnTo>
                        <a:pt x="449" y="1140"/>
                      </a:lnTo>
                      <a:lnTo>
                        <a:pt x="321" y="1358"/>
                      </a:lnTo>
                      <a:lnTo>
                        <a:pt x="206" y="1589"/>
                      </a:lnTo>
                      <a:lnTo>
                        <a:pt x="129" y="1819"/>
                      </a:lnTo>
                      <a:lnTo>
                        <a:pt x="65" y="2075"/>
                      </a:lnTo>
                      <a:lnTo>
                        <a:pt x="13" y="2332"/>
                      </a:lnTo>
                      <a:lnTo>
                        <a:pt x="1" y="2601"/>
                      </a:lnTo>
                      <a:lnTo>
                        <a:pt x="13" y="2857"/>
                      </a:lnTo>
                      <a:lnTo>
                        <a:pt x="65" y="3126"/>
                      </a:lnTo>
                      <a:lnTo>
                        <a:pt x="129" y="3369"/>
                      </a:lnTo>
                      <a:lnTo>
                        <a:pt x="206" y="3612"/>
                      </a:lnTo>
                      <a:lnTo>
                        <a:pt x="321" y="3830"/>
                      </a:lnTo>
                      <a:lnTo>
                        <a:pt x="449" y="4048"/>
                      </a:lnTo>
                      <a:lnTo>
                        <a:pt x="603" y="4253"/>
                      </a:lnTo>
                      <a:lnTo>
                        <a:pt x="769" y="4432"/>
                      </a:lnTo>
                      <a:lnTo>
                        <a:pt x="948" y="4599"/>
                      </a:lnTo>
                      <a:lnTo>
                        <a:pt x="1153" y="4752"/>
                      </a:lnTo>
                      <a:lnTo>
                        <a:pt x="1358" y="4880"/>
                      </a:lnTo>
                      <a:lnTo>
                        <a:pt x="1589" y="4983"/>
                      </a:lnTo>
                      <a:lnTo>
                        <a:pt x="1832" y="5072"/>
                      </a:lnTo>
                      <a:lnTo>
                        <a:pt x="2076" y="5137"/>
                      </a:lnTo>
                      <a:lnTo>
                        <a:pt x="2332" y="5175"/>
                      </a:lnTo>
                      <a:lnTo>
                        <a:pt x="2601" y="5188"/>
                      </a:lnTo>
                      <a:lnTo>
                        <a:pt x="2870" y="5175"/>
                      </a:lnTo>
                      <a:lnTo>
                        <a:pt x="3126" y="5137"/>
                      </a:lnTo>
                      <a:lnTo>
                        <a:pt x="3369" y="5072"/>
                      </a:lnTo>
                      <a:lnTo>
                        <a:pt x="3613" y="4983"/>
                      </a:lnTo>
                      <a:lnTo>
                        <a:pt x="3830" y="4880"/>
                      </a:lnTo>
                      <a:lnTo>
                        <a:pt x="4048" y="4752"/>
                      </a:lnTo>
                      <a:lnTo>
                        <a:pt x="4253" y="4599"/>
                      </a:lnTo>
                      <a:lnTo>
                        <a:pt x="4432" y="4432"/>
                      </a:lnTo>
                      <a:lnTo>
                        <a:pt x="4599" y="4253"/>
                      </a:lnTo>
                      <a:lnTo>
                        <a:pt x="4752" y="4048"/>
                      </a:lnTo>
                      <a:lnTo>
                        <a:pt x="4880" y="3830"/>
                      </a:lnTo>
                      <a:lnTo>
                        <a:pt x="4996" y="3612"/>
                      </a:lnTo>
                      <a:lnTo>
                        <a:pt x="5073" y="3369"/>
                      </a:lnTo>
                      <a:lnTo>
                        <a:pt x="5137" y="3126"/>
                      </a:lnTo>
                      <a:lnTo>
                        <a:pt x="5175" y="2857"/>
                      </a:lnTo>
                      <a:lnTo>
                        <a:pt x="5188" y="2601"/>
                      </a:lnTo>
                      <a:lnTo>
                        <a:pt x="5175" y="2332"/>
                      </a:lnTo>
                      <a:lnTo>
                        <a:pt x="5137" y="2075"/>
                      </a:lnTo>
                      <a:lnTo>
                        <a:pt x="5073" y="1819"/>
                      </a:lnTo>
                      <a:lnTo>
                        <a:pt x="4996" y="1589"/>
                      </a:lnTo>
                      <a:lnTo>
                        <a:pt x="4880" y="1358"/>
                      </a:lnTo>
                      <a:lnTo>
                        <a:pt x="4752" y="1140"/>
                      </a:lnTo>
                      <a:lnTo>
                        <a:pt x="4599" y="948"/>
                      </a:lnTo>
                      <a:lnTo>
                        <a:pt x="4432" y="769"/>
                      </a:lnTo>
                      <a:lnTo>
                        <a:pt x="4253" y="590"/>
                      </a:lnTo>
                      <a:lnTo>
                        <a:pt x="4048" y="449"/>
                      </a:lnTo>
                      <a:lnTo>
                        <a:pt x="3830" y="321"/>
                      </a:lnTo>
                      <a:lnTo>
                        <a:pt x="3613" y="205"/>
                      </a:lnTo>
                      <a:lnTo>
                        <a:pt x="3369" y="116"/>
                      </a:lnTo>
                      <a:lnTo>
                        <a:pt x="3126" y="52"/>
                      </a:lnTo>
                      <a:lnTo>
                        <a:pt x="2870" y="13"/>
                      </a:lnTo>
                      <a:lnTo>
                        <a:pt x="2601" y="1"/>
                      </a:lnTo>
                      <a:close/>
                    </a:path>
                  </a:pathLst>
                </a:custGeom>
                <a:solidFill>
                  <a:srgbClr val="1FC5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1950;p38">
                  <a:extLst>
                    <a:ext uri="{FF2B5EF4-FFF2-40B4-BE49-F238E27FC236}">
                      <a16:creationId xmlns:a16="http://schemas.microsoft.com/office/drawing/2014/main" id="{9D0972E5-6494-14CB-D7F7-86E956056FE9}"/>
                    </a:ext>
                  </a:extLst>
                </p:cNvPr>
                <p:cNvSpPr/>
                <p:nvPr/>
              </p:nvSpPr>
              <p:spPr>
                <a:xfrm>
                  <a:off x="2452547" y="1715454"/>
                  <a:ext cx="93957" cy="93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1" h="1858" extrusionOk="0">
                      <a:moveTo>
                        <a:pt x="846" y="1"/>
                      </a:moveTo>
                      <a:lnTo>
                        <a:pt x="744" y="26"/>
                      </a:lnTo>
                      <a:lnTo>
                        <a:pt x="654" y="39"/>
                      </a:lnTo>
                      <a:lnTo>
                        <a:pt x="577" y="77"/>
                      </a:lnTo>
                      <a:lnTo>
                        <a:pt x="487" y="116"/>
                      </a:lnTo>
                      <a:lnTo>
                        <a:pt x="411" y="154"/>
                      </a:lnTo>
                      <a:lnTo>
                        <a:pt x="347" y="218"/>
                      </a:lnTo>
                      <a:lnTo>
                        <a:pt x="282" y="270"/>
                      </a:lnTo>
                      <a:lnTo>
                        <a:pt x="218" y="334"/>
                      </a:lnTo>
                      <a:lnTo>
                        <a:pt x="167" y="410"/>
                      </a:lnTo>
                      <a:lnTo>
                        <a:pt x="116" y="487"/>
                      </a:lnTo>
                      <a:lnTo>
                        <a:pt x="78" y="564"/>
                      </a:lnTo>
                      <a:lnTo>
                        <a:pt x="52" y="654"/>
                      </a:lnTo>
                      <a:lnTo>
                        <a:pt x="26" y="743"/>
                      </a:lnTo>
                      <a:lnTo>
                        <a:pt x="14" y="833"/>
                      </a:lnTo>
                      <a:lnTo>
                        <a:pt x="1" y="936"/>
                      </a:lnTo>
                      <a:lnTo>
                        <a:pt x="14" y="1025"/>
                      </a:lnTo>
                      <a:lnTo>
                        <a:pt x="26" y="1115"/>
                      </a:lnTo>
                      <a:lnTo>
                        <a:pt x="52" y="1205"/>
                      </a:lnTo>
                      <a:lnTo>
                        <a:pt x="78" y="1294"/>
                      </a:lnTo>
                      <a:lnTo>
                        <a:pt x="116" y="1371"/>
                      </a:lnTo>
                      <a:lnTo>
                        <a:pt x="167" y="1448"/>
                      </a:lnTo>
                      <a:lnTo>
                        <a:pt x="218" y="1525"/>
                      </a:lnTo>
                      <a:lnTo>
                        <a:pt x="282" y="1589"/>
                      </a:lnTo>
                      <a:lnTo>
                        <a:pt x="347" y="1653"/>
                      </a:lnTo>
                      <a:lnTo>
                        <a:pt x="411" y="1704"/>
                      </a:lnTo>
                      <a:lnTo>
                        <a:pt x="487" y="1755"/>
                      </a:lnTo>
                      <a:lnTo>
                        <a:pt x="577" y="1794"/>
                      </a:lnTo>
                      <a:lnTo>
                        <a:pt x="654" y="1819"/>
                      </a:lnTo>
                      <a:lnTo>
                        <a:pt x="744" y="1845"/>
                      </a:lnTo>
                      <a:lnTo>
                        <a:pt x="846" y="1858"/>
                      </a:lnTo>
                      <a:lnTo>
                        <a:pt x="1025" y="1858"/>
                      </a:lnTo>
                      <a:lnTo>
                        <a:pt x="1128" y="1845"/>
                      </a:lnTo>
                      <a:lnTo>
                        <a:pt x="1217" y="1819"/>
                      </a:lnTo>
                      <a:lnTo>
                        <a:pt x="1294" y="1794"/>
                      </a:lnTo>
                      <a:lnTo>
                        <a:pt x="1384" y="1755"/>
                      </a:lnTo>
                      <a:lnTo>
                        <a:pt x="1461" y="1704"/>
                      </a:lnTo>
                      <a:lnTo>
                        <a:pt x="1525" y="1653"/>
                      </a:lnTo>
                      <a:lnTo>
                        <a:pt x="1589" y="1589"/>
                      </a:lnTo>
                      <a:lnTo>
                        <a:pt x="1653" y="1525"/>
                      </a:lnTo>
                      <a:lnTo>
                        <a:pt x="1704" y="1448"/>
                      </a:lnTo>
                      <a:lnTo>
                        <a:pt x="1755" y="1371"/>
                      </a:lnTo>
                      <a:lnTo>
                        <a:pt x="1794" y="1294"/>
                      </a:lnTo>
                      <a:lnTo>
                        <a:pt x="1819" y="1205"/>
                      </a:lnTo>
                      <a:lnTo>
                        <a:pt x="1845" y="1115"/>
                      </a:lnTo>
                      <a:lnTo>
                        <a:pt x="1858" y="1025"/>
                      </a:lnTo>
                      <a:lnTo>
                        <a:pt x="1871" y="936"/>
                      </a:lnTo>
                      <a:lnTo>
                        <a:pt x="1858" y="833"/>
                      </a:lnTo>
                      <a:lnTo>
                        <a:pt x="1845" y="743"/>
                      </a:lnTo>
                      <a:lnTo>
                        <a:pt x="1819" y="654"/>
                      </a:lnTo>
                      <a:lnTo>
                        <a:pt x="1794" y="564"/>
                      </a:lnTo>
                      <a:lnTo>
                        <a:pt x="1755" y="487"/>
                      </a:lnTo>
                      <a:lnTo>
                        <a:pt x="1704" y="410"/>
                      </a:lnTo>
                      <a:lnTo>
                        <a:pt x="1653" y="334"/>
                      </a:lnTo>
                      <a:lnTo>
                        <a:pt x="1589" y="270"/>
                      </a:lnTo>
                      <a:lnTo>
                        <a:pt x="1525" y="218"/>
                      </a:lnTo>
                      <a:lnTo>
                        <a:pt x="1461" y="154"/>
                      </a:lnTo>
                      <a:lnTo>
                        <a:pt x="1384" y="116"/>
                      </a:lnTo>
                      <a:lnTo>
                        <a:pt x="1294" y="77"/>
                      </a:lnTo>
                      <a:lnTo>
                        <a:pt x="1217" y="39"/>
                      </a:lnTo>
                      <a:lnTo>
                        <a:pt x="1128" y="26"/>
                      </a:lnTo>
                      <a:lnTo>
                        <a:pt x="10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1951;p38">
                  <a:extLst>
                    <a:ext uri="{FF2B5EF4-FFF2-40B4-BE49-F238E27FC236}">
                      <a16:creationId xmlns:a16="http://schemas.microsoft.com/office/drawing/2014/main" id="{A81E8E2A-54A8-DEF5-BC25-C44500EEAA51}"/>
                    </a:ext>
                  </a:extLst>
                </p:cNvPr>
                <p:cNvSpPr/>
                <p:nvPr/>
              </p:nvSpPr>
              <p:spPr>
                <a:xfrm>
                  <a:off x="1226658" y="2344469"/>
                  <a:ext cx="1965613" cy="679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2" h="13539" extrusionOk="0">
                      <a:moveTo>
                        <a:pt x="3638" y="1"/>
                      </a:moveTo>
                      <a:lnTo>
                        <a:pt x="3446" y="14"/>
                      </a:lnTo>
                      <a:lnTo>
                        <a:pt x="3267" y="26"/>
                      </a:lnTo>
                      <a:lnTo>
                        <a:pt x="3088" y="52"/>
                      </a:lnTo>
                      <a:lnTo>
                        <a:pt x="2908" y="78"/>
                      </a:lnTo>
                      <a:lnTo>
                        <a:pt x="2729" y="116"/>
                      </a:lnTo>
                      <a:lnTo>
                        <a:pt x="2563" y="167"/>
                      </a:lnTo>
                      <a:lnTo>
                        <a:pt x="2383" y="231"/>
                      </a:lnTo>
                      <a:lnTo>
                        <a:pt x="2230" y="295"/>
                      </a:lnTo>
                      <a:lnTo>
                        <a:pt x="2063" y="359"/>
                      </a:lnTo>
                      <a:lnTo>
                        <a:pt x="1909" y="449"/>
                      </a:lnTo>
                      <a:lnTo>
                        <a:pt x="1756" y="526"/>
                      </a:lnTo>
                      <a:lnTo>
                        <a:pt x="1602" y="628"/>
                      </a:lnTo>
                      <a:lnTo>
                        <a:pt x="1461" y="731"/>
                      </a:lnTo>
                      <a:lnTo>
                        <a:pt x="1333" y="833"/>
                      </a:lnTo>
                      <a:lnTo>
                        <a:pt x="1192" y="948"/>
                      </a:lnTo>
                      <a:lnTo>
                        <a:pt x="1064" y="1064"/>
                      </a:lnTo>
                      <a:lnTo>
                        <a:pt x="949" y="1192"/>
                      </a:lnTo>
                      <a:lnTo>
                        <a:pt x="833" y="1333"/>
                      </a:lnTo>
                      <a:lnTo>
                        <a:pt x="731" y="1461"/>
                      </a:lnTo>
                      <a:lnTo>
                        <a:pt x="629" y="1602"/>
                      </a:lnTo>
                      <a:lnTo>
                        <a:pt x="526" y="1755"/>
                      </a:lnTo>
                      <a:lnTo>
                        <a:pt x="449" y="1909"/>
                      </a:lnTo>
                      <a:lnTo>
                        <a:pt x="360" y="2063"/>
                      </a:lnTo>
                      <a:lnTo>
                        <a:pt x="296" y="2229"/>
                      </a:lnTo>
                      <a:lnTo>
                        <a:pt x="231" y="2396"/>
                      </a:lnTo>
                      <a:lnTo>
                        <a:pt x="167" y="2562"/>
                      </a:lnTo>
                      <a:lnTo>
                        <a:pt x="116" y="2729"/>
                      </a:lnTo>
                      <a:lnTo>
                        <a:pt x="78" y="2908"/>
                      </a:lnTo>
                      <a:lnTo>
                        <a:pt x="52" y="3087"/>
                      </a:lnTo>
                      <a:lnTo>
                        <a:pt x="27" y="3267"/>
                      </a:lnTo>
                      <a:lnTo>
                        <a:pt x="14" y="3459"/>
                      </a:lnTo>
                      <a:lnTo>
                        <a:pt x="1" y="3638"/>
                      </a:lnTo>
                      <a:lnTo>
                        <a:pt x="1" y="9901"/>
                      </a:lnTo>
                      <a:lnTo>
                        <a:pt x="14" y="10093"/>
                      </a:lnTo>
                      <a:lnTo>
                        <a:pt x="27" y="10273"/>
                      </a:lnTo>
                      <a:lnTo>
                        <a:pt x="52" y="10465"/>
                      </a:lnTo>
                      <a:lnTo>
                        <a:pt x="78" y="10644"/>
                      </a:lnTo>
                      <a:lnTo>
                        <a:pt x="116" y="10811"/>
                      </a:lnTo>
                      <a:lnTo>
                        <a:pt x="167" y="10990"/>
                      </a:lnTo>
                      <a:lnTo>
                        <a:pt x="231" y="11156"/>
                      </a:lnTo>
                      <a:lnTo>
                        <a:pt x="296" y="11323"/>
                      </a:lnTo>
                      <a:lnTo>
                        <a:pt x="360" y="11477"/>
                      </a:lnTo>
                      <a:lnTo>
                        <a:pt x="449" y="11643"/>
                      </a:lnTo>
                      <a:lnTo>
                        <a:pt x="526" y="11797"/>
                      </a:lnTo>
                      <a:lnTo>
                        <a:pt x="629" y="11938"/>
                      </a:lnTo>
                      <a:lnTo>
                        <a:pt x="731" y="12079"/>
                      </a:lnTo>
                      <a:lnTo>
                        <a:pt x="833" y="12219"/>
                      </a:lnTo>
                      <a:lnTo>
                        <a:pt x="949" y="12348"/>
                      </a:lnTo>
                      <a:lnTo>
                        <a:pt x="1064" y="12476"/>
                      </a:lnTo>
                      <a:lnTo>
                        <a:pt x="1192" y="12591"/>
                      </a:lnTo>
                      <a:lnTo>
                        <a:pt x="1333" y="12706"/>
                      </a:lnTo>
                      <a:lnTo>
                        <a:pt x="1461" y="12821"/>
                      </a:lnTo>
                      <a:lnTo>
                        <a:pt x="1602" y="12924"/>
                      </a:lnTo>
                      <a:lnTo>
                        <a:pt x="1756" y="13014"/>
                      </a:lnTo>
                      <a:lnTo>
                        <a:pt x="1909" y="13103"/>
                      </a:lnTo>
                      <a:lnTo>
                        <a:pt x="2063" y="13180"/>
                      </a:lnTo>
                      <a:lnTo>
                        <a:pt x="2230" y="13257"/>
                      </a:lnTo>
                      <a:lnTo>
                        <a:pt x="2383" y="13321"/>
                      </a:lnTo>
                      <a:lnTo>
                        <a:pt x="2563" y="13372"/>
                      </a:lnTo>
                      <a:lnTo>
                        <a:pt x="2729" y="13423"/>
                      </a:lnTo>
                      <a:lnTo>
                        <a:pt x="2908" y="13462"/>
                      </a:lnTo>
                      <a:lnTo>
                        <a:pt x="3088" y="13500"/>
                      </a:lnTo>
                      <a:lnTo>
                        <a:pt x="3267" y="13526"/>
                      </a:lnTo>
                      <a:lnTo>
                        <a:pt x="3446" y="13539"/>
                      </a:lnTo>
                      <a:lnTo>
                        <a:pt x="35696" y="13539"/>
                      </a:lnTo>
                      <a:lnTo>
                        <a:pt x="35889" y="13526"/>
                      </a:lnTo>
                      <a:lnTo>
                        <a:pt x="36068" y="13500"/>
                      </a:lnTo>
                      <a:lnTo>
                        <a:pt x="36247" y="13462"/>
                      </a:lnTo>
                      <a:lnTo>
                        <a:pt x="36414" y="13423"/>
                      </a:lnTo>
                      <a:lnTo>
                        <a:pt x="36593" y="13372"/>
                      </a:lnTo>
                      <a:lnTo>
                        <a:pt x="36759" y="13321"/>
                      </a:lnTo>
                      <a:lnTo>
                        <a:pt x="36926" y="13257"/>
                      </a:lnTo>
                      <a:lnTo>
                        <a:pt x="37092" y="13180"/>
                      </a:lnTo>
                      <a:lnTo>
                        <a:pt x="37246" y="13103"/>
                      </a:lnTo>
                      <a:lnTo>
                        <a:pt x="37400" y="13014"/>
                      </a:lnTo>
                      <a:lnTo>
                        <a:pt x="37541" y="12924"/>
                      </a:lnTo>
                      <a:lnTo>
                        <a:pt x="37682" y="12821"/>
                      </a:lnTo>
                      <a:lnTo>
                        <a:pt x="37823" y="12706"/>
                      </a:lnTo>
                      <a:lnTo>
                        <a:pt x="37951" y="12591"/>
                      </a:lnTo>
                      <a:lnTo>
                        <a:pt x="38079" y="12476"/>
                      </a:lnTo>
                      <a:lnTo>
                        <a:pt x="38207" y="12348"/>
                      </a:lnTo>
                      <a:lnTo>
                        <a:pt x="38322" y="12219"/>
                      </a:lnTo>
                      <a:lnTo>
                        <a:pt x="38424" y="12079"/>
                      </a:lnTo>
                      <a:lnTo>
                        <a:pt x="38527" y="11938"/>
                      </a:lnTo>
                      <a:lnTo>
                        <a:pt x="38617" y="11797"/>
                      </a:lnTo>
                      <a:lnTo>
                        <a:pt x="38706" y="11643"/>
                      </a:lnTo>
                      <a:lnTo>
                        <a:pt x="38783" y="11477"/>
                      </a:lnTo>
                      <a:lnTo>
                        <a:pt x="38860" y="11323"/>
                      </a:lnTo>
                      <a:lnTo>
                        <a:pt x="38924" y="11156"/>
                      </a:lnTo>
                      <a:lnTo>
                        <a:pt x="38988" y="10990"/>
                      </a:lnTo>
                      <a:lnTo>
                        <a:pt x="39026" y="10811"/>
                      </a:lnTo>
                      <a:lnTo>
                        <a:pt x="39078" y="10644"/>
                      </a:lnTo>
                      <a:lnTo>
                        <a:pt x="39103" y="10465"/>
                      </a:lnTo>
                      <a:lnTo>
                        <a:pt x="39129" y="10273"/>
                      </a:lnTo>
                      <a:lnTo>
                        <a:pt x="39142" y="10093"/>
                      </a:lnTo>
                      <a:lnTo>
                        <a:pt x="39142" y="9901"/>
                      </a:lnTo>
                      <a:lnTo>
                        <a:pt x="39142" y="3638"/>
                      </a:lnTo>
                      <a:lnTo>
                        <a:pt x="39142" y="3459"/>
                      </a:lnTo>
                      <a:lnTo>
                        <a:pt x="39129" y="3267"/>
                      </a:lnTo>
                      <a:lnTo>
                        <a:pt x="39103" y="3087"/>
                      </a:lnTo>
                      <a:lnTo>
                        <a:pt x="39078" y="2908"/>
                      </a:lnTo>
                      <a:lnTo>
                        <a:pt x="39026" y="2729"/>
                      </a:lnTo>
                      <a:lnTo>
                        <a:pt x="38988" y="2562"/>
                      </a:lnTo>
                      <a:lnTo>
                        <a:pt x="38924" y="2396"/>
                      </a:lnTo>
                      <a:lnTo>
                        <a:pt x="38860" y="2229"/>
                      </a:lnTo>
                      <a:lnTo>
                        <a:pt x="38783" y="2063"/>
                      </a:lnTo>
                      <a:lnTo>
                        <a:pt x="38706" y="1909"/>
                      </a:lnTo>
                      <a:lnTo>
                        <a:pt x="38617" y="1755"/>
                      </a:lnTo>
                      <a:lnTo>
                        <a:pt x="38527" y="1602"/>
                      </a:lnTo>
                      <a:lnTo>
                        <a:pt x="38424" y="1461"/>
                      </a:lnTo>
                      <a:lnTo>
                        <a:pt x="38322" y="1333"/>
                      </a:lnTo>
                      <a:lnTo>
                        <a:pt x="38207" y="1192"/>
                      </a:lnTo>
                      <a:lnTo>
                        <a:pt x="38079" y="1064"/>
                      </a:lnTo>
                      <a:lnTo>
                        <a:pt x="37951" y="948"/>
                      </a:lnTo>
                      <a:lnTo>
                        <a:pt x="37823" y="833"/>
                      </a:lnTo>
                      <a:lnTo>
                        <a:pt x="37682" y="731"/>
                      </a:lnTo>
                      <a:lnTo>
                        <a:pt x="37541" y="628"/>
                      </a:lnTo>
                      <a:lnTo>
                        <a:pt x="37400" y="526"/>
                      </a:lnTo>
                      <a:lnTo>
                        <a:pt x="37246" y="449"/>
                      </a:lnTo>
                      <a:lnTo>
                        <a:pt x="37092" y="359"/>
                      </a:lnTo>
                      <a:lnTo>
                        <a:pt x="36926" y="295"/>
                      </a:lnTo>
                      <a:lnTo>
                        <a:pt x="36759" y="231"/>
                      </a:lnTo>
                      <a:lnTo>
                        <a:pt x="36593" y="167"/>
                      </a:lnTo>
                      <a:lnTo>
                        <a:pt x="36414" y="116"/>
                      </a:lnTo>
                      <a:lnTo>
                        <a:pt x="36247" y="78"/>
                      </a:lnTo>
                      <a:lnTo>
                        <a:pt x="36068" y="52"/>
                      </a:lnTo>
                      <a:lnTo>
                        <a:pt x="35889" y="26"/>
                      </a:lnTo>
                      <a:lnTo>
                        <a:pt x="35696" y="14"/>
                      </a:lnTo>
                      <a:lnTo>
                        <a:pt x="35517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1952;p38">
                  <a:extLst>
                    <a:ext uri="{FF2B5EF4-FFF2-40B4-BE49-F238E27FC236}">
                      <a16:creationId xmlns:a16="http://schemas.microsoft.com/office/drawing/2014/main" id="{C990FEB9-2986-E851-7622-946E124F8F8D}"/>
                    </a:ext>
                  </a:extLst>
                </p:cNvPr>
                <p:cNvSpPr/>
                <p:nvPr/>
              </p:nvSpPr>
              <p:spPr>
                <a:xfrm>
                  <a:off x="1482662" y="2021626"/>
                  <a:ext cx="1454299" cy="130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60" h="2601" extrusionOk="0">
                      <a:moveTo>
                        <a:pt x="0" y="0"/>
                      </a:moveTo>
                      <a:lnTo>
                        <a:pt x="0" y="2600"/>
                      </a:lnTo>
                      <a:lnTo>
                        <a:pt x="28959" y="2600"/>
                      </a:lnTo>
                      <a:lnTo>
                        <a:pt x="2895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1953;p38">
                  <a:extLst>
                    <a:ext uri="{FF2B5EF4-FFF2-40B4-BE49-F238E27FC236}">
                      <a16:creationId xmlns:a16="http://schemas.microsoft.com/office/drawing/2014/main" id="{5AA62728-D2FA-1812-2E67-338C15F1D5AC}"/>
                    </a:ext>
                  </a:extLst>
                </p:cNvPr>
                <p:cNvSpPr/>
                <p:nvPr/>
              </p:nvSpPr>
              <p:spPr>
                <a:xfrm>
                  <a:off x="3192189" y="4322206"/>
                  <a:ext cx="141563" cy="40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9" h="8160" extrusionOk="0">
                      <a:moveTo>
                        <a:pt x="1" y="1"/>
                      </a:moveTo>
                      <a:lnTo>
                        <a:pt x="1" y="8160"/>
                      </a:lnTo>
                      <a:lnTo>
                        <a:pt x="2818" y="8160"/>
                      </a:lnTo>
                      <a:lnTo>
                        <a:pt x="2818" y="2806"/>
                      </a:lnTo>
                      <a:lnTo>
                        <a:pt x="2806" y="2524"/>
                      </a:lnTo>
                      <a:lnTo>
                        <a:pt x="2767" y="2242"/>
                      </a:lnTo>
                      <a:lnTo>
                        <a:pt x="2690" y="1973"/>
                      </a:lnTo>
                      <a:lnTo>
                        <a:pt x="2601" y="1717"/>
                      </a:lnTo>
                      <a:lnTo>
                        <a:pt x="2473" y="1474"/>
                      </a:lnTo>
                      <a:lnTo>
                        <a:pt x="2332" y="1243"/>
                      </a:lnTo>
                      <a:lnTo>
                        <a:pt x="2178" y="1026"/>
                      </a:lnTo>
                      <a:lnTo>
                        <a:pt x="1999" y="821"/>
                      </a:lnTo>
                      <a:lnTo>
                        <a:pt x="1794" y="641"/>
                      </a:lnTo>
                      <a:lnTo>
                        <a:pt x="1576" y="475"/>
                      </a:lnTo>
                      <a:lnTo>
                        <a:pt x="1346" y="334"/>
                      </a:lnTo>
                      <a:lnTo>
                        <a:pt x="1102" y="219"/>
                      </a:lnTo>
                      <a:lnTo>
                        <a:pt x="846" y="129"/>
                      </a:lnTo>
                      <a:lnTo>
                        <a:pt x="577" y="52"/>
                      </a:lnTo>
                      <a:lnTo>
                        <a:pt x="295" y="14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1954;p38">
                  <a:extLst>
                    <a:ext uri="{FF2B5EF4-FFF2-40B4-BE49-F238E27FC236}">
                      <a16:creationId xmlns:a16="http://schemas.microsoft.com/office/drawing/2014/main" id="{0CE3CF99-A0D3-79E0-4667-541CEF2B6894}"/>
                    </a:ext>
                  </a:extLst>
                </p:cNvPr>
                <p:cNvSpPr/>
                <p:nvPr/>
              </p:nvSpPr>
              <p:spPr>
                <a:xfrm>
                  <a:off x="1085850" y="4322206"/>
                  <a:ext cx="140860" cy="40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8160" extrusionOk="0">
                      <a:moveTo>
                        <a:pt x="2805" y="1"/>
                      </a:moveTo>
                      <a:lnTo>
                        <a:pt x="2523" y="14"/>
                      </a:lnTo>
                      <a:lnTo>
                        <a:pt x="2241" y="52"/>
                      </a:lnTo>
                      <a:lnTo>
                        <a:pt x="1972" y="129"/>
                      </a:lnTo>
                      <a:lnTo>
                        <a:pt x="1716" y="219"/>
                      </a:lnTo>
                      <a:lnTo>
                        <a:pt x="1473" y="334"/>
                      </a:lnTo>
                      <a:lnTo>
                        <a:pt x="1230" y="475"/>
                      </a:lnTo>
                      <a:lnTo>
                        <a:pt x="1025" y="641"/>
                      </a:lnTo>
                      <a:lnTo>
                        <a:pt x="820" y="821"/>
                      </a:lnTo>
                      <a:lnTo>
                        <a:pt x="640" y="1026"/>
                      </a:lnTo>
                      <a:lnTo>
                        <a:pt x="474" y="1243"/>
                      </a:lnTo>
                      <a:lnTo>
                        <a:pt x="333" y="1474"/>
                      </a:lnTo>
                      <a:lnTo>
                        <a:pt x="218" y="1717"/>
                      </a:lnTo>
                      <a:lnTo>
                        <a:pt x="128" y="1973"/>
                      </a:lnTo>
                      <a:lnTo>
                        <a:pt x="51" y="2242"/>
                      </a:lnTo>
                      <a:lnTo>
                        <a:pt x="13" y="2524"/>
                      </a:lnTo>
                      <a:lnTo>
                        <a:pt x="0" y="2806"/>
                      </a:lnTo>
                      <a:lnTo>
                        <a:pt x="0" y="8160"/>
                      </a:lnTo>
                      <a:lnTo>
                        <a:pt x="2805" y="8160"/>
                      </a:lnTo>
                      <a:lnTo>
                        <a:pt x="2805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1955;p38">
                  <a:extLst>
                    <a:ext uri="{FF2B5EF4-FFF2-40B4-BE49-F238E27FC236}">
                      <a16:creationId xmlns:a16="http://schemas.microsoft.com/office/drawing/2014/main" id="{BFFA37F7-B7A7-5D77-990C-E566FD8B5AEC}"/>
                    </a:ext>
                  </a:extLst>
                </p:cNvPr>
                <p:cNvSpPr/>
                <p:nvPr/>
              </p:nvSpPr>
              <p:spPr>
                <a:xfrm>
                  <a:off x="1405479" y="2091076"/>
                  <a:ext cx="1608617" cy="158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33" h="31483" extrusionOk="0">
                      <a:moveTo>
                        <a:pt x="1" y="0"/>
                      </a:moveTo>
                      <a:lnTo>
                        <a:pt x="1" y="24425"/>
                      </a:lnTo>
                      <a:lnTo>
                        <a:pt x="13" y="24796"/>
                      </a:lnTo>
                      <a:lnTo>
                        <a:pt x="39" y="25155"/>
                      </a:lnTo>
                      <a:lnTo>
                        <a:pt x="77" y="25501"/>
                      </a:lnTo>
                      <a:lnTo>
                        <a:pt x="141" y="25847"/>
                      </a:lnTo>
                      <a:lnTo>
                        <a:pt x="218" y="26193"/>
                      </a:lnTo>
                      <a:lnTo>
                        <a:pt x="321" y="26526"/>
                      </a:lnTo>
                      <a:lnTo>
                        <a:pt x="423" y="26859"/>
                      </a:lnTo>
                      <a:lnTo>
                        <a:pt x="551" y="27179"/>
                      </a:lnTo>
                      <a:lnTo>
                        <a:pt x="692" y="27486"/>
                      </a:lnTo>
                      <a:lnTo>
                        <a:pt x="846" y="27794"/>
                      </a:lnTo>
                      <a:lnTo>
                        <a:pt x="1025" y="28088"/>
                      </a:lnTo>
                      <a:lnTo>
                        <a:pt x="1204" y="28370"/>
                      </a:lnTo>
                      <a:lnTo>
                        <a:pt x="1397" y="28652"/>
                      </a:lnTo>
                      <a:lnTo>
                        <a:pt x="1614" y="28921"/>
                      </a:lnTo>
                      <a:lnTo>
                        <a:pt x="1832" y="29177"/>
                      </a:lnTo>
                      <a:lnTo>
                        <a:pt x="2063" y="29420"/>
                      </a:lnTo>
                      <a:lnTo>
                        <a:pt x="2306" y="29651"/>
                      </a:lnTo>
                      <a:lnTo>
                        <a:pt x="2562" y="29881"/>
                      </a:lnTo>
                      <a:lnTo>
                        <a:pt x="2831" y="30086"/>
                      </a:lnTo>
                      <a:lnTo>
                        <a:pt x="3113" y="30278"/>
                      </a:lnTo>
                      <a:lnTo>
                        <a:pt x="3395" y="30470"/>
                      </a:lnTo>
                      <a:lnTo>
                        <a:pt x="3689" y="30637"/>
                      </a:lnTo>
                      <a:lnTo>
                        <a:pt x="3997" y="30791"/>
                      </a:lnTo>
                      <a:lnTo>
                        <a:pt x="4304" y="30931"/>
                      </a:lnTo>
                      <a:lnTo>
                        <a:pt x="4624" y="31060"/>
                      </a:lnTo>
                      <a:lnTo>
                        <a:pt x="4957" y="31175"/>
                      </a:lnTo>
                      <a:lnTo>
                        <a:pt x="5290" y="31264"/>
                      </a:lnTo>
                      <a:lnTo>
                        <a:pt x="5636" y="31341"/>
                      </a:lnTo>
                      <a:lnTo>
                        <a:pt x="5982" y="31405"/>
                      </a:lnTo>
                      <a:lnTo>
                        <a:pt x="6340" y="31444"/>
                      </a:lnTo>
                      <a:lnTo>
                        <a:pt x="6686" y="31482"/>
                      </a:lnTo>
                      <a:lnTo>
                        <a:pt x="25334" y="31482"/>
                      </a:lnTo>
                      <a:lnTo>
                        <a:pt x="25693" y="31444"/>
                      </a:lnTo>
                      <a:lnTo>
                        <a:pt x="26052" y="31405"/>
                      </a:lnTo>
                      <a:lnTo>
                        <a:pt x="26398" y="31341"/>
                      </a:lnTo>
                      <a:lnTo>
                        <a:pt x="26731" y="31264"/>
                      </a:lnTo>
                      <a:lnTo>
                        <a:pt x="27076" y="31175"/>
                      </a:lnTo>
                      <a:lnTo>
                        <a:pt x="27397" y="31060"/>
                      </a:lnTo>
                      <a:lnTo>
                        <a:pt x="27717" y="30931"/>
                      </a:lnTo>
                      <a:lnTo>
                        <a:pt x="28037" y="30791"/>
                      </a:lnTo>
                      <a:lnTo>
                        <a:pt x="28331" y="30637"/>
                      </a:lnTo>
                      <a:lnTo>
                        <a:pt x="28626" y="30470"/>
                      </a:lnTo>
                      <a:lnTo>
                        <a:pt x="28921" y="30278"/>
                      </a:lnTo>
                      <a:lnTo>
                        <a:pt x="29190" y="30086"/>
                      </a:lnTo>
                      <a:lnTo>
                        <a:pt x="29459" y="29881"/>
                      </a:lnTo>
                      <a:lnTo>
                        <a:pt x="29715" y="29651"/>
                      </a:lnTo>
                      <a:lnTo>
                        <a:pt x="29958" y="29420"/>
                      </a:lnTo>
                      <a:lnTo>
                        <a:pt x="30201" y="29177"/>
                      </a:lnTo>
                      <a:lnTo>
                        <a:pt x="30419" y="28921"/>
                      </a:lnTo>
                      <a:lnTo>
                        <a:pt x="30624" y="28652"/>
                      </a:lnTo>
                      <a:lnTo>
                        <a:pt x="30829" y="28370"/>
                      </a:lnTo>
                      <a:lnTo>
                        <a:pt x="31008" y="28088"/>
                      </a:lnTo>
                      <a:lnTo>
                        <a:pt x="31175" y="27794"/>
                      </a:lnTo>
                      <a:lnTo>
                        <a:pt x="31329" y="27486"/>
                      </a:lnTo>
                      <a:lnTo>
                        <a:pt x="31469" y="27179"/>
                      </a:lnTo>
                      <a:lnTo>
                        <a:pt x="31597" y="26859"/>
                      </a:lnTo>
                      <a:lnTo>
                        <a:pt x="31713" y="26526"/>
                      </a:lnTo>
                      <a:lnTo>
                        <a:pt x="31802" y="26193"/>
                      </a:lnTo>
                      <a:lnTo>
                        <a:pt x="31892" y="25847"/>
                      </a:lnTo>
                      <a:lnTo>
                        <a:pt x="31943" y="25501"/>
                      </a:lnTo>
                      <a:lnTo>
                        <a:pt x="31995" y="25155"/>
                      </a:lnTo>
                      <a:lnTo>
                        <a:pt x="32020" y="24796"/>
                      </a:lnTo>
                      <a:lnTo>
                        <a:pt x="32033" y="24425"/>
                      </a:lnTo>
                      <a:lnTo>
                        <a:pt x="32033" y="0"/>
                      </a:lnTo>
                      <a:close/>
                    </a:path>
                  </a:pathLst>
                </a:custGeom>
                <a:solidFill>
                  <a:srgbClr val="CCFF50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1956;p38">
                  <a:extLst>
                    <a:ext uri="{FF2B5EF4-FFF2-40B4-BE49-F238E27FC236}">
                      <a16:creationId xmlns:a16="http://schemas.microsoft.com/office/drawing/2014/main" id="{4186F798-A522-C465-3C6C-EB1BE199953A}"/>
                    </a:ext>
                  </a:extLst>
                </p:cNvPr>
                <p:cNvSpPr/>
                <p:nvPr/>
              </p:nvSpPr>
              <p:spPr>
                <a:xfrm>
                  <a:off x="1675595" y="2506569"/>
                  <a:ext cx="355741" cy="356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4" h="7096" extrusionOk="0">
                      <a:moveTo>
                        <a:pt x="3356" y="0"/>
                      </a:moveTo>
                      <a:lnTo>
                        <a:pt x="3177" y="13"/>
                      </a:lnTo>
                      <a:lnTo>
                        <a:pt x="2998" y="39"/>
                      </a:lnTo>
                      <a:lnTo>
                        <a:pt x="2831" y="64"/>
                      </a:lnTo>
                      <a:lnTo>
                        <a:pt x="2652" y="116"/>
                      </a:lnTo>
                      <a:lnTo>
                        <a:pt x="2486" y="154"/>
                      </a:lnTo>
                      <a:lnTo>
                        <a:pt x="2319" y="218"/>
                      </a:lnTo>
                      <a:lnTo>
                        <a:pt x="2165" y="282"/>
                      </a:lnTo>
                      <a:lnTo>
                        <a:pt x="1999" y="346"/>
                      </a:lnTo>
                      <a:lnTo>
                        <a:pt x="1845" y="423"/>
                      </a:lnTo>
                      <a:lnTo>
                        <a:pt x="1704" y="513"/>
                      </a:lnTo>
                      <a:lnTo>
                        <a:pt x="1563" y="602"/>
                      </a:lnTo>
                      <a:lnTo>
                        <a:pt x="1422" y="705"/>
                      </a:lnTo>
                      <a:lnTo>
                        <a:pt x="1282" y="807"/>
                      </a:lnTo>
                      <a:lnTo>
                        <a:pt x="1154" y="922"/>
                      </a:lnTo>
                      <a:lnTo>
                        <a:pt x="1038" y="1038"/>
                      </a:lnTo>
                      <a:lnTo>
                        <a:pt x="910" y="1166"/>
                      </a:lnTo>
                      <a:lnTo>
                        <a:pt x="808" y="1294"/>
                      </a:lnTo>
                      <a:lnTo>
                        <a:pt x="705" y="1422"/>
                      </a:lnTo>
                      <a:lnTo>
                        <a:pt x="603" y="1563"/>
                      </a:lnTo>
                      <a:lnTo>
                        <a:pt x="513" y="1704"/>
                      </a:lnTo>
                      <a:lnTo>
                        <a:pt x="423" y="1857"/>
                      </a:lnTo>
                      <a:lnTo>
                        <a:pt x="347" y="2011"/>
                      </a:lnTo>
                      <a:lnTo>
                        <a:pt x="270" y="2165"/>
                      </a:lnTo>
                      <a:lnTo>
                        <a:pt x="206" y="2331"/>
                      </a:lnTo>
                      <a:lnTo>
                        <a:pt x="155" y="2485"/>
                      </a:lnTo>
                      <a:lnTo>
                        <a:pt x="103" y="2664"/>
                      </a:lnTo>
                      <a:lnTo>
                        <a:pt x="65" y="2831"/>
                      </a:lnTo>
                      <a:lnTo>
                        <a:pt x="39" y="3010"/>
                      </a:lnTo>
                      <a:lnTo>
                        <a:pt x="14" y="3177"/>
                      </a:lnTo>
                      <a:lnTo>
                        <a:pt x="1" y="3356"/>
                      </a:lnTo>
                      <a:lnTo>
                        <a:pt x="1" y="3548"/>
                      </a:lnTo>
                      <a:lnTo>
                        <a:pt x="1" y="3727"/>
                      </a:lnTo>
                      <a:lnTo>
                        <a:pt x="14" y="3907"/>
                      </a:lnTo>
                      <a:lnTo>
                        <a:pt x="39" y="4086"/>
                      </a:lnTo>
                      <a:lnTo>
                        <a:pt x="65" y="4265"/>
                      </a:lnTo>
                      <a:lnTo>
                        <a:pt x="103" y="4432"/>
                      </a:lnTo>
                      <a:lnTo>
                        <a:pt x="155" y="4598"/>
                      </a:lnTo>
                      <a:lnTo>
                        <a:pt x="206" y="4765"/>
                      </a:lnTo>
                      <a:lnTo>
                        <a:pt x="270" y="4931"/>
                      </a:lnTo>
                      <a:lnTo>
                        <a:pt x="347" y="5085"/>
                      </a:lnTo>
                      <a:lnTo>
                        <a:pt x="423" y="5239"/>
                      </a:lnTo>
                      <a:lnTo>
                        <a:pt x="513" y="5380"/>
                      </a:lnTo>
                      <a:lnTo>
                        <a:pt x="603" y="5533"/>
                      </a:lnTo>
                      <a:lnTo>
                        <a:pt x="705" y="5661"/>
                      </a:lnTo>
                      <a:lnTo>
                        <a:pt x="808" y="5802"/>
                      </a:lnTo>
                      <a:lnTo>
                        <a:pt x="910" y="5930"/>
                      </a:lnTo>
                      <a:lnTo>
                        <a:pt x="1038" y="6058"/>
                      </a:lnTo>
                      <a:lnTo>
                        <a:pt x="1154" y="6174"/>
                      </a:lnTo>
                      <a:lnTo>
                        <a:pt x="1282" y="6276"/>
                      </a:lnTo>
                      <a:lnTo>
                        <a:pt x="1422" y="6391"/>
                      </a:lnTo>
                      <a:lnTo>
                        <a:pt x="1563" y="6481"/>
                      </a:lnTo>
                      <a:lnTo>
                        <a:pt x="1704" y="6584"/>
                      </a:lnTo>
                      <a:lnTo>
                        <a:pt x="1845" y="6660"/>
                      </a:lnTo>
                      <a:lnTo>
                        <a:pt x="1999" y="6737"/>
                      </a:lnTo>
                      <a:lnTo>
                        <a:pt x="2165" y="6814"/>
                      </a:lnTo>
                      <a:lnTo>
                        <a:pt x="2319" y="6878"/>
                      </a:lnTo>
                      <a:lnTo>
                        <a:pt x="2486" y="6929"/>
                      </a:lnTo>
                      <a:lnTo>
                        <a:pt x="2652" y="6981"/>
                      </a:lnTo>
                      <a:lnTo>
                        <a:pt x="2831" y="7019"/>
                      </a:lnTo>
                      <a:lnTo>
                        <a:pt x="2998" y="7045"/>
                      </a:lnTo>
                      <a:lnTo>
                        <a:pt x="3177" y="7070"/>
                      </a:lnTo>
                      <a:lnTo>
                        <a:pt x="3356" y="7083"/>
                      </a:lnTo>
                      <a:lnTo>
                        <a:pt x="3536" y="7096"/>
                      </a:lnTo>
                      <a:lnTo>
                        <a:pt x="3728" y="7083"/>
                      </a:lnTo>
                      <a:lnTo>
                        <a:pt x="3907" y="7070"/>
                      </a:lnTo>
                      <a:lnTo>
                        <a:pt x="4087" y="7045"/>
                      </a:lnTo>
                      <a:lnTo>
                        <a:pt x="4253" y="7019"/>
                      </a:lnTo>
                      <a:lnTo>
                        <a:pt x="4432" y="6981"/>
                      </a:lnTo>
                      <a:lnTo>
                        <a:pt x="4599" y="6929"/>
                      </a:lnTo>
                      <a:lnTo>
                        <a:pt x="4765" y="6878"/>
                      </a:lnTo>
                      <a:lnTo>
                        <a:pt x="4919" y="6814"/>
                      </a:lnTo>
                      <a:lnTo>
                        <a:pt x="5086" y="6737"/>
                      </a:lnTo>
                      <a:lnTo>
                        <a:pt x="5226" y="6660"/>
                      </a:lnTo>
                      <a:lnTo>
                        <a:pt x="5380" y="6584"/>
                      </a:lnTo>
                      <a:lnTo>
                        <a:pt x="5521" y="6481"/>
                      </a:lnTo>
                      <a:lnTo>
                        <a:pt x="5662" y="6391"/>
                      </a:lnTo>
                      <a:lnTo>
                        <a:pt x="5803" y="6276"/>
                      </a:lnTo>
                      <a:lnTo>
                        <a:pt x="5931" y="6174"/>
                      </a:lnTo>
                      <a:lnTo>
                        <a:pt x="6046" y="6058"/>
                      </a:lnTo>
                      <a:lnTo>
                        <a:pt x="6161" y="5930"/>
                      </a:lnTo>
                      <a:lnTo>
                        <a:pt x="6277" y="5802"/>
                      </a:lnTo>
                      <a:lnTo>
                        <a:pt x="6379" y="5661"/>
                      </a:lnTo>
                      <a:lnTo>
                        <a:pt x="6482" y="5533"/>
                      </a:lnTo>
                      <a:lnTo>
                        <a:pt x="6571" y="5380"/>
                      </a:lnTo>
                      <a:lnTo>
                        <a:pt x="6661" y="5239"/>
                      </a:lnTo>
                      <a:lnTo>
                        <a:pt x="6738" y="5085"/>
                      </a:lnTo>
                      <a:lnTo>
                        <a:pt x="6815" y="4931"/>
                      </a:lnTo>
                      <a:lnTo>
                        <a:pt x="6879" y="4765"/>
                      </a:lnTo>
                      <a:lnTo>
                        <a:pt x="6930" y="4598"/>
                      </a:lnTo>
                      <a:lnTo>
                        <a:pt x="6981" y="4432"/>
                      </a:lnTo>
                      <a:lnTo>
                        <a:pt x="7020" y="4265"/>
                      </a:lnTo>
                      <a:lnTo>
                        <a:pt x="7045" y="4086"/>
                      </a:lnTo>
                      <a:lnTo>
                        <a:pt x="7071" y="3907"/>
                      </a:lnTo>
                      <a:lnTo>
                        <a:pt x="7084" y="3727"/>
                      </a:lnTo>
                      <a:lnTo>
                        <a:pt x="7084" y="3548"/>
                      </a:lnTo>
                      <a:lnTo>
                        <a:pt x="7084" y="3356"/>
                      </a:lnTo>
                      <a:lnTo>
                        <a:pt x="7071" y="3177"/>
                      </a:lnTo>
                      <a:lnTo>
                        <a:pt x="7045" y="3010"/>
                      </a:lnTo>
                      <a:lnTo>
                        <a:pt x="7020" y="2831"/>
                      </a:lnTo>
                      <a:lnTo>
                        <a:pt x="6981" y="2664"/>
                      </a:lnTo>
                      <a:lnTo>
                        <a:pt x="6930" y="2485"/>
                      </a:lnTo>
                      <a:lnTo>
                        <a:pt x="6879" y="2331"/>
                      </a:lnTo>
                      <a:lnTo>
                        <a:pt x="6815" y="2165"/>
                      </a:lnTo>
                      <a:lnTo>
                        <a:pt x="6738" y="2011"/>
                      </a:lnTo>
                      <a:lnTo>
                        <a:pt x="6661" y="1857"/>
                      </a:lnTo>
                      <a:lnTo>
                        <a:pt x="6571" y="1704"/>
                      </a:lnTo>
                      <a:lnTo>
                        <a:pt x="6482" y="1563"/>
                      </a:lnTo>
                      <a:lnTo>
                        <a:pt x="6379" y="1422"/>
                      </a:lnTo>
                      <a:lnTo>
                        <a:pt x="6277" y="1294"/>
                      </a:lnTo>
                      <a:lnTo>
                        <a:pt x="6161" y="1166"/>
                      </a:lnTo>
                      <a:lnTo>
                        <a:pt x="6046" y="1038"/>
                      </a:lnTo>
                      <a:lnTo>
                        <a:pt x="5931" y="922"/>
                      </a:lnTo>
                      <a:lnTo>
                        <a:pt x="5803" y="807"/>
                      </a:lnTo>
                      <a:lnTo>
                        <a:pt x="5662" y="705"/>
                      </a:lnTo>
                      <a:lnTo>
                        <a:pt x="5521" y="602"/>
                      </a:lnTo>
                      <a:lnTo>
                        <a:pt x="5380" y="513"/>
                      </a:lnTo>
                      <a:lnTo>
                        <a:pt x="5226" y="423"/>
                      </a:lnTo>
                      <a:lnTo>
                        <a:pt x="5086" y="346"/>
                      </a:lnTo>
                      <a:lnTo>
                        <a:pt x="4919" y="282"/>
                      </a:lnTo>
                      <a:lnTo>
                        <a:pt x="4765" y="218"/>
                      </a:lnTo>
                      <a:lnTo>
                        <a:pt x="4599" y="154"/>
                      </a:lnTo>
                      <a:lnTo>
                        <a:pt x="4432" y="116"/>
                      </a:lnTo>
                      <a:lnTo>
                        <a:pt x="4253" y="64"/>
                      </a:lnTo>
                      <a:lnTo>
                        <a:pt x="4087" y="39"/>
                      </a:lnTo>
                      <a:lnTo>
                        <a:pt x="3907" y="13"/>
                      </a:lnTo>
                      <a:lnTo>
                        <a:pt x="3728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1957;p38">
                  <a:extLst>
                    <a:ext uri="{FF2B5EF4-FFF2-40B4-BE49-F238E27FC236}">
                      <a16:creationId xmlns:a16="http://schemas.microsoft.com/office/drawing/2014/main" id="{96DAD54C-CCF3-4E5F-B290-9FBC056E141B}"/>
                    </a:ext>
                  </a:extLst>
                </p:cNvPr>
                <p:cNvSpPr/>
                <p:nvPr/>
              </p:nvSpPr>
              <p:spPr>
                <a:xfrm>
                  <a:off x="1731586" y="2562510"/>
                  <a:ext cx="243806" cy="244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5" h="4868" extrusionOk="0">
                      <a:moveTo>
                        <a:pt x="2421" y="1"/>
                      </a:moveTo>
                      <a:lnTo>
                        <a:pt x="2177" y="13"/>
                      </a:lnTo>
                      <a:lnTo>
                        <a:pt x="1934" y="52"/>
                      </a:lnTo>
                      <a:lnTo>
                        <a:pt x="1704" y="103"/>
                      </a:lnTo>
                      <a:lnTo>
                        <a:pt x="1486" y="193"/>
                      </a:lnTo>
                      <a:lnTo>
                        <a:pt x="1268" y="295"/>
                      </a:lnTo>
                      <a:lnTo>
                        <a:pt x="1063" y="410"/>
                      </a:lnTo>
                      <a:lnTo>
                        <a:pt x="884" y="551"/>
                      </a:lnTo>
                      <a:lnTo>
                        <a:pt x="705" y="705"/>
                      </a:lnTo>
                      <a:lnTo>
                        <a:pt x="551" y="884"/>
                      </a:lnTo>
                      <a:lnTo>
                        <a:pt x="410" y="1076"/>
                      </a:lnTo>
                      <a:lnTo>
                        <a:pt x="282" y="1269"/>
                      </a:lnTo>
                      <a:lnTo>
                        <a:pt x="179" y="1486"/>
                      </a:lnTo>
                      <a:lnTo>
                        <a:pt x="103" y="1704"/>
                      </a:lnTo>
                      <a:lnTo>
                        <a:pt x="39" y="1935"/>
                      </a:lnTo>
                      <a:lnTo>
                        <a:pt x="13" y="2178"/>
                      </a:lnTo>
                      <a:lnTo>
                        <a:pt x="0" y="2434"/>
                      </a:lnTo>
                      <a:lnTo>
                        <a:pt x="13" y="2677"/>
                      </a:lnTo>
                      <a:lnTo>
                        <a:pt x="39" y="2921"/>
                      </a:lnTo>
                      <a:lnTo>
                        <a:pt x="103" y="3151"/>
                      </a:lnTo>
                      <a:lnTo>
                        <a:pt x="179" y="3382"/>
                      </a:lnTo>
                      <a:lnTo>
                        <a:pt x="282" y="3587"/>
                      </a:lnTo>
                      <a:lnTo>
                        <a:pt x="410" y="3792"/>
                      </a:lnTo>
                      <a:lnTo>
                        <a:pt x="551" y="3984"/>
                      </a:lnTo>
                      <a:lnTo>
                        <a:pt x="705" y="4150"/>
                      </a:lnTo>
                      <a:lnTo>
                        <a:pt x="884" y="4304"/>
                      </a:lnTo>
                      <a:lnTo>
                        <a:pt x="1063" y="4445"/>
                      </a:lnTo>
                      <a:lnTo>
                        <a:pt x="1268" y="4573"/>
                      </a:lnTo>
                      <a:lnTo>
                        <a:pt x="1486" y="4675"/>
                      </a:lnTo>
                      <a:lnTo>
                        <a:pt x="1704" y="4752"/>
                      </a:lnTo>
                      <a:lnTo>
                        <a:pt x="1934" y="4816"/>
                      </a:lnTo>
                      <a:lnTo>
                        <a:pt x="2177" y="4855"/>
                      </a:lnTo>
                      <a:lnTo>
                        <a:pt x="2421" y="4868"/>
                      </a:lnTo>
                      <a:lnTo>
                        <a:pt x="2677" y="4855"/>
                      </a:lnTo>
                      <a:lnTo>
                        <a:pt x="2920" y="4816"/>
                      </a:lnTo>
                      <a:lnTo>
                        <a:pt x="3151" y="4752"/>
                      </a:lnTo>
                      <a:lnTo>
                        <a:pt x="3369" y="4675"/>
                      </a:lnTo>
                      <a:lnTo>
                        <a:pt x="3586" y="4573"/>
                      </a:lnTo>
                      <a:lnTo>
                        <a:pt x="3791" y="4445"/>
                      </a:lnTo>
                      <a:lnTo>
                        <a:pt x="3971" y="4304"/>
                      </a:lnTo>
                      <a:lnTo>
                        <a:pt x="4150" y="4150"/>
                      </a:lnTo>
                      <a:lnTo>
                        <a:pt x="4304" y="3984"/>
                      </a:lnTo>
                      <a:lnTo>
                        <a:pt x="4444" y="3792"/>
                      </a:lnTo>
                      <a:lnTo>
                        <a:pt x="4560" y="3587"/>
                      </a:lnTo>
                      <a:lnTo>
                        <a:pt x="4662" y="3382"/>
                      </a:lnTo>
                      <a:lnTo>
                        <a:pt x="4752" y="3151"/>
                      </a:lnTo>
                      <a:lnTo>
                        <a:pt x="4803" y="2921"/>
                      </a:lnTo>
                      <a:lnTo>
                        <a:pt x="4841" y="2677"/>
                      </a:lnTo>
                      <a:lnTo>
                        <a:pt x="4854" y="2434"/>
                      </a:lnTo>
                      <a:lnTo>
                        <a:pt x="4841" y="2178"/>
                      </a:lnTo>
                      <a:lnTo>
                        <a:pt x="4803" y="1935"/>
                      </a:lnTo>
                      <a:lnTo>
                        <a:pt x="4752" y="1704"/>
                      </a:lnTo>
                      <a:lnTo>
                        <a:pt x="4662" y="1486"/>
                      </a:lnTo>
                      <a:lnTo>
                        <a:pt x="4560" y="1269"/>
                      </a:lnTo>
                      <a:lnTo>
                        <a:pt x="4444" y="1076"/>
                      </a:lnTo>
                      <a:lnTo>
                        <a:pt x="4304" y="884"/>
                      </a:lnTo>
                      <a:lnTo>
                        <a:pt x="4150" y="705"/>
                      </a:lnTo>
                      <a:lnTo>
                        <a:pt x="3971" y="551"/>
                      </a:lnTo>
                      <a:lnTo>
                        <a:pt x="3791" y="410"/>
                      </a:lnTo>
                      <a:lnTo>
                        <a:pt x="3586" y="295"/>
                      </a:lnTo>
                      <a:lnTo>
                        <a:pt x="3369" y="193"/>
                      </a:lnTo>
                      <a:lnTo>
                        <a:pt x="3151" y="103"/>
                      </a:lnTo>
                      <a:lnTo>
                        <a:pt x="2920" y="52"/>
                      </a:lnTo>
                      <a:lnTo>
                        <a:pt x="2677" y="13"/>
                      </a:lnTo>
                      <a:lnTo>
                        <a:pt x="242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1958;p38">
                  <a:extLst>
                    <a:ext uri="{FF2B5EF4-FFF2-40B4-BE49-F238E27FC236}">
                      <a16:creationId xmlns:a16="http://schemas.microsoft.com/office/drawing/2014/main" id="{4DAD1E3D-CCD6-1B09-D9D7-C4531441362E}"/>
                    </a:ext>
                  </a:extLst>
                </p:cNvPr>
                <p:cNvSpPr/>
                <p:nvPr/>
              </p:nvSpPr>
              <p:spPr>
                <a:xfrm>
                  <a:off x="2387617" y="2506569"/>
                  <a:ext cx="356343" cy="356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6" h="7096" extrusionOk="0">
                      <a:moveTo>
                        <a:pt x="3369" y="0"/>
                      </a:moveTo>
                      <a:lnTo>
                        <a:pt x="3189" y="13"/>
                      </a:lnTo>
                      <a:lnTo>
                        <a:pt x="3010" y="39"/>
                      </a:lnTo>
                      <a:lnTo>
                        <a:pt x="2831" y="64"/>
                      </a:lnTo>
                      <a:lnTo>
                        <a:pt x="2664" y="116"/>
                      </a:lnTo>
                      <a:lnTo>
                        <a:pt x="2498" y="154"/>
                      </a:lnTo>
                      <a:lnTo>
                        <a:pt x="2331" y="218"/>
                      </a:lnTo>
                      <a:lnTo>
                        <a:pt x="2165" y="282"/>
                      </a:lnTo>
                      <a:lnTo>
                        <a:pt x="2011" y="346"/>
                      </a:lnTo>
                      <a:lnTo>
                        <a:pt x="1857" y="423"/>
                      </a:lnTo>
                      <a:lnTo>
                        <a:pt x="1716" y="513"/>
                      </a:lnTo>
                      <a:lnTo>
                        <a:pt x="1563" y="602"/>
                      </a:lnTo>
                      <a:lnTo>
                        <a:pt x="1422" y="705"/>
                      </a:lnTo>
                      <a:lnTo>
                        <a:pt x="1294" y="807"/>
                      </a:lnTo>
                      <a:lnTo>
                        <a:pt x="1166" y="922"/>
                      </a:lnTo>
                      <a:lnTo>
                        <a:pt x="1038" y="1038"/>
                      </a:lnTo>
                      <a:lnTo>
                        <a:pt x="922" y="1166"/>
                      </a:lnTo>
                      <a:lnTo>
                        <a:pt x="807" y="1294"/>
                      </a:lnTo>
                      <a:lnTo>
                        <a:pt x="705" y="1422"/>
                      </a:lnTo>
                      <a:lnTo>
                        <a:pt x="615" y="1563"/>
                      </a:lnTo>
                      <a:lnTo>
                        <a:pt x="512" y="1704"/>
                      </a:lnTo>
                      <a:lnTo>
                        <a:pt x="436" y="1857"/>
                      </a:lnTo>
                      <a:lnTo>
                        <a:pt x="359" y="2011"/>
                      </a:lnTo>
                      <a:lnTo>
                        <a:pt x="282" y="2165"/>
                      </a:lnTo>
                      <a:lnTo>
                        <a:pt x="218" y="2331"/>
                      </a:lnTo>
                      <a:lnTo>
                        <a:pt x="167" y="2485"/>
                      </a:lnTo>
                      <a:lnTo>
                        <a:pt x="115" y="2664"/>
                      </a:lnTo>
                      <a:lnTo>
                        <a:pt x="77" y="2831"/>
                      </a:lnTo>
                      <a:lnTo>
                        <a:pt x="39" y="3010"/>
                      </a:lnTo>
                      <a:lnTo>
                        <a:pt x="26" y="3177"/>
                      </a:lnTo>
                      <a:lnTo>
                        <a:pt x="13" y="3356"/>
                      </a:lnTo>
                      <a:lnTo>
                        <a:pt x="0" y="3548"/>
                      </a:lnTo>
                      <a:lnTo>
                        <a:pt x="13" y="3727"/>
                      </a:lnTo>
                      <a:lnTo>
                        <a:pt x="26" y="3907"/>
                      </a:lnTo>
                      <a:lnTo>
                        <a:pt x="39" y="4086"/>
                      </a:lnTo>
                      <a:lnTo>
                        <a:pt x="77" y="4265"/>
                      </a:lnTo>
                      <a:lnTo>
                        <a:pt x="115" y="4432"/>
                      </a:lnTo>
                      <a:lnTo>
                        <a:pt x="167" y="4598"/>
                      </a:lnTo>
                      <a:lnTo>
                        <a:pt x="218" y="4765"/>
                      </a:lnTo>
                      <a:lnTo>
                        <a:pt x="282" y="4931"/>
                      </a:lnTo>
                      <a:lnTo>
                        <a:pt x="359" y="5085"/>
                      </a:lnTo>
                      <a:lnTo>
                        <a:pt x="436" y="5239"/>
                      </a:lnTo>
                      <a:lnTo>
                        <a:pt x="512" y="5380"/>
                      </a:lnTo>
                      <a:lnTo>
                        <a:pt x="615" y="5533"/>
                      </a:lnTo>
                      <a:lnTo>
                        <a:pt x="705" y="5661"/>
                      </a:lnTo>
                      <a:lnTo>
                        <a:pt x="807" y="5802"/>
                      </a:lnTo>
                      <a:lnTo>
                        <a:pt x="922" y="5930"/>
                      </a:lnTo>
                      <a:lnTo>
                        <a:pt x="1038" y="6058"/>
                      </a:lnTo>
                      <a:lnTo>
                        <a:pt x="1166" y="6174"/>
                      </a:lnTo>
                      <a:lnTo>
                        <a:pt x="1294" y="6276"/>
                      </a:lnTo>
                      <a:lnTo>
                        <a:pt x="1422" y="6391"/>
                      </a:lnTo>
                      <a:lnTo>
                        <a:pt x="1563" y="6481"/>
                      </a:lnTo>
                      <a:lnTo>
                        <a:pt x="1716" y="6584"/>
                      </a:lnTo>
                      <a:lnTo>
                        <a:pt x="1857" y="6660"/>
                      </a:lnTo>
                      <a:lnTo>
                        <a:pt x="2011" y="6737"/>
                      </a:lnTo>
                      <a:lnTo>
                        <a:pt x="2165" y="6814"/>
                      </a:lnTo>
                      <a:lnTo>
                        <a:pt x="2331" y="6878"/>
                      </a:lnTo>
                      <a:lnTo>
                        <a:pt x="2498" y="6929"/>
                      </a:lnTo>
                      <a:lnTo>
                        <a:pt x="2664" y="6981"/>
                      </a:lnTo>
                      <a:lnTo>
                        <a:pt x="2831" y="7019"/>
                      </a:lnTo>
                      <a:lnTo>
                        <a:pt x="3010" y="7045"/>
                      </a:lnTo>
                      <a:lnTo>
                        <a:pt x="3189" y="7070"/>
                      </a:lnTo>
                      <a:lnTo>
                        <a:pt x="3369" y="7083"/>
                      </a:lnTo>
                      <a:lnTo>
                        <a:pt x="3548" y="7096"/>
                      </a:lnTo>
                      <a:lnTo>
                        <a:pt x="3727" y="7083"/>
                      </a:lnTo>
                      <a:lnTo>
                        <a:pt x="3919" y="7070"/>
                      </a:lnTo>
                      <a:lnTo>
                        <a:pt x="4086" y="7045"/>
                      </a:lnTo>
                      <a:lnTo>
                        <a:pt x="4265" y="7019"/>
                      </a:lnTo>
                      <a:lnTo>
                        <a:pt x="4432" y="6981"/>
                      </a:lnTo>
                      <a:lnTo>
                        <a:pt x="4611" y="6929"/>
                      </a:lnTo>
                      <a:lnTo>
                        <a:pt x="4765" y="6878"/>
                      </a:lnTo>
                      <a:lnTo>
                        <a:pt x="4931" y="6814"/>
                      </a:lnTo>
                      <a:lnTo>
                        <a:pt x="5085" y="6737"/>
                      </a:lnTo>
                      <a:lnTo>
                        <a:pt x="5239" y="6660"/>
                      </a:lnTo>
                      <a:lnTo>
                        <a:pt x="5392" y="6584"/>
                      </a:lnTo>
                      <a:lnTo>
                        <a:pt x="5533" y="6481"/>
                      </a:lnTo>
                      <a:lnTo>
                        <a:pt x="5674" y="6391"/>
                      </a:lnTo>
                      <a:lnTo>
                        <a:pt x="5802" y="6276"/>
                      </a:lnTo>
                      <a:lnTo>
                        <a:pt x="5930" y="6174"/>
                      </a:lnTo>
                      <a:lnTo>
                        <a:pt x="6058" y="6058"/>
                      </a:lnTo>
                      <a:lnTo>
                        <a:pt x="6173" y="5930"/>
                      </a:lnTo>
                      <a:lnTo>
                        <a:pt x="6289" y="5802"/>
                      </a:lnTo>
                      <a:lnTo>
                        <a:pt x="6391" y="5661"/>
                      </a:lnTo>
                      <a:lnTo>
                        <a:pt x="6494" y="5533"/>
                      </a:lnTo>
                      <a:lnTo>
                        <a:pt x="6583" y="5380"/>
                      </a:lnTo>
                      <a:lnTo>
                        <a:pt x="6673" y="5239"/>
                      </a:lnTo>
                      <a:lnTo>
                        <a:pt x="6750" y="5085"/>
                      </a:lnTo>
                      <a:lnTo>
                        <a:pt x="6814" y="4931"/>
                      </a:lnTo>
                      <a:lnTo>
                        <a:pt x="6878" y="4765"/>
                      </a:lnTo>
                      <a:lnTo>
                        <a:pt x="6942" y="4598"/>
                      </a:lnTo>
                      <a:lnTo>
                        <a:pt x="6980" y="4432"/>
                      </a:lnTo>
                      <a:lnTo>
                        <a:pt x="7019" y="4265"/>
                      </a:lnTo>
                      <a:lnTo>
                        <a:pt x="7057" y="4086"/>
                      </a:lnTo>
                      <a:lnTo>
                        <a:pt x="7083" y="3907"/>
                      </a:lnTo>
                      <a:lnTo>
                        <a:pt x="7096" y="3727"/>
                      </a:lnTo>
                      <a:lnTo>
                        <a:pt x="7096" y="3548"/>
                      </a:lnTo>
                      <a:lnTo>
                        <a:pt x="7096" y="3356"/>
                      </a:lnTo>
                      <a:lnTo>
                        <a:pt x="7083" y="3177"/>
                      </a:lnTo>
                      <a:lnTo>
                        <a:pt x="7057" y="3010"/>
                      </a:lnTo>
                      <a:lnTo>
                        <a:pt x="7019" y="2831"/>
                      </a:lnTo>
                      <a:lnTo>
                        <a:pt x="6980" y="2664"/>
                      </a:lnTo>
                      <a:lnTo>
                        <a:pt x="6942" y="2485"/>
                      </a:lnTo>
                      <a:lnTo>
                        <a:pt x="6878" y="2331"/>
                      </a:lnTo>
                      <a:lnTo>
                        <a:pt x="6814" y="2165"/>
                      </a:lnTo>
                      <a:lnTo>
                        <a:pt x="6750" y="2011"/>
                      </a:lnTo>
                      <a:lnTo>
                        <a:pt x="6673" y="1857"/>
                      </a:lnTo>
                      <a:lnTo>
                        <a:pt x="6583" y="1704"/>
                      </a:lnTo>
                      <a:lnTo>
                        <a:pt x="6494" y="1563"/>
                      </a:lnTo>
                      <a:lnTo>
                        <a:pt x="6391" y="1422"/>
                      </a:lnTo>
                      <a:lnTo>
                        <a:pt x="6289" y="1294"/>
                      </a:lnTo>
                      <a:lnTo>
                        <a:pt x="6173" y="1166"/>
                      </a:lnTo>
                      <a:lnTo>
                        <a:pt x="6058" y="1038"/>
                      </a:lnTo>
                      <a:lnTo>
                        <a:pt x="5930" y="922"/>
                      </a:lnTo>
                      <a:lnTo>
                        <a:pt x="5802" y="807"/>
                      </a:lnTo>
                      <a:lnTo>
                        <a:pt x="5674" y="705"/>
                      </a:lnTo>
                      <a:lnTo>
                        <a:pt x="5533" y="602"/>
                      </a:lnTo>
                      <a:lnTo>
                        <a:pt x="5392" y="513"/>
                      </a:lnTo>
                      <a:lnTo>
                        <a:pt x="5239" y="423"/>
                      </a:lnTo>
                      <a:lnTo>
                        <a:pt x="5085" y="346"/>
                      </a:lnTo>
                      <a:lnTo>
                        <a:pt x="4931" y="282"/>
                      </a:lnTo>
                      <a:lnTo>
                        <a:pt x="4765" y="218"/>
                      </a:lnTo>
                      <a:lnTo>
                        <a:pt x="4611" y="154"/>
                      </a:lnTo>
                      <a:lnTo>
                        <a:pt x="4432" y="116"/>
                      </a:lnTo>
                      <a:lnTo>
                        <a:pt x="4265" y="64"/>
                      </a:lnTo>
                      <a:lnTo>
                        <a:pt x="4086" y="39"/>
                      </a:lnTo>
                      <a:lnTo>
                        <a:pt x="3919" y="13"/>
                      </a:lnTo>
                      <a:lnTo>
                        <a:pt x="3727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1959;p38">
                  <a:extLst>
                    <a:ext uri="{FF2B5EF4-FFF2-40B4-BE49-F238E27FC236}">
                      <a16:creationId xmlns:a16="http://schemas.microsoft.com/office/drawing/2014/main" id="{8267A05E-FD90-71C7-8F3A-0CA386394BB4}"/>
                    </a:ext>
                  </a:extLst>
                </p:cNvPr>
                <p:cNvSpPr/>
                <p:nvPr/>
              </p:nvSpPr>
              <p:spPr>
                <a:xfrm>
                  <a:off x="2443559" y="2562510"/>
                  <a:ext cx="244459" cy="244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8" h="4868" extrusionOk="0">
                      <a:moveTo>
                        <a:pt x="2434" y="1"/>
                      </a:moveTo>
                      <a:lnTo>
                        <a:pt x="2191" y="13"/>
                      </a:lnTo>
                      <a:lnTo>
                        <a:pt x="1947" y="52"/>
                      </a:lnTo>
                      <a:lnTo>
                        <a:pt x="1717" y="103"/>
                      </a:lnTo>
                      <a:lnTo>
                        <a:pt x="1486" y="193"/>
                      </a:lnTo>
                      <a:lnTo>
                        <a:pt x="1281" y="295"/>
                      </a:lnTo>
                      <a:lnTo>
                        <a:pt x="1076" y="410"/>
                      </a:lnTo>
                      <a:lnTo>
                        <a:pt x="884" y="551"/>
                      </a:lnTo>
                      <a:lnTo>
                        <a:pt x="718" y="705"/>
                      </a:lnTo>
                      <a:lnTo>
                        <a:pt x="564" y="884"/>
                      </a:lnTo>
                      <a:lnTo>
                        <a:pt x="423" y="1076"/>
                      </a:lnTo>
                      <a:lnTo>
                        <a:pt x="295" y="1269"/>
                      </a:lnTo>
                      <a:lnTo>
                        <a:pt x="193" y="1486"/>
                      </a:lnTo>
                      <a:lnTo>
                        <a:pt x="116" y="1704"/>
                      </a:lnTo>
                      <a:lnTo>
                        <a:pt x="52" y="1935"/>
                      </a:lnTo>
                      <a:lnTo>
                        <a:pt x="13" y="2178"/>
                      </a:lnTo>
                      <a:lnTo>
                        <a:pt x="0" y="2434"/>
                      </a:lnTo>
                      <a:lnTo>
                        <a:pt x="13" y="2677"/>
                      </a:lnTo>
                      <a:lnTo>
                        <a:pt x="52" y="2921"/>
                      </a:lnTo>
                      <a:lnTo>
                        <a:pt x="116" y="3151"/>
                      </a:lnTo>
                      <a:lnTo>
                        <a:pt x="193" y="3382"/>
                      </a:lnTo>
                      <a:lnTo>
                        <a:pt x="295" y="3587"/>
                      </a:lnTo>
                      <a:lnTo>
                        <a:pt x="423" y="3792"/>
                      </a:lnTo>
                      <a:lnTo>
                        <a:pt x="564" y="3984"/>
                      </a:lnTo>
                      <a:lnTo>
                        <a:pt x="718" y="4150"/>
                      </a:lnTo>
                      <a:lnTo>
                        <a:pt x="884" y="4304"/>
                      </a:lnTo>
                      <a:lnTo>
                        <a:pt x="1076" y="4445"/>
                      </a:lnTo>
                      <a:lnTo>
                        <a:pt x="1281" y="4573"/>
                      </a:lnTo>
                      <a:lnTo>
                        <a:pt x="1486" y="4675"/>
                      </a:lnTo>
                      <a:lnTo>
                        <a:pt x="1717" y="4752"/>
                      </a:lnTo>
                      <a:lnTo>
                        <a:pt x="1947" y="4816"/>
                      </a:lnTo>
                      <a:lnTo>
                        <a:pt x="2191" y="4855"/>
                      </a:lnTo>
                      <a:lnTo>
                        <a:pt x="2434" y="4868"/>
                      </a:lnTo>
                      <a:lnTo>
                        <a:pt x="2690" y="4855"/>
                      </a:lnTo>
                      <a:lnTo>
                        <a:pt x="2921" y="4816"/>
                      </a:lnTo>
                      <a:lnTo>
                        <a:pt x="3164" y="4752"/>
                      </a:lnTo>
                      <a:lnTo>
                        <a:pt x="3382" y="4675"/>
                      </a:lnTo>
                      <a:lnTo>
                        <a:pt x="3599" y="4573"/>
                      </a:lnTo>
                      <a:lnTo>
                        <a:pt x="3792" y="4445"/>
                      </a:lnTo>
                      <a:lnTo>
                        <a:pt x="3984" y="4304"/>
                      </a:lnTo>
                      <a:lnTo>
                        <a:pt x="4150" y="4150"/>
                      </a:lnTo>
                      <a:lnTo>
                        <a:pt x="4317" y="3984"/>
                      </a:lnTo>
                      <a:lnTo>
                        <a:pt x="4458" y="3792"/>
                      </a:lnTo>
                      <a:lnTo>
                        <a:pt x="4573" y="3587"/>
                      </a:lnTo>
                      <a:lnTo>
                        <a:pt x="4675" y="3382"/>
                      </a:lnTo>
                      <a:lnTo>
                        <a:pt x="4765" y="3151"/>
                      </a:lnTo>
                      <a:lnTo>
                        <a:pt x="4816" y="2921"/>
                      </a:lnTo>
                      <a:lnTo>
                        <a:pt x="4855" y="2677"/>
                      </a:lnTo>
                      <a:lnTo>
                        <a:pt x="4867" y="2434"/>
                      </a:lnTo>
                      <a:lnTo>
                        <a:pt x="4855" y="2178"/>
                      </a:lnTo>
                      <a:lnTo>
                        <a:pt x="4816" y="1935"/>
                      </a:lnTo>
                      <a:lnTo>
                        <a:pt x="4765" y="1704"/>
                      </a:lnTo>
                      <a:lnTo>
                        <a:pt x="4675" y="1486"/>
                      </a:lnTo>
                      <a:lnTo>
                        <a:pt x="4573" y="1269"/>
                      </a:lnTo>
                      <a:lnTo>
                        <a:pt x="4458" y="1076"/>
                      </a:lnTo>
                      <a:lnTo>
                        <a:pt x="4317" y="884"/>
                      </a:lnTo>
                      <a:lnTo>
                        <a:pt x="4150" y="705"/>
                      </a:lnTo>
                      <a:lnTo>
                        <a:pt x="3984" y="551"/>
                      </a:lnTo>
                      <a:lnTo>
                        <a:pt x="3792" y="410"/>
                      </a:lnTo>
                      <a:lnTo>
                        <a:pt x="3599" y="295"/>
                      </a:lnTo>
                      <a:lnTo>
                        <a:pt x="3382" y="193"/>
                      </a:lnTo>
                      <a:lnTo>
                        <a:pt x="3164" y="103"/>
                      </a:lnTo>
                      <a:lnTo>
                        <a:pt x="2921" y="52"/>
                      </a:lnTo>
                      <a:lnTo>
                        <a:pt x="2690" y="13"/>
                      </a:lnTo>
                      <a:lnTo>
                        <a:pt x="243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1960;p38">
                  <a:extLst>
                    <a:ext uri="{FF2B5EF4-FFF2-40B4-BE49-F238E27FC236}">
                      <a16:creationId xmlns:a16="http://schemas.microsoft.com/office/drawing/2014/main" id="{61A41993-BFB3-0BD3-F8CA-181583A808A4}"/>
                    </a:ext>
                  </a:extLst>
                </p:cNvPr>
                <p:cNvSpPr/>
                <p:nvPr/>
              </p:nvSpPr>
              <p:spPr>
                <a:xfrm>
                  <a:off x="1697489" y="3169681"/>
                  <a:ext cx="1024638" cy="292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04" h="5828" extrusionOk="0">
                      <a:moveTo>
                        <a:pt x="2664" y="0"/>
                      </a:moveTo>
                      <a:lnTo>
                        <a:pt x="2395" y="13"/>
                      </a:lnTo>
                      <a:lnTo>
                        <a:pt x="2126" y="51"/>
                      </a:lnTo>
                      <a:lnTo>
                        <a:pt x="1870" y="116"/>
                      </a:lnTo>
                      <a:lnTo>
                        <a:pt x="1627" y="205"/>
                      </a:lnTo>
                      <a:lnTo>
                        <a:pt x="1396" y="320"/>
                      </a:lnTo>
                      <a:lnTo>
                        <a:pt x="1179" y="449"/>
                      </a:lnTo>
                      <a:lnTo>
                        <a:pt x="974" y="602"/>
                      </a:lnTo>
                      <a:lnTo>
                        <a:pt x="782" y="782"/>
                      </a:lnTo>
                      <a:lnTo>
                        <a:pt x="615" y="961"/>
                      </a:lnTo>
                      <a:lnTo>
                        <a:pt x="461" y="1166"/>
                      </a:lnTo>
                      <a:lnTo>
                        <a:pt x="320" y="1383"/>
                      </a:lnTo>
                      <a:lnTo>
                        <a:pt x="205" y="1627"/>
                      </a:lnTo>
                      <a:lnTo>
                        <a:pt x="116" y="1870"/>
                      </a:lnTo>
                      <a:lnTo>
                        <a:pt x="52" y="2126"/>
                      </a:lnTo>
                      <a:lnTo>
                        <a:pt x="13" y="2383"/>
                      </a:lnTo>
                      <a:lnTo>
                        <a:pt x="0" y="2651"/>
                      </a:lnTo>
                      <a:lnTo>
                        <a:pt x="0" y="3164"/>
                      </a:lnTo>
                      <a:lnTo>
                        <a:pt x="13" y="3433"/>
                      </a:lnTo>
                      <a:lnTo>
                        <a:pt x="52" y="3702"/>
                      </a:lnTo>
                      <a:lnTo>
                        <a:pt x="116" y="3958"/>
                      </a:lnTo>
                      <a:lnTo>
                        <a:pt x="205" y="4201"/>
                      </a:lnTo>
                      <a:lnTo>
                        <a:pt x="320" y="4432"/>
                      </a:lnTo>
                      <a:lnTo>
                        <a:pt x="461" y="4649"/>
                      </a:lnTo>
                      <a:lnTo>
                        <a:pt x="615" y="4854"/>
                      </a:lnTo>
                      <a:lnTo>
                        <a:pt x="782" y="5047"/>
                      </a:lnTo>
                      <a:lnTo>
                        <a:pt x="974" y="5213"/>
                      </a:lnTo>
                      <a:lnTo>
                        <a:pt x="1179" y="5367"/>
                      </a:lnTo>
                      <a:lnTo>
                        <a:pt x="1396" y="5508"/>
                      </a:lnTo>
                      <a:lnTo>
                        <a:pt x="1627" y="5610"/>
                      </a:lnTo>
                      <a:lnTo>
                        <a:pt x="1870" y="5700"/>
                      </a:lnTo>
                      <a:lnTo>
                        <a:pt x="2126" y="5764"/>
                      </a:lnTo>
                      <a:lnTo>
                        <a:pt x="2395" y="5815"/>
                      </a:lnTo>
                      <a:lnTo>
                        <a:pt x="2664" y="5828"/>
                      </a:lnTo>
                      <a:lnTo>
                        <a:pt x="17739" y="5828"/>
                      </a:lnTo>
                      <a:lnTo>
                        <a:pt x="18008" y="5815"/>
                      </a:lnTo>
                      <a:lnTo>
                        <a:pt x="18277" y="5764"/>
                      </a:lnTo>
                      <a:lnTo>
                        <a:pt x="18533" y="5700"/>
                      </a:lnTo>
                      <a:lnTo>
                        <a:pt x="18777" y="5610"/>
                      </a:lnTo>
                      <a:lnTo>
                        <a:pt x="19007" y="5508"/>
                      </a:lnTo>
                      <a:lnTo>
                        <a:pt x="19225" y="5367"/>
                      </a:lnTo>
                      <a:lnTo>
                        <a:pt x="19430" y="5213"/>
                      </a:lnTo>
                      <a:lnTo>
                        <a:pt x="19622" y="5047"/>
                      </a:lnTo>
                      <a:lnTo>
                        <a:pt x="19788" y="4854"/>
                      </a:lnTo>
                      <a:lnTo>
                        <a:pt x="19942" y="4649"/>
                      </a:lnTo>
                      <a:lnTo>
                        <a:pt x="20070" y="4432"/>
                      </a:lnTo>
                      <a:lnTo>
                        <a:pt x="20185" y="4201"/>
                      </a:lnTo>
                      <a:lnTo>
                        <a:pt x="20275" y="3958"/>
                      </a:lnTo>
                      <a:lnTo>
                        <a:pt x="20339" y="3702"/>
                      </a:lnTo>
                      <a:lnTo>
                        <a:pt x="20378" y="3433"/>
                      </a:lnTo>
                      <a:lnTo>
                        <a:pt x="20403" y="3164"/>
                      </a:lnTo>
                      <a:lnTo>
                        <a:pt x="20403" y="2651"/>
                      </a:lnTo>
                      <a:lnTo>
                        <a:pt x="20378" y="2383"/>
                      </a:lnTo>
                      <a:lnTo>
                        <a:pt x="20339" y="2126"/>
                      </a:lnTo>
                      <a:lnTo>
                        <a:pt x="20275" y="1870"/>
                      </a:lnTo>
                      <a:lnTo>
                        <a:pt x="20185" y="1627"/>
                      </a:lnTo>
                      <a:lnTo>
                        <a:pt x="20070" y="1383"/>
                      </a:lnTo>
                      <a:lnTo>
                        <a:pt x="19942" y="1166"/>
                      </a:lnTo>
                      <a:lnTo>
                        <a:pt x="19788" y="961"/>
                      </a:lnTo>
                      <a:lnTo>
                        <a:pt x="19622" y="782"/>
                      </a:lnTo>
                      <a:lnTo>
                        <a:pt x="19430" y="602"/>
                      </a:lnTo>
                      <a:lnTo>
                        <a:pt x="19225" y="449"/>
                      </a:lnTo>
                      <a:lnTo>
                        <a:pt x="19007" y="320"/>
                      </a:lnTo>
                      <a:lnTo>
                        <a:pt x="18777" y="205"/>
                      </a:lnTo>
                      <a:lnTo>
                        <a:pt x="18533" y="116"/>
                      </a:lnTo>
                      <a:lnTo>
                        <a:pt x="18277" y="51"/>
                      </a:lnTo>
                      <a:lnTo>
                        <a:pt x="18008" y="13"/>
                      </a:lnTo>
                      <a:lnTo>
                        <a:pt x="1773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1961;p38">
                  <a:extLst>
                    <a:ext uri="{FF2B5EF4-FFF2-40B4-BE49-F238E27FC236}">
                      <a16:creationId xmlns:a16="http://schemas.microsoft.com/office/drawing/2014/main" id="{811AD581-EA4D-0A8B-CD6C-C0C9CFB49AFC}"/>
                    </a:ext>
                  </a:extLst>
                </p:cNvPr>
                <p:cNvSpPr/>
                <p:nvPr/>
              </p:nvSpPr>
              <p:spPr>
                <a:xfrm>
                  <a:off x="1751522" y="3224317"/>
                  <a:ext cx="915917" cy="183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9" h="3652" extrusionOk="0">
                      <a:moveTo>
                        <a:pt x="1640" y="1"/>
                      </a:moveTo>
                      <a:lnTo>
                        <a:pt x="1460" y="39"/>
                      </a:lnTo>
                      <a:lnTo>
                        <a:pt x="1281" y="78"/>
                      </a:lnTo>
                      <a:lnTo>
                        <a:pt x="1114" y="142"/>
                      </a:lnTo>
                      <a:lnTo>
                        <a:pt x="961" y="219"/>
                      </a:lnTo>
                      <a:lnTo>
                        <a:pt x="807" y="308"/>
                      </a:lnTo>
                      <a:lnTo>
                        <a:pt x="666" y="411"/>
                      </a:lnTo>
                      <a:lnTo>
                        <a:pt x="538" y="526"/>
                      </a:lnTo>
                      <a:lnTo>
                        <a:pt x="423" y="667"/>
                      </a:lnTo>
                      <a:lnTo>
                        <a:pt x="320" y="795"/>
                      </a:lnTo>
                      <a:lnTo>
                        <a:pt x="218" y="949"/>
                      </a:lnTo>
                      <a:lnTo>
                        <a:pt x="141" y="1115"/>
                      </a:lnTo>
                      <a:lnTo>
                        <a:pt x="90" y="1282"/>
                      </a:lnTo>
                      <a:lnTo>
                        <a:pt x="39" y="1448"/>
                      </a:lnTo>
                      <a:lnTo>
                        <a:pt x="13" y="1640"/>
                      </a:lnTo>
                      <a:lnTo>
                        <a:pt x="0" y="1820"/>
                      </a:lnTo>
                      <a:lnTo>
                        <a:pt x="13" y="2012"/>
                      </a:lnTo>
                      <a:lnTo>
                        <a:pt x="39" y="2191"/>
                      </a:lnTo>
                      <a:lnTo>
                        <a:pt x="90" y="2358"/>
                      </a:lnTo>
                      <a:lnTo>
                        <a:pt x="141" y="2537"/>
                      </a:lnTo>
                      <a:lnTo>
                        <a:pt x="218" y="2691"/>
                      </a:lnTo>
                      <a:lnTo>
                        <a:pt x="320" y="2844"/>
                      </a:lnTo>
                      <a:lnTo>
                        <a:pt x="423" y="2985"/>
                      </a:lnTo>
                      <a:lnTo>
                        <a:pt x="538" y="3113"/>
                      </a:lnTo>
                      <a:lnTo>
                        <a:pt x="666" y="3228"/>
                      </a:lnTo>
                      <a:lnTo>
                        <a:pt x="807" y="3331"/>
                      </a:lnTo>
                      <a:lnTo>
                        <a:pt x="961" y="3421"/>
                      </a:lnTo>
                      <a:lnTo>
                        <a:pt x="1114" y="3497"/>
                      </a:lnTo>
                      <a:lnTo>
                        <a:pt x="1281" y="3561"/>
                      </a:lnTo>
                      <a:lnTo>
                        <a:pt x="1460" y="3613"/>
                      </a:lnTo>
                      <a:lnTo>
                        <a:pt x="1640" y="3638"/>
                      </a:lnTo>
                      <a:lnTo>
                        <a:pt x="1832" y="3651"/>
                      </a:lnTo>
                      <a:lnTo>
                        <a:pt x="16420" y="3651"/>
                      </a:lnTo>
                      <a:lnTo>
                        <a:pt x="16612" y="3638"/>
                      </a:lnTo>
                      <a:lnTo>
                        <a:pt x="16791" y="3613"/>
                      </a:lnTo>
                      <a:lnTo>
                        <a:pt x="16958" y="3561"/>
                      </a:lnTo>
                      <a:lnTo>
                        <a:pt x="17124" y="3497"/>
                      </a:lnTo>
                      <a:lnTo>
                        <a:pt x="17291" y="3421"/>
                      </a:lnTo>
                      <a:lnTo>
                        <a:pt x="17444" y="3331"/>
                      </a:lnTo>
                      <a:lnTo>
                        <a:pt x="17585" y="3228"/>
                      </a:lnTo>
                      <a:lnTo>
                        <a:pt x="17713" y="3113"/>
                      </a:lnTo>
                      <a:lnTo>
                        <a:pt x="17829" y="2985"/>
                      </a:lnTo>
                      <a:lnTo>
                        <a:pt x="17931" y="2844"/>
                      </a:lnTo>
                      <a:lnTo>
                        <a:pt x="18021" y="2691"/>
                      </a:lnTo>
                      <a:lnTo>
                        <a:pt x="18098" y="2537"/>
                      </a:lnTo>
                      <a:lnTo>
                        <a:pt x="18162" y="2358"/>
                      </a:lnTo>
                      <a:lnTo>
                        <a:pt x="18213" y="2191"/>
                      </a:lnTo>
                      <a:lnTo>
                        <a:pt x="18239" y="2012"/>
                      </a:lnTo>
                      <a:lnTo>
                        <a:pt x="18239" y="1820"/>
                      </a:lnTo>
                      <a:lnTo>
                        <a:pt x="18239" y="1640"/>
                      </a:lnTo>
                      <a:lnTo>
                        <a:pt x="18213" y="1448"/>
                      </a:lnTo>
                      <a:lnTo>
                        <a:pt x="18162" y="1282"/>
                      </a:lnTo>
                      <a:lnTo>
                        <a:pt x="18098" y="1115"/>
                      </a:lnTo>
                      <a:lnTo>
                        <a:pt x="18021" y="949"/>
                      </a:lnTo>
                      <a:lnTo>
                        <a:pt x="17931" y="795"/>
                      </a:lnTo>
                      <a:lnTo>
                        <a:pt x="17829" y="667"/>
                      </a:lnTo>
                      <a:lnTo>
                        <a:pt x="17713" y="526"/>
                      </a:lnTo>
                      <a:lnTo>
                        <a:pt x="17585" y="411"/>
                      </a:lnTo>
                      <a:lnTo>
                        <a:pt x="17444" y="308"/>
                      </a:lnTo>
                      <a:lnTo>
                        <a:pt x="17291" y="219"/>
                      </a:lnTo>
                      <a:lnTo>
                        <a:pt x="17124" y="142"/>
                      </a:lnTo>
                      <a:lnTo>
                        <a:pt x="16958" y="78"/>
                      </a:lnTo>
                      <a:lnTo>
                        <a:pt x="16791" y="39"/>
                      </a:lnTo>
                      <a:lnTo>
                        <a:pt x="16612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1962;p38">
                  <a:extLst>
                    <a:ext uri="{FF2B5EF4-FFF2-40B4-BE49-F238E27FC236}">
                      <a16:creationId xmlns:a16="http://schemas.microsoft.com/office/drawing/2014/main" id="{84C19D50-7FF8-5ED1-99C4-B0F2E6CC38C3}"/>
                    </a:ext>
                  </a:extLst>
                </p:cNvPr>
                <p:cNvSpPr/>
                <p:nvPr/>
              </p:nvSpPr>
              <p:spPr>
                <a:xfrm>
                  <a:off x="2133571" y="3224317"/>
                  <a:ext cx="152460" cy="183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6" h="3652" extrusionOk="0">
                      <a:moveTo>
                        <a:pt x="0" y="1"/>
                      </a:moveTo>
                      <a:lnTo>
                        <a:pt x="0" y="3651"/>
                      </a:lnTo>
                      <a:lnTo>
                        <a:pt x="3035" y="3651"/>
                      </a:lnTo>
                      <a:lnTo>
                        <a:pt x="3035" y="1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1963;p38">
                  <a:extLst>
                    <a:ext uri="{FF2B5EF4-FFF2-40B4-BE49-F238E27FC236}">
                      <a16:creationId xmlns:a16="http://schemas.microsoft.com/office/drawing/2014/main" id="{098E73F7-C27C-1591-E5BD-9D756A62CFC5}"/>
                    </a:ext>
                  </a:extLst>
                </p:cNvPr>
                <p:cNvSpPr/>
                <p:nvPr/>
              </p:nvSpPr>
              <p:spPr>
                <a:xfrm>
                  <a:off x="1828053" y="3224317"/>
                  <a:ext cx="152460" cy="183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6" h="3652" extrusionOk="0">
                      <a:moveTo>
                        <a:pt x="0" y="1"/>
                      </a:moveTo>
                      <a:lnTo>
                        <a:pt x="0" y="3651"/>
                      </a:lnTo>
                      <a:lnTo>
                        <a:pt x="3036" y="3651"/>
                      </a:lnTo>
                      <a:lnTo>
                        <a:pt x="3036" y="1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1964;p38">
                  <a:extLst>
                    <a:ext uri="{FF2B5EF4-FFF2-40B4-BE49-F238E27FC236}">
                      <a16:creationId xmlns:a16="http://schemas.microsoft.com/office/drawing/2014/main" id="{B4295701-32E0-CF93-6E36-1A571F04DAE0}"/>
                    </a:ext>
                  </a:extLst>
                </p:cNvPr>
                <p:cNvSpPr/>
                <p:nvPr/>
              </p:nvSpPr>
              <p:spPr>
                <a:xfrm>
                  <a:off x="2438386" y="3224317"/>
                  <a:ext cx="153163" cy="183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0" h="3652" extrusionOk="0">
                      <a:moveTo>
                        <a:pt x="1" y="1"/>
                      </a:moveTo>
                      <a:lnTo>
                        <a:pt x="1" y="3651"/>
                      </a:lnTo>
                      <a:lnTo>
                        <a:pt x="3049" y="3651"/>
                      </a:lnTo>
                      <a:lnTo>
                        <a:pt x="3049" y="1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1965;p38">
                  <a:extLst>
                    <a:ext uri="{FF2B5EF4-FFF2-40B4-BE49-F238E27FC236}">
                      <a16:creationId xmlns:a16="http://schemas.microsoft.com/office/drawing/2014/main" id="{A6A9F81C-845F-9C17-3711-22FE4E93AA35}"/>
                    </a:ext>
                  </a:extLst>
                </p:cNvPr>
                <p:cNvSpPr/>
                <p:nvPr/>
              </p:nvSpPr>
              <p:spPr>
                <a:xfrm>
                  <a:off x="1904583" y="3672000"/>
                  <a:ext cx="610444" cy="83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6" h="1653" extrusionOk="0">
                      <a:moveTo>
                        <a:pt x="0" y="0"/>
                      </a:moveTo>
                      <a:lnTo>
                        <a:pt x="0" y="167"/>
                      </a:lnTo>
                      <a:lnTo>
                        <a:pt x="26" y="333"/>
                      </a:lnTo>
                      <a:lnTo>
                        <a:pt x="64" y="487"/>
                      </a:lnTo>
                      <a:lnTo>
                        <a:pt x="128" y="641"/>
                      </a:lnTo>
                      <a:lnTo>
                        <a:pt x="193" y="781"/>
                      </a:lnTo>
                      <a:lnTo>
                        <a:pt x="269" y="922"/>
                      </a:lnTo>
                      <a:lnTo>
                        <a:pt x="372" y="1050"/>
                      </a:lnTo>
                      <a:lnTo>
                        <a:pt x="474" y="1166"/>
                      </a:lnTo>
                      <a:lnTo>
                        <a:pt x="590" y="1268"/>
                      </a:lnTo>
                      <a:lnTo>
                        <a:pt x="718" y="1371"/>
                      </a:lnTo>
                      <a:lnTo>
                        <a:pt x="859" y="1447"/>
                      </a:lnTo>
                      <a:lnTo>
                        <a:pt x="999" y="1512"/>
                      </a:lnTo>
                      <a:lnTo>
                        <a:pt x="1153" y="1576"/>
                      </a:lnTo>
                      <a:lnTo>
                        <a:pt x="1307" y="1614"/>
                      </a:lnTo>
                      <a:lnTo>
                        <a:pt x="1473" y="1640"/>
                      </a:lnTo>
                      <a:lnTo>
                        <a:pt x="1640" y="1652"/>
                      </a:lnTo>
                      <a:lnTo>
                        <a:pt x="10516" y="1652"/>
                      </a:lnTo>
                      <a:lnTo>
                        <a:pt x="10682" y="1640"/>
                      </a:lnTo>
                      <a:lnTo>
                        <a:pt x="10849" y="1614"/>
                      </a:lnTo>
                      <a:lnTo>
                        <a:pt x="11002" y="1576"/>
                      </a:lnTo>
                      <a:lnTo>
                        <a:pt x="11156" y="1512"/>
                      </a:lnTo>
                      <a:lnTo>
                        <a:pt x="11297" y="1447"/>
                      </a:lnTo>
                      <a:lnTo>
                        <a:pt x="11438" y="1371"/>
                      </a:lnTo>
                      <a:lnTo>
                        <a:pt x="11553" y="1268"/>
                      </a:lnTo>
                      <a:lnTo>
                        <a:pt x="11681" y="1166"/>
                      </a:lnTo>
                      <a:lnTo>
                        <a:pt x="11784" y="1050"/>
                      </a:lnTo>
                      <a:lnTo>
                        <a:pt x="11873" y="922"/>
                      </a:lnTo>
                      <a:lnTo>
                        <a:pt x="11963" y="781"/>
                      </a:lnTo>
                      <a:lnTo>
                        <a:pt x="12027" y="641"/>
                      </a:lnTo>
                      <a:lnTo>
                        <a:pt x="12078" y="487"/>
                      </a:lnTo>
                      <a:lnTo>
                        <a:pt x="12117" y="333"/>
                      </a:lnTo>
                      <a:lnTo>
                        <a:pt x="12142" y="167"/>
                      </a:lnTo>
                      <a:lnTo>
                        <a:pt x="12155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1966;p38">
                  <a:extLst>
                    <a:ext uri="{FF2B5EF4-FFF2-40B4-BE49-F238E27FC236}">
                      <a16:creationId xmlns:a16="http://schemas.microsoft.com/office/drawing/2014/main" id="{C300180F-B2AA-751C-350B-E2063C621146}"/>
                    </a:ext>
                  </a:extLst>
                </p:cNvPr>
                <p:cNvSpPr/>
                <p:nvPr/>
              </p:nvSpPr>
              <p:spPr>
                <a:xfrm>
                  <a:off x="2034494" y="3754958"/>
                  <a:ext cx="350568" cy="2746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1" h="5470" extrusionOk="0">
                      <a:moveTo>
                        <a:pt x="1" y="0"/>
                      </a:moveTo>
                      <a:lnTo>
                        <a:pt x="1" y="5469"/>
                      </a:lnTo>
                      <a:lnTo>
                        <a:pt x="6981" y="5469"/>
                      </a:lnTo>
                      <a:lnTo>
                        <a:pt x="6981" y="0"/>
                      </a:lnTo>
                      <a:close/>
                    </a:path>
                  </a:pathLst>
                </a:custGeom>
                <a:solidFill>
                  <a:srgbClr val="CCFF50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1967;p38">
                  <a:extLst>
                    <a:ext uri="{FF2B5EF4-FFF2-40B4-BE49-F238E27FC236}">
                      <a16:creationId xmlns:a16="http://schemas.microsoft.com/office/drawing/2014/main" id="{5F5AF8D4-D023-6124-523A-51BA6493999B}"/>
                    </a:ext>
                  </a:extLst>
                </p:cNvPr>
                <p:cNvSpPr/>
                <p:nvPr/>
              </p:nvSpPr>
              <p:spPr>
                <a:xfrm>
                  <a:off x="2034494" y="3846302"/>
                  <a:ext cx="350568" cy="91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1" h="1819" extrusionOk="0">
                      <a:moveTo>
                        <a:pt x="1" y="0"/>
                      </a:moveTo>
                      <a:lnTo>
                        <a:pt x="1" y="1819"/>
                      </a:lnTo>
                      <a:lnTo>
                        <a:pt x="6981" y="1819"/>
                      </a:lnTo>
                      <a:lnTo>
                        <a:pt x="6981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1968;p38">
                  <a:extLst>
                    <a:ext uri="{FF2B5EF4-FFF2-40B4-BE49-F238E27FC236}">
                      <a16:creationId xmlns:a16="http://schemas.microsoft.com/office/drawing/2014/main" id="{F8B76E5D-A480-0A3F-1090-F65D9D171B74}"/>
                    </a:ext>
                  </a:extLst>
                </p:cNvPr>
                <p:cNvSpPr/>
                <p:nvPr/>
              </p:nvSpPr>
              <p:spPr>
                <a:xfrm>
                  <a:off x="1226658" y="4029593"/>
                  <a:ext cx="1965613" cy="702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2" h="13987" extrusionOk="0">
                      <a:moveTo>
                        <a:pt x="6097" y="0"/>
                      </a:moveTo>
                      <a:lnTo>
                        <a:pt x="5764" y="26"/>
                      </a:lnTo>
                      <a:lnTo>
                        <a:pt x="5444" y="77"/>
                      </a:lnTo>
                      <a:lnTo>
                        <a:pt x="5137" y="128"/>
                      </a:lnTo>
                      <a:lnTo>
                        <a:pt x="4817" y="205"/>
                      </a:lnTo>
                      <a:lnTo>
                        <a:pt x="4522" y="282"/>
                      </a:lnTo>
                      <a:lnTo>
                        <a:pt x="4215" y="385"/>
                      </a:lnTo>
                      <a:lnTo>
                        <a:pt x="3933" y="500"/>
                      </a:lnTo>
                      <a:lnTo>
                        <a:pt x="3638" y="628"/>
                      </a:lnTo>
                      <a:lnTo>
                        <a:pt x="3369" y="769"/>
                      </a:lnTo>
                      <a:lnTo>
                        <a:pt x="3100" y="923"/>
                      </a:lnTo>
                      <a:lnTo>
                        <a:pt x="2831" y="1089"/>
                      </a:lnTo>
                      <a:lnTo>
                        <a:pt x="2588" y="1268"/>
                      </a:lnTo>
                      <a:lnTo>
                        <a:pt x="2345" y="1460"/>
                      </a:lnTo>
                      <a:lnTo>
                        <a:pt x="2114" y="1665"/>
                      </a:lnTo>
                      <a:lnTo>
                        <a:pt x="1884" y="1883"/>
                      </a:lnTo>
                      <a:lnTo>
                        <a:pt x="1679" y="2101"/>
                      </a:lnTo>
                      <a:lnTo>
                        <a:pt x="1474" y="2331"/>
                      </a:lnTo>
                      <a:lnTo>
                        <a:pt x="1282" y="2575"/>
                      </a:lnTo>
                      <a:lnTo>
                        <a:pt x="1102" y="2831"/>
                      </a:lnTo>
                      <a:lnTo>
                        <a:pt x="936" y="3087"/>
                      </a:lnTo>
                      <a:lnTo>
                        <a:pt x="782" y="3356"/>
                      </a:lnTo>
                      <a:lnTo>
                        <a:pt x="641" y="3638"/>
                      </a:lnTo>
                      <a:lnTo>
                        <a:pt x="513" y="3920"/>
                      </a:lnTo>
                      <a:lnTo>
                        <a:pt x="398" y="4214"/>
                      </a:lnTo>
                      <a:lnTo>
                        <a:pt x="296" y="4509"/>
                      </a:lnTo>
                      <a:lnTo>
                        <a:pt x="206" y="4816"/>
                      </a:lnTo>
                      <a:lnTo>
                        <a:pt x="129" y="5124"/>
                      </a:lnTo>
                      <a:lnTo>
                        <a:pt x="78" y="5444"/>
                      </a:lnTo>
                      <a:lnTo>
                        <a:pt x="39" y="5764"/>
                      </a:lnTo>
                      <a:lnTo>
                        <a:pt x="14" y="6084"/>
                      </a:lnTo>
                      <a:lnTo>
                        <a:pt x="1" y="6417"/>
                      </a:lnTo>
                      <a:lnTo>
                        <a:pt x="1" y="13987"/>
                      </a:lnTo>
                      <a:lnTo>
                        <a:pt x="39142" y="13987"/>
                      </a:lnTo>
                      <a:lnTo>
                        <a:pt x="39142" y="6417"/>
                      </a:lnTo>
                      <a:lnTo>
                        <a:pt x="39142" y="6084"/>
                      </a:lnTo>
                      <a:lnTo>
                        <a:pt x="39116" y="5764"/>
                      </a:lnTo>
                      <a:lnTo>
                        <a:pt x="39078" y="5444"/>
                      </a:lnTo>
                      <a:lnTo>
                        <a:pt x="39014" y="5124"/>
                      </a:lnTo>
                      <a:lnTo>
                        <a:pt x="38950" y="4816"/>
                      </a:lnTo>
                      <a:lnTo>
                        <a:pt x="38860" y="4509"/>
                      </a:lnTo>
                      <a:lnTo>
                        <a:pt x="38758" y="4214"/>
                      </a:lnTo>
                      <a:lnTo>
                        <a:pt x="38642" y="3920"/>
                      </a:lnTo>
                      <a:lnTo>
                        <a:pt x="38514" y="3638"/>
                      </a:lnTo>
                      <a:lnTo>
                        <a:pt x="38373" y="3356"/>
                      </a:lnTo>
                      <a:lnTo>
                        <a:pt x="38220" y="3087"/>
                      </a:lnTo>
                      <a:lnTo>
                        <a:pt x="38053" y="2831"/>
                      </a:lnTo>
                      <a:lnTo>
                        <a:pt x="37874" y="2575"/>
                      </a:lnTo>
                      <a:lnTo>
                        <a:pt x="37682" y="2331"/>
                      </a:lnTo>
                      <a:lnTo>
                        <a:pt x="37477" y="2101"/>
                      </a:lnTo>
                      <a:lnTo>
                        <a:pt x="37272" y="1883"/>
                      </a:lnTo>
                      <a:lnTo>
                        <a:pt x="37041" y="1665"/>
                      </a:lnTo>
                      <a:lnTo>
                        <a:pt x="36811" y="1460"/>
                      </a:lnTo>
                      <a:lnTo>
                        <a:pt x="36567" y="1268"/>
                      </a:lnTo>
                      <a:lnTo>
                        <a:pt x="36311" y="1089"/>
                      </a:lnTo>
                      <a:lnTo>
                        <a:pt x="36055" y="923"/>
                      </a:lnTo>
                      <a:lnTo>
                        <a:pt x="35786" y="769"/>
                      </a:lnTo>
                      <a:lnTo>
                        <a:pt x="35504" y="628"/>
                      </a:lnTo>
                      <a:lnTo>
                        <a:pt x="35223" y="500"/>
                      </a:lnTo>
                      <a:lnTo>
                        <a:pt x="34928" y="385"/>
                      </a:lnTo>
                      <a:lnTo>
                        <a:pt x="34633" y="282"/>
                      </a:lnTo>
                      <a:lnTo>
                        <a:pt x="34326" y="205"/>
                      </a:lnTo>
                      <a:lnTo>
                        <a:pt x="34019" y="128"/>
                      </a:lnTo>
                      <a:lnTo>
                        <a:pt x="33698" y="77"/>
                      </a:lnTo>
                      <a:lnTo>
                        <a:pt x="33378" y="26"/>
                      </a:lnTo>
                      <a:lnTo>
                        <a:pt x="33058" y="0"/>
                      </a:lnTo>
                      <a:close/>
                    </a:path>
                  </a:pathLst>
                </a:custGeom>
                <a:solidFill>
                  <a:srgbClr val="CCFF50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75" name="Conector recto de flecha 174">
                <a:extLst>
                  <a:ext uri="{FF2B5EF4-FFF2-40B4-BE49-F238E27FC236}">
                    <a16:creationId xmlns:a16="http://schemas.microsoft.com/office/drawing/2014/main" id="{19CBC89E-0B52-F318-D185-F7F603FDED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21286" y="5701039"/>
                <a:ext cx="324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4" name="Lata 513">
                <a:extLst>
                  <a:ext uri="{FF2B5EF4-FFF2-40B4-BE49-F238E27FC236}">
                    <a16:creationId xmlns:a16="http://schemas.microsoft.com/office/drawing/2014/main" id="{FC491FE4-DC33-E0F0-E8FF-98E8563C6BEA}"/>
                  </a:ext>
                </a:extLst>
              </p:cNvPr>
              <p:cNvSpPr/>
              <p:nvPr/>
            </p:nvSpPr>
            <p:spPr>
              <a:xfrm>
                <a:off x="4856292" y="5136700"/>
                <a:ext cx="757836" cy="1128676"/>
              </a:xfrm>
              <a:prstGeom prst="can">
                <a:avLst>
                  <a:gd name="adj" fmla="val 19525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400" dirty="0">
                    <a:solidFill>
                      <a:schemeClr val="tx1"/>
                    </a:solidFill>
                    <a:latin typeface="Montserrat Light" pitchFamily="2" charset="77"/>
                  </a:rPr>
                  <a:t>datos</a:t>
                </a:r>
              </a:p>
            </p:txBody>
          </p:sp>
          <p:sp>
            <p:nvSpPr>
              <p:cNvPr id="515" name="Rectángulo 514">
                <a:extLst>
                  <a:ext uri="{FF2B5EF4-FFF2-40B4-BE49-F238E27FC236}">
                    <a16:creationId xmlns:a16="http://schemas.microsoft.com/office/drawing/2014/main" id="{57C5A057-7FEF-332A-89E7-1AF97CDE9379}"/>
                  </a:ext>
                </a:extLst>
              </p:cNvPr>
              <p:cNvSpPr/>
              <p:nvPr/>
            </p:nvSpPr>
            <p:spPr>
              <a:xfrm>
                <a:off x="6011672" y="5491352"/>
                <a:ext cx="1008000" cy="41937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400" dirty="0">
                    <a:solidFill>
                      <a:schemeClr val="tx1"/>
                    </a:solidFill>
                    <a:latin typeface="Montserrat Light" pitchFamily="2" charset="77"/>
                  </a:rPr>
                  <a:t>Entrenar</a:t>
                </a:r>
              </a:p>
            </p:txBody>
          </p:sp>
          <p:cxnSp>
            <p:nvCxnSpPr>
              <p:cNvPr id="516" name="Conector recto de flecha 515">
                <a:extLst>
                  <a:ext uri="{FF2B5EF4-FFF2-40B4-BE49-F238E27FC236}">
                    <a16:creationId xmlns:a16="http://schemas.microsoft.com/office/drawing/2014/main" id="{29E8810B-F244-1B79-FD68-3EA7E6773B06}"/>
                  </a:ext>
                </a:extLst>
              </p:cNvPr>
              <p:cNvCxnSpPr>
                <a:cxnSpLocks/>
                <a:stCxn id="514" idx="4"/>
                <a:endCxn id="515" idx="1"/>
              </p:cNvCxnSpPr>
              <p:nvPr/>
            </p:nvCxnSpPr>
            <p:spPr>
              <a:xfrm>
                <a:off x="5614128" y="5701038"/>
                <a:ext cx="397544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4" name="Google Shape;1922;p38">
                <a:extLst>
                  <a:ext uri="{FF2B5EF4-FFF2-40B4-BE49-F238E27FC236}">
                    <a16:creationId xmlns:a16="http://schemas.microsoft.com/office/drawing/2014/main" id="{4CE64E0E-C507-4C63-DC4D-BCC8930EA88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909326" y="5247540"/>
                <a:ext cx="365631" cy="577478"/>
                <a:chOff x="1085850" y="1181650"/>
                <a:chExt cx="2247902" cy="3550335"/>
              </a:xfrm>
            </p:grpSpPr>
            <p:sp>
              <p:nvSpPr>
                <p:cNvPr id="176" name="Google Shape;1923;p38">
                  <a:extLst>
                    <a:ext uri="{FF2B5EF4-FFF2-40B4-BE49-F238E27FC236}">
                      <a16:creationId xmlns:a16="http://schemas.microsoft.com/office/drawing/2014/main" id="{C396AC38-9799-4D27-B598-A8BEEADA6D45}"/>
                    </a:ext>
                  </a:extLst>
                </p:cNvPr>
                <p:cNvSpPr/>
                <p:nvPr/>
              </p:nvSpPr>
              <p:spPr>
                <a:xfrm>
                  <a:off x="1550204" y="1181650"/>
                  <a:ext cx="1318561" cy="1318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57" h="26257" extrusionOk="0">
                      <a:moveTo>
                        <a:pt x="5072" y="0"/>
                      </a:moveTo>
                      <a:lnTo>
                        <a:pt x="4803" y="26"/>
                      </a:lnTo>
                      <a:lnTo>
                        <a:pt x="4534" y="64"/>
                      </a:lnTo>
                      <a:lnTo>
                        <a:pt x="4278" y="102"/>
                      </a:lnTo>
                      <a:lnTo>
                        <a:pt x="4009" y="167"/>
                      </a:lnTo>
                      <a:lnTo>
                        <a:pt x="3766" y="243"/>
                      </a:lnTo>
                      <a:lnTo>
                        <a:pt x="3510" y="320"/>
                      </a:lnTo>
                      <a:lnTo>
                        <a:pt x="3266" y="423"/>
                      </a:lnTo>
                      <a:lnTo>
                        <a:pt x="3036" y="525"/>
                      </a:lnTo>
                      <a:lnTo>
                        <a:pt x="2805" y="640"/>
                      </a:lnTo>
                      <a:lnTo>
                        <a:pt x="2575" y="768"/>
                      </a:lnTo>
                      <a:lnTo>
                        <a:pt x="2357" y="909"/>
                      </a:lnTo>
                      <a:lnTo>
                        <a:pt x="2152" y="1063"/>
                      </a:lnTo>
                      <a:lnTo>
                        <a:pt x="1947" y="1217"/>
                      </a:lnTo>
                      <a:lnTo>
                        <a:pt x="1755" y="1383"/>
                      </a:lnTo>
                      <a:lnTo>
                        <a:pt x="1563" y="1563"/>
                      </a:lnTo>
                      <a:lnTo>
                        <a:pt x="1396" y="1755"/>
                      </a:lnTo>
                      <a:lnTo>
                        <a:pt x="1230" y="1947"/>
                      </a:lnTo>
                      <a:lnTo>
                        <a:pt x="1063" y="2152"/>
                      </a:lnTo>
                      <a:lnTo>
                        <a:pt x="910" y="2357"/>
                      </a:lnTo>
                      <a:lnTo>
                        <a:pt x="782" y="2574"/>
                      </a:lnTo>
                      <a:lnTo>
                        <a:pt x="653" y="2792"/>
                      </a:lnTo>
                      <a:lnTo>
                        <a:pt x="525" y="3023"/>
                      </a:lnTo>
                      <a:lnTo>
                        <a:pt x="423" y="3266"/>
                      </a:lnTo>
                      <a:lnTo>
                        <a:pt x="333" y="3509"/>
                      </a:lnTo>
                      <a:lnTo>
                        <a:pt x="244" y="3753"/>
                      </a:lnTo>
                      <a:lnTo>
                        <a:pt x="167" y="4009"/>
                      </a:lnTo>
                      <a:lnTo>
                        <a:pt x="116" y="4265"/>
                      </a:lnTo>
                      <a:lnTo>
                        <a:pt x="64" y="4534"/>
                      </a:lnTo>
                      <a:lnTo>
                        <a:pt x="26" y="4803"/>
                      </a:lnTo>
                      <a:lnTo>
                        <a:pt x="13" y="5072"/>
                      </a:lnTo>
                      <a:lnTo>
                        <a:pt x="0" y="5341"/>
                      </a:lnTo>
                      <a:lnTo>
                        <a:pt x="0" y="20903"/>
                      </a:lnTo>
                      <a:lnTo>
                        <a:pt x="13" y="21184"/>
                      </a:lnTo>
                      <a:lnTo>
                        <a:pt x="26" y="21453"/>
                      </a:lnTo>
                      <a:lnTo>
                        <a:pt x="64" y="21722"/>
                      </a:lnTo>
                      <a:lnTo>
                        <a:pt x="116" y="21991"/>
                      </a:lnTo>
                      <a:lnTo>
                        <a:pt x="167" y="22247"/>
                      </a:lnTo>
                      <a:lnTo>
                        <a:pt x="244" y="22503"/>
                      </a:lnTo>
                      <a:lnTo>
                        <a:pt x="333" y="22747"/>
                      </a:lnTo>
                      <a:lnTo>
                        <a:pt x="423" y="22990"/>
                      </a:lnTo>
                      <a:lnTo>
                        <a:pt x="525" y="23234"/>
                      </a:lnTo>
                      <a:lnTo>
                        <a:pt x="653" y="23464"/>
                      </a:lnTo>
                      <a:lnTo>
                        <a:pt x="782" y="23682"/>
                      </a:lnTo>
                      <a:lnTo>
                        <a:pt x="910" y="23900"/>
                      </a:lnTo>
                      <a:lnTo>
                        <a:pt x="1063" y="24104"/>
                      </a:lnTo>
                      <a:lnTo>
                        <a:pt x="1230" y="24309"/>
                      </a:lnTo>
                      <a:lnTo>
                        <a:pt x="1396" y="24502"/>
                      </a:lnTo>
                      <a:lnTo>
                        <a:pt x="1563" y="24694"/>
                      </a:lnTo>
                      <a:lnTo>
                        <a:pt x="1755" y="24873"/>
                      </a:lnTo>
                      <a:lnTo>
                        <a:pt x="1947" y="25039"/>
                      </a:lnTo>
                      <a:lnTo>
                        <a:pt x="2152" y="25193"/>
                      </a:lnTo>
                      <a:lnTo>
                        <a:pt x="2357" y="25347"/>
                      </a:lnTo>
                      <a:lnTo>
                        <a:pt x="2575" y="25488"/>
                      </a:lnTo>
                      <a:lnTo>
                        <a:pt x="2805" y="25616"/>
                      </a:lnTo>
                      <a:lnTo>
                        <a:pt x="3036" y="25731"/>
                      </a:lnTo>
                      <a:lnTo>
                        <a:pt x="3266" y="25834"/>
                      </a:lnTo>
                      <a:lnTo>
                        <a:pt x="3510" y="25936"/>
                      </a:lnTo>
                      <a:lnTo>
                        <a:pt x="3766" y="26013"/>
                      </a:lnTo>
                      <a:lnTo>
                        <a:pt x="4009" y="26090"/>
                      </a:lnTo>
                      <a:lnTo>
                        <a:pt x="4278" y="26154"/>
                      </a:lnTo>
                      <a:lnTo>
                        <a:pt x="4534" y="26192"/>
                      </a:lnTo>
                      <a:lnTo>
                        <a:pt x="4803" y="26231"/>
                      </a:lnTo>
                      <a:lnTo>
                        <a:pt x="5072" y="26256"/>
                      </a:lnTo>
                      <a:lnTo>
                        <a:pt x="21184" y="26256"/>
                      </a:lnTo>
                      <a:lnTo>
                        <a:pt x="21466" y="26231"/>
                      </a:lnTo>
                      <a:lnTo>
                        <a:pt x="21722" y="26192"/>
                      </a:lnTo>
                      <a:lnTo>
                        <a:pt x="21991" y="26154"/>
                      </a:lnTo>
                      <a:lnTo>
                        <a:pt x="22248" y="26090"/>
                      </a:lnTo>
                      <a:lnTo>
                        <a:pt x="22504" y="26013"/>
                      </a:lnTo>
                      <a:lnTo>
                        <a:pt x="22747" y="25936"/>
                      </a:lnTo>
                      <a:lnTo>
                        <a:pt x="22990" y="25834"/>
                      </a:lnTo>
                      <a:lnTo>
                        <a:pt x="23234" y="25731"/>
                      </a:lnTo>
                      <a:lnTo>
                        <a:pt x="23464" y="25616"/>
                      </a:lnTo>
                      <a:lnTo>
                        <a:pt x="23682" y="25488"/>
                      </a:lnTo>
                      <a:lnTo>
                        <a:pt x="23900" y="25347"/>
                      </a:lnTo>
                      <a:lnTo>
                        <a:pt x="24117" y="25193"/>
                      </a:lnTo>
                      <a:lnTo>
                        <a:pt x="24322" y="25039"/>
                      </a:lnTo>
                      <a:lnTo>
                        <a:pt x="24515" y="24873"/>
                      </a:lnTo>
                      <a:lnTo>
                        <a:pt x="24694" y="24694"/>
                      </a:lnTo>
                      <a:lnTo>
                        <a:pt x="24873" y="24502"/>
                      </a:lnTo>
                      <a:lnTo>
                        <a:pt x="25040" y="24309"/>
                      </a:lnTo>
                      <a:lnTo>
                        <a:pt x="25206" y="24104"/>
                      </a:lnTo>
                      <a:lnTo>
                        <a:pt x="25347" y="23900"/>
                      </a:lnTo>
                      <a:lnTo>
                        <a:pt x="25488" y="23682"/>
                      </a:lnTo>
                      <a:lnTo>
                        <a:pt x="25616" y="23464"/>
                      </a:lnTo>
                      <a:lnTo>
                        <a:pt x="25731" y="23234"/>
                      </a:lnTo>
                      <a:lnTo>
                        <a:pt x="25847" y="22990"/>
                      </a:lnTo>
                      <a:lnTo>
                        <a:pt x="25936" y="22747"/>
                      </a:lnTo>
                      <a:lnTo>
                        <a:pt x="26026" y="22503"/>
                      </a:lnTo>
                      <a:lnTo>
                        <a:pt x="26090" y="22247"/>
                      </a:lnTo>
                      <a:lnTo>
                        <a:pt x="26154" y="21991"/>
                      </a:lnTo>
                      <a:lnTo>
                        <a:pt x="26205" y="21722"/>
                      </a:lnTo>
                      <a:lnTo>
                        <a:pt x="26231" y="21453"/>
                      </a:lnTo>
                      <a:lnTo>
                        <a:pt x="26256" y="21184"/>
                      </a:lnTo>
                      <a:lnTo>
                        <a:pt x="26256" y="20903"/>
                      </a:lnTo>
                      <a:lnTo>
                        <a:pt x="26256" y="5341"/>
                      </a:lnTo>
                      <a:lnTo>
                        <a:pt x="26256" y="5072"/>
                      </a:lnTo>
                      <a:lnTo>
                        <a:pt x="26231" y="4803"/>
                      </a:lnTo>
                      <a:lnTo>
                        <a:pt x="26205" y="4534"/>
                      </a:lnTo>
                      <a:lnTo>
                        <a:pt x="26154" y="4265"/>
                      </a:lnTo>
                      <a:lnTo>
                        <a:pt x="26090" y="4009"/>
                      </a:lnTo>
                      <a:lnTo>
                        <a:pt x="26026" y="3753"/>
                      </a:lnTo>
                      <a:lnTo>
                        <a:pt x="25936" y="3509"/>
                      </a:lnTo>
                      <a:lnTo>
                        <a:pt x="25847" y="3266"/>
                      </a:lnTo>
                      <a:lnTo>
                        <a:pt x="25731" y="3023"/>
                      </a:lnTo>
                      <a:lnTo>
                        <a:pt x="25616" y="2792"/>
                      </a:lnTo>
                      <a:lnTo>
                        <a:pt x="25488" y="2574"/>
                      </a:lnTo>
                      <a:lnTo>
                        <a:pt x="25347" y="2357"/>
                      </a:lnTo>
                      <a:lnTo>
                        <a:pt x="25206" y="2152"/>
                      </a:lnTo>
                      <a:lnTo>
                        <a:pt x="25040" y="1947"/>
                      </a:lnTo>
                      <a:lnTo>
                        <a:pt x="24873" y="1755"/>
                      </a:lnTo>
                      <a:lnTo>
                        <a:pt x="24694" y="1563"/>
                      </a:lnTo>
                      <a:lnTo>
                        <a:pt x="24515" y="1383"/>
                      </a:lnTo>
                      <a:lnTo>
                        <a:pt x="24322" y="1217"/>
                      </a:lnTo>
                      <a:lnTo>
                        <a:pt x="24117" y="1063"/>
                      </a:lnTo>
                      <a:lnTo>
                        <a:pt x="23900" y="909"/>
                      </a:lnTo>
                      <a:lnTo>
                        <a:pt x="23682" y="768"/>
                      </a:lnTo>
                      <a:lnTo>
                        <a:pt x="23464" y="640"/>
                      </a:lnTo>
                      <a:lnTo>
                        <a:pt x="23234" y="525"/>
                      </a:lnTo>
                      <a:lnTo>
                        <a:pt x="22990" y="423"/>
                      </a:lnTo>
                      <a:lnTo>
                        <a:pt x="22747" y="320"/>
                      </a:lnTo>
                      <a:lnTo>
                        <a:pt x="22504" y="243"/>
                      </a:lnTo>
                      <a:lnTo>
                        <a:pt x="22248" y="167"/>
                      </a:lnTo>
                      <a:lnTo>
                        <a:pt x="21991" y="102"/>
                      </a:lnTo>
                      <a:lnTo>
                        <a:pt x="21722" y="64"/>
                      </a:lnTo>
                      <a:lnTo>
                        <a:pt x="21466" y="26"/>
                      </a:lnTo>
                      <a:lnTo>
                        <a:pt x="21184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924;p38">
                  <a:extLst>
                    <a:ext uri="{FF2B5EF4-FFF2-40B4-BE49-F238E27FC236}">
                      <a16:creationId xmlns:a16="http://schemas.microsoft.com/office/drawing/2014/main" id="{5A73C8A2-24E7-54CF-9A22-AB956FED0DAC}"/>
                    </a:ext>
                  </a:extLst>
                </p:cNvPr>
                <p:cNvSpPr/>
                <p:nvPr/>
              </p:nvSpPr>
              <p:spPr>
                <a:xfrm>
                  <a:off x="1623520" y="1254966"/>
                  <a:ext cx="1172579" cy="1171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50" h="23337" extrusionOk="0">
                      <a:moveTo>
                        <a:pt x="4509" y="0"/>
                      </a:moveTo>
                      <a:lnTo>
                        <a:pt x="4265" y="26"/>
                      </a:lnTo>
                      <a:lnTo>
                        <a:pt x="4035" y="51"/>
                      </a:lnTo>
                      <a:lnTo>
                        <a:pt x="3792" y="90"/>
                      </a:lnTo>
                      <a:lnTo>
                        <a:pt x="3561" y="141"/>
                      </a:lnTo>
                      <a:lnTo>
                        <a:pt x="3343" y="205"/>
                      </a:lnTo>
                      <a:lnTo>
                        <a:pt x="3126" y="282"/>
                      </a:lnTo>
                      <a:lnTo>
                        <a:pt x="2908" y="372"/>
                      </a:lnTo>
                      <a:lnTo>
                        <a:pt x="2690" y="461"/>
                      </a:lnTo>
                      <a:lnTo>
                        <a:pt x="2485" y="564"/>
                      </a:lnTo>
                      <a:lnTo>
                        <a:pt x="2293" y="679"/>
                      </a:lnTo>
                      <a:lnTo>
                        <a:pt x="2101" y="807"/>
                      </a:lnTo>
                      <a:lnTo>
                        <a:pt x="1909" y="935"/>
                      </a:lnTo>
                      <a:lnTo>
                        <a:pt x="1729" y="1076"/>
                      </a:lnTo>
                      <a:lnTo>
                        <a:pt x="1563" y="1230"/>
                      </a:lnTo>
                      <a:lnTo>
                        <a:pt x="1396" y="1383"/>
                      </a:lnTo>
                      <a:lnTo>
                        <a:pt x="1230" y="1550"/>
                      </a:lnTo>
                      <a:lnTo>
                        <a:pt x="1089" y="1729"/>
                      </a:lnTo>
                      <a:lnTo>
                        <a:pt x="948" y="1909"/>
                      </a:lnTo>
                      <a:lnTo>
                        <a:pt x="807" y="2088"/>
                      </a:lnTo>
                      <a:lnTo>
                        <a:pt x="692" y="2280"/>
                      </a:lnTo>
                      <a:lnTo>
                        <a:pt x="577" y="2485"/>
                      </a:lnTo>
                      <a:lnTo>
                        <a:pt x="474" y="2690"/>
                      </a:lnTo>
                      <a:lnTo>
                        <a:pt x="372" y="2895"/>
                      </a:lnTo>
                      <a:lnTo>
                        <a:pt x="295" y="3112"/>
                      </a:lnTo>
                      <a:lnTo>
                        <a:pt x="218" y="3330"/>
                      </a:lnTo>
                      <a:lnTo>
                        <a:pt x="154" y="3561"/>
                      </a:lnTo>
                      <a:lnTo>
                        <a:pt x="103" y="3791"/>
                      </a:lnTo>
                      <a:lnTo>
                        <a:pt x="52" y="4022"/>
                      </a:lnTo>
                      <a:lnTo>
                        <a:pt x="26" y="4265"/>
                      </a:lnTo>
                      <a:lnTo>
                        <a:pt x="13" y="4509"/>
                      </a:lnTo>
                      <a:lnTo>
                        <a:pt x="0" y="4752"/>
                      </a:lnTo>
                      <a:lnTo>
                        <a:pt x="0" y="18584"/>
                      </a:lnTo>
                      <a:lnTo>
                        <a:pt x="13" y="18828"/>
                      </a:lnTo>
                      <a:lnTo>
                        <a:pt x="26" y="19071"/>
                      </a:lnTo>
                      <a:lnTo>
                        <a:pt x="52" y="19314"/>
                      </a:lnTo>
                      <a:lnTo>
                        <a:pt x="103" y="19545"/>
                      </a:lnTo>
                      <a:lnTo>
                        <a:pt x="154" y="19776"/>
                      </a:lnTo>
                      <a:lnTo>
                        <a:pt x="218" y="19993"/>
                      </a:lnTo>
                      <a:lnTo>
                        <a:pt x="295" y="20224"/>
                      </a:lnTo>
                      <a:lnTo>
                        <a:pt x="372" y="20429"/>
                      </a:lnTo>
                      <a:lnTo>
                        <a:pt x="474" y="20646"/>
                      </a:lnTo>
                      <a:lnTo>
                        <a:pt x="577" y="20851"/>
                      </a:lnTo>
                      <a:lnTo>
                        <a:pt x="692" y="21043"/>
                      </a:lnTo>
                      <a:lnTo>
                        <a:pt x="807" y="21248"/>
                      </a:lnTo>
                      <a:lnTo>
                        <a:pt x="948" y="21428"/>
                      </a:lnTo>
                      <a:lnTo>
                        <a:pt x="1089" y="21607"/>
                      </a:lnTo>
                      <a:lnTo>
                        <a:pt x="1230" y="21786"/>
                      </a:lnTo>
                      <a:lnTo>
                        <a:pt x="1396" y="21940"/>
                      </a:lnTo>
                      <a:lnTo>
                        <a:pt x="1563" y="22107"/>
                      </a:lnTo>
                      <a:lnTo>
                        <a:pt x="1729" y="22247"/>
                      </a:lnTo>
                      <a:lnTo>
                        <a:pt x="1909" y="22388"/>
                      </a:lnTo>
                      <a:lnTo>
                        <a:pt x="2101" y="22529"/>
                      </a:lnTo>
                      <a:lnTo>
                        <a:pt x="2293" y="22644"/>
                      </a:lnTo>
                      <a:lnTo>
                        <a:pt x="2485" y="22760"/>
                      </a:lnTo>
                      <a:lnTo>
                        <a:pt x="2690" y="22875"/>
                      </a:lnTo>
                      <a:lnTo>
                        <a:pt x="2908" y="22965"/>
                      </a:lnTo>
                      <a:lnTo>
                        <a:pt x="3126" y="23054"/>
                      </a:lnTo>
                      <a:lnTo>
                        <a:pt x="3343" y="23118"/>
                      </a:lnTo>
                      <a:lnTo>
                        <a:pt x="3561" y="23182"/>
                      </a:lnTo>
                      <a:lnTo>
                        <a:pt x="3792" y="23246"/>
                      </a:lnTo>
                      <a:lnTo>
                        <a:pt x="4035" y="23285"/>
                      </a:lnTo>
                      <a:lnTo>
                        <a:pt x="4265" y="23310"/>
                      </a:lnTo>
                      <a:lnTo>
                        <a:pt x="4509" y="23336"/>
                      </a:lnTo>
                      <a:lnTo>
                        <a:pt x="18828" y="23336"/>
                      </a:lnTo>
                      <a:lnTo>
                        <a:pt x="19071" y="23310"/>
                      </a:lnTo>
                      <a:lnTo>
                        <a:pt x="19315" y="23285"/>
                      </a:lnTo>
                      <a:lnTo>
                        <a:pt x="19545" y="23246"/>
                      </a:lnTo>
                      <a:lnTo>
                        <a:pt x="19776" y="23182"/>
                      </a:lnTo>
                      <a:lnTo>
                        <a:pt x="20006" y="23118"/>
                      </a:lnTo>
                      <a:lnTo>
                        <a:pt x="20224" y="23054"/>
                      </a:lnTo>
                      <a:lnTo>
                        <a:pt x="20442" y="22965"/>
                      </a:lnTo>
                      <a:lnTo>
                        <a:pt x="20647" y="22875"/>
                      </a:lnTo>
                      <a:lnTo>
                        <a:pt x="20852" y="22760"/>
                      </a:lnTo>
                      <a:lnTo>
                        <a:pt x="21056" y="22644"/>
                      </a:lnTo>
                      <a:lnTo>
                        <a:pt x="21249" y="22529"/>
                      </a:lnTo>
                      <a:lnTo>
                        <a:pt x="21428" y="22388"/>
                      </a:lnTo>
                      <a:lnTo>
                        <a:pt x="21607" y="22247"/>
                      </a:lnTo>
                      <a:lnTo>
                        <a:pt x="21787" y="22107"/>
                      </a:lnTo>
                      <a:lnTo>
                        <a:pt x="21953" y="21940"/>
                      </a:lnTo>
                      <a:lnTo>
                        <a:pt x="22107" y="21786"/>
                      </a:lnTo>
                      <a:lnTo>
                        <a:pt x="22260" y="21607"/>
                      </a:lnTo>
                      <a:lnTo>
                        <a:pt x="22401" y="21428"/>
                      </a:lnTo>
                      <a:lnTo>
                        <a:pt x="22529" y="21248"/>
                      </a:lnTo>
                      <a:lnTo>
                        <a:pt x="22657" y="21043"/>
                      </a:lnTo>
                      <a:lnTo>
                        <a:pt x="22773" y="20851"/>
                      </a:lnTo>
                      <a:lnTo>
                        <a:pt x="22875" y="20646"/>
                      </a:lnTo>
                      <a:lnTo>
                        <a:pt x="22965" y="20429"/>
                      </a:lnTo>
                      <a:lnTo>
                        <a:pt x="23055" y="20224"/>
                      </a:lnTo>
                      <a:lnTo>
                        <a:pt x="23131" y="19993"/>
                      </a:lnTo>
                      <a:lnTo>
                        <a:pt x="23195" y="19776"/>
                      </a:lnTo>
                      <a:lnTo>
                        <a:pt x="23247" y="19545"/>
                      </a:lnTo>
                      <a:lnTo>
                        <a:pt x="23285" y="19314"/>
                      </a:lnTo>
                      <a:lnTo>
                        <a:pt x="23323" y="19071"/>
                      </a:lnTo>
                      <a:lnTo>
                        <a:pt x="23336" y="18828"/>
                      </a:lnTo>
                      <a:lnTo>
                        <a:pt x="23349" y="18584"/>
                      </a:lnTo>
                      <a:lnTo>
                        <a:pt x="23349" y="4752"/>
                      </a:lnTo>
                      <a:lnTo>
                        <a:pt x="23336" y="4509"/>
                      </a:lnTo>
                      <a:lnTo>
                        <a:pt x="23323" y="4265"/>
                      </a:lnTo>
                      <a:lnTo>
                        <a:pt x="23285" y="4022"/>
                      </a:lnTo>
                      <a:lnTo>
                        <a:pt x="23247" y="3791"/>
                      </a:lnTo>
                      <a:lnTo>
                        <a:pt x="23195" y="3561"/>
                      </a:lnTo>
                      <a:lnTo>
                        <a:pt x="23131" y="3330"/>
                      </a:lnTo>
                      <a:lnTo>
                        <a:pt x="23055" y="3112"/>
                      </a:lnTo>
                      <a:lnTo>
                        <a:pt x="22965" y="2895"/>
                      </a:lnTo>
                      <a:lnTo>
                        <a:pt x="22875" y="2690"/>
                      </a:lnTo>
                      <a:lnTo>
                        <a:pt x="22773" y="2485"/>
                      </a:lnTo>
                      <a:lnTo>
                        <a:pt x="22657" y="2280"/>
                      </a:lnTo>
                      <a:lnTo>
                        <a:pt x="22529" y="2088"/>
                      </a:lnTo>
                      <a:lnTo>
                        <a:pt x="22401" y="1909"/>
                      </a:lnTo>
                      <a:lnTo>
                        <a:pt x="22260" y="1729"/>
                      </a:lnTo>
                      <a:lnTo>
                        <a:pt x="22107" y="1550"/>
                      </a:lnTo>
                      <a:lnTo>
                        <a:pt x="21953" y="1383"/>
                      </a:lnTo>
                      <a:lnTo>
                        <a:pt x="21787" y="1230"/>
                      </a:lnTo>
                      <a:lnTo>
                        <a:pt x="21607" y="1076"/>
                      </a:lnTo>
                      <a:lnTo>
                        <a:pt x="21428" y="935"/>
                      </a:lnTo>
                      <a:lnTo>
                        <a:pt x="21249" y="807"/>
                      </a:lnTo>
                      <a:lnTo>
                        <a:pt x="21056" y="679"/>
                      </a:lnTo>
                      <a:lnTo>
                        <a:pt x="20852" y="564"/>
                      </a:lnTo>
                      <a:lnTo>
                        <a:pt x="20647" y="461"/>
                      </a:lnTo>
                      <a:lnTo>
                        <a:pt x="20442" y="372"/>
                      </a:lnTo>
                      <a:lnTo>
                        <a:pt x="20224" y="282"/>
                      </a:lnTo>
                      <a:lnTo>
                        <a:pt x="20006" y="205"/>
                      </a:lnTo>
                      <a:lnTo>
                        <a:pt x="19776" y="141"/>
                      </a:lnTo>
                      <a:lnTo>
                        <a:pt x="19545" y="90"/>
                      </a:lnTo>
                      <a:lnTo>
                        <a:pt x="19315" y="51"/>
                      </a:lnTo>
                      <a:lnTo>
                        <a:pt x="19071" y="26"/>
                      </a:lnTo>
                      <a:lnTo>
                        <a:pt x="1882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925;p38">
                  <a:extLst>
                    <a:ext uri="{FF2B5EF4-FFF2-40B4-BE49-F238E27FC236}">
                      <a16:creationId xmlns:a16="http://schemas.microsoft.com/office/drawing/2014/main" id="{93B0E2DE-7BE7-DECD-0378-E7290A195807}"/>
                    </a:ext>
                  </a:extLst>
                </p:cNvPr>
                <p:cNvSpPr/>
                <p:nvPr/>
              </p:nvSpPr>
              <p:spPr>
                <a:xfrm>
                  <a:off x="2651305" y="1619641"/>
                  <a:ext cx="77887" cy="58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1" h="1166" extrusionOk="0">
                      <a:moveTo>
                        <a:pt x="1307" y="0"/>
                      </a:moveTo>
                      <a:lnTo>
                        <a:pt x="1268" y="13"/>
                      </a:lnTo>
                      <a:lnTo>
                        <a:pt x="1217" y="26"/>
                      </a:lnTo>
                      <a:lnTo>
                        <a:pt x="1179" y="39"/>
                      </a:lnTo>
                      <a:lnTo>
                        <a:pt x="116" y="730"/>
                      </a:lnTo>
                      <a:lnTo>
                        <a:pt x="77" y="756"/>
                      </a:lnTo>
                      <a:lnTo>
                        <a:pt x="39" y="794"/>
                      </a:lnTo>
                      <a:lnTo>
                        <a:pt x="26" y="833"/>
                      </a:lnTo>
                      <a:lnTo>
                        <a:pt x="0" y="871"/>
                      </a:lnTo>
                      <a:lnTo>
                        <a:pt x="0" y="922"/>
                      </a:lnTo>
                      <a:lnTo>
                        <a:pt x="0" y="974"/>
                      </a:lnTo>
                      <a:lnTo>
                        <a:pt x="13" y="1012"/>
                      </a:lnTo>
                      <a:lnTo>
                        <a:pt x="39" y="1063"/>
                      </a:lnTo>
                      <a:lnTo>
                        <a:pt x="77" y="1102"/>
                      </a:lnTo>
                      <a:lnTo>
                        <a:pt x="128" y="1140"/>
                      </a:lnTo>
                      <a:lnTo>
                        <a:pt x="180" y="1166"/>
                      </a:lnTo>
                      <a:lnTo>
                        <a:pt x="308" y="1166"/>
                      </a:lnTo>
                      <a:lnTo>
                        <a:pt x="372" y="1127"/>
                      </a:lnTo>
                      <a:lnTo>
                        <a:pt x="1435" y="448"/>
                      </a:lnTo>
                      <a:lnTo>
                        <a:pt x="1473" y="423"/>
                      </a:lnTo>
                      <a:lnTo>
                        <a:pt x="1499" y="384"/>
                      </a:lnTo>
                      <a:lnTo>
                        <a:pt x="1524" y="346"/>
                      </a:lnTo>
                      <a:lnTo>
                        <a:pt x="1537" y="295"/>
                      </a:lnTo>
                      <a:lnTo>
                        <a:pt x="1550" y="256"/>
                      </a:lnTo>
                      <a:lnTo>
                        <a:pt x="1550" y="205"/>
                      </a:lnTo>
                      <a:lnTo>
                        <a:pt x="1537" y="154"/>
                      </a:lnTo>
                      <a:lnTo>
                        <a:pt x="1512" y="115"/>
                      </a:lnTo>
                      <a:lnTo>
                        <a:pt x="1473" y="77"/>
                      </a:lnTo>
                      <a:lnTo>
                        <a:pt x="1435" y="51"/>
                      </a:lnTo>
                      <a:lnTo>
                        <a:pt x="1396" y="26"/>
                      </a:lnTo>
                      <a:lnTo>
                        <a:pt x="1358" y="13"/>
                      </a:lnTo>
                      <a:lnTo>
                        <a:pt x="1307" y="0"/>
                      </a:lnTo>
                      <a:close/>
                    </a:path>
                  </a:pathLst>
                </a:custGeom>
                <a:solidFill>
                  <a:srgbClr val="05A8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926;p38">
                  <a:extLst>
                    <a:ext uri="{FF2B5EF4-FFF2-40B4-BE49-F238E27FC236}">
                      <a16:creationId xmlns:a16="http://schemas.microsoft.com/office/drawing/2014/main" id="{AA7FF736-293A-A7AD-2814-9804259AAB7A}"/>
                    </a:ext>
                  </a:extLst>
                </p:cNvPr>
                <p:cNvSpPr/>
                <p:nvPr/>
              </p:nvSpPr>
              <p:spPr>
                <a:xfrm>
                  <a:off x="2049910" y="1554660"/>
                  <a:ext cx="301104" cy="11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6" h="2345" extrusionOk="0">
                      <a:moveTo>
                        <a:pt x="3395" y="1"/>
                      </a:moveTo>
                      <a:lnTo>
                        <a:pt x="3344" y="13"/>
                      </a:lnTo>
                      <a:lnTo>
                        <a:pt x="3293" y="26"/>
                      </a:lnTo>
                      <a:lnTo>
                        <a:pt x="3254" y="52"/>
                      </a:lnTo>
                      <a:lnTo>
                        <a:pt x="3216" y="77"/>
                      </a:lnTo>
                      <a:lnTo>
                        <a:pt x="3190" y="116"/>
                      </a:lnTo>
                      <a:lnTo>
                        <a:pt x="3165" y="154"/>
                      </a:lnTo>
                      <a:lnTo>
                        <a:pt x="3152" y="193"/>
                      </a:lnTo>
                      <a:lnTo>
                        <a:pt x="3152" y="244"/>
                      </a:lnTo>
                      <a:lnTo>
                        <a:pt x="3152" y="833"/>
                      </a:lnTo>
                      <a:lnTo>
                        <a:pt x="2409" y="833"/>
                      </a:lnTo>
                      <a:lnTo>
                        <a:pt x="2358" y="846"/>
                      </a:lnTo>
                      <a:lnTo>
                        <a:pt x="2319" y="859"/>
                      </a:lnTo>
                      <a:lnTo>
                        <a:pt x="2268" y="872"/>
                      </a:lnTo>
                      <a:lnTo>
                        <a:pt x="2242" y="910"/>
                      </a:lnTo>
                      <a:lnTo>
                        <a:pt x="2204" y="948"/>
                      </a:lnTo>
                      <a:lnTo>
                        <a:pt x="2178" y="987"/>
                      </a:lnTo>
                      <a:lnTo>
                        <a:pt x="2166" y="1025"/>
                      </a:lnTo>
                      <a:lnTo>
                        <a:pt x="2166" y="1076"/>
                      </a:lnTo>
                      <a:lnTo>
                        <a:pt x="2166" y="1858"/>
                      </a:lnTo>
                      <a:lnTo>
                        <a:pt x="244" y="1858"/>
                      </a:lnTo>
                      <a:lnTo>
                        <a:pt x="193" y="1871"/>
                      </a:lnTo>
                      <a:lnTo>
                        <a:pt x="155" y="1883"/>
                      </a:lnTo>
                      <a:lnTo>
                        <a:pt x="103" y="1909"/>
                      </a:lnTo>
                      <a:lnTo>
                        <a:pt x="78" y="1935"/>
                      </a:lnTo>
                      <a:lnTo>
                        <a:pt x="39" y="1973"/>
                      </a:lnTo>
                      <a:lnTo>
                        <a:pt x="27" y="2011"/>
                      </a:lnTo>
                      <a:lnTo>
                        <a:pt x="1" y="2063"/>
                      </a:lnTo>
                      <a:lnTo>
                        <a:pt x="1" y="2101"/>
                      </a:lnTo>
                      <a:lnTo>
                        <a:pt x="1" y="2152"/>
                      </a:lnTo>
                      <a:lnTo>
                        <a:pt x="27" y="2204"/>
                      </a:lnTo>
                      <a:lnTo>
                        <a:pt x="39" y="2242"/>
                      </a:lnTo>
                      <a:lnTo>
                        <a:pt x="78" y="2280"/>
                      </a:lnTo>
                      <a:lnTo>
                        <a:pt x="103" y="2306"/>
                      </a:lnTo>
                      <a:lnTo>
                        <a:pt x="155" y="2332"/>
                      </a:lnTo>
                      <a:lnTo>
                        <a:pt x="193" y="2344"/>
                      </a:lnTo>
                      <a:lnTo>
                        <a:pt x="5803" y="2344"/>
                      </a:lnTo>
                      <a:lnTo>
                        <a:pt x="5854" y="2332"/>
                      </a:lnTo>
                      <a:lnTo>
                        <a:pt x="5893" y="2306"/>
                      </a:lnTo>
                      <a:lnTo>
                        <a:pt x="5931" y="2280"/>
                      </a:lnTo>
                      <a:lnTo>
                        <a:pt x="5957" y="2242"/>
                      </a:lnTo>
                      <a:lnTo>
                        <a:pt x="5982" y="2204"/>
                      </a:lnTo>
                      <a:lnTo>
                        <a:pt x="5995" y="2152"/>
                      </a:lnTo>
                      <a:lnTo>
                        <a:pt x="5995" y="2101"/>
                      </a:lnTo>
                      <a:lnTo>
                        <a:pt x="5995" y="2063"/>
                      </a:lnTo>
                      <a:lnTo>
                        <a:pt x="5982" y="2011"/>
                      </a:lnTo>
                      <a:lnTo>
                        <a:pt x="5957" y="1973"/>
                      </a:lnTo>
                      <a:lnTo>
                        <a:pt x="5931" y="1935"/>
                      </a:lnTo>
                      <a:lnTo>
                        <a:pt x="5893" y="1909"/>
                      </a:lnTo>
                      <a:lnTo>
                        <a:pt x="5854" y="1883"/>
                      </a:lnTo>
                      <a:lnTo>
                        <a:pt x="5803" y="1871"/>
                      </a:lnTo>
                      <a:lnTo>
                        <a:pt x="5752" y="1858"/>
                      </a:lnTo>
                      <a:lnTo>
                        <a:pt x="4727" y="1858"/>
                      </a:lnTo>
                      <a:lnTo>
                        <a:pt x="4727" y="551"/>
                      </a:lnTo>
                      <a:lnTo>
                        <a:pt x="4714" y="513"/>
                      </a:lnTo>
                      <a:lnTo>
                        <a:pt x="4701" y="462"/>
                      </a:lnTo>
                      <a:lnTo>
                        <a:pt x="4689" y="423"/>
                      </a:lnTo>
                      <a:lnTo>
                        <a:pt x="4650" y="385"/>
                      </a:lnTo>
                      <a:lnTo>
                        <a:pt x="4625" y="359"/>
                      </a:lnTo>
                      <a:lnTo>
                        <a:pt x="4573" y="334"/>
                      </a:lnTo>
                      <a:lnTo>
                        <a:pt x="4535" y="321"/>
                      </a:lnTo>
                      <a:lnTo>
                        <a:pt x="4484" y="308"/>
                      </a:lnTo>
                      <a:lnTo>
                        <a:pt x="4433" y="321"/>
                      </a:lnTo>
                      <a:lnTo>
                        <a:pt x="4394" y="334"/>
                      </a:lnTo>
                      <a:lnTo>
                        <a:pt x="4343" y="359"/>
                      </a:lnTo>
                      <a:lnTo>
                        <a:pt x="4304" y="385"/>
                      </a:lnTo>
                      <a:lnTo>
                        <a:pt x="4279" y="423"/>
                      </a:lnTo>
                      <a:lnTo>
                        <a:pt x="4253" y="462"/>
                      </a:lnTo>
                      <a:lnTo>
                        <a:pt x="4240" y="513"/>
                      </a:lnTo>
                      <a:lnTo>
                        <a:pt x="4240" y="551"/>
                      </a:lnTo>
                      <a:lnTo>
                        <a:pt x="4240" y="1858"/>
                      </a:lnTo>
                      <a:lnTo>
                        <a:pt x="2652" y="1858"/>
                      </a:lnTo>
                      <a:lnTo>
                        <a:pt x="2652" y="1320"/>
                      </a:lnTo>
                      <a:lnTo>
                        <a:pt x="3446" y="1320"/>
                      </a:lnTo>
                      <a:lnTo>
                        <a:pt x="3485" y="1307"/>
                      </a:lnTo>
                      <a:lnTo>
                        <a:pt x="3523" y="1281"/>
                      </a:lnTo>
                      <a:lnTo>
                        <a:pt x="3562" y="1256"/>
                      </a:lnTo>
                      <a:lnTo>
                        <a:pt x="3587" y="1217"/>
                      </a:lnTo>
                      <a:lnTo>
                        <a:pt x="3613" y="1179"/>
                      </a:lnTo>
                      <a:lnTo>
                        <a:pt x="3626" y="1128"/>
                      </a:lnTo>
                      <a:lnTo>
                        <a:pt x="3638" y="1076"/>
                      </a:lnTo>
                      <a:lnTo>
                        <a:pt x="3638" y="244"/>
                      </a:lnTo>
                      <a:lnTo>
                        <a:pt x="3626" y="193"/>
                      </a:lnTo>
                      <a:lnTo>
                        <a:pt x="3613" y="154"/>
                      </a:lnTo>
                      <a:lnTo>
                        <a:pt x="3587" y="116"/>
                      </a:lnTo>
                      <a:lnTo>
                        <a:pt x="3562" y="77"/>
                      </a:lnTo>
                      <a:lnTo>
                        <a:pt x="3523" y="52"/>
                      </a:lnTo>
                      <a:lnTo>
                        <a:pt x="3485" y="26"/>
                      </a:lnTo>
                      <a:lnTo>
                        <a:pt x="3446" y="13"/>
                      </a:lnTo>
                      <a:lnTo>
                        <a:pt x="339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927;p38">
                  <a:extLst>
                    <a:ext uri="{FF2B5EF4-FFF2-40B4-BE49-F238E27FC236}">
                      <a16:creationId xmlns:a16="http://schemas.microsoft.com/office/drawing/2014/main" id="{E7EF1F4C-BAFD-40C3-C66F-3FB95E2910D2}"/>
                    </a:ext>
                  </a:extLst>
                </p:cNvPr>
                <p:cNvSpPr/>
                <p:nvPr/>
              </p:nvSpPr>
              <p:spPr>
                <a:xfrm>
                  <a:off x="2008130" y="1750204"/>
                  <a:ext cx="354435" cy="233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8" h="4650" extrusionOk="0">
                      <a:moveTo>
                        <a:pt x="218" y="0"/>
                      </a:moveTo>
                      <a:lnTo>
                        <a:pt x="167" y="13"/>
                      </a:lnTo>
                      <a:lnTo>
                        <a:pt x="129" y="26"/>
                      </a:lnTo>
                      <a:lnTo>
                        <a:pt x="90" y="51"/>
                      </a:lnTo>
                      <a:lnTo>
                        <a:pt x="52" y="90"/>
                      </a:lnTo>
                      <a:lnTo>
                        <a:pt x="26" y="128"/>
                      </a:lnTo>
                      <a:lnTo>
                        <a:pt x="13" y="180"/>
                      </a:lnTo>
                      <a:lnTo>
                        <a:pt x="0" y="218"/>
                      </a:lnTo>
                      <a:lnTo>
                        <a:pt x="0" y="269"/>
                      </a:lnTo>
                      <a:lnTo>
                        <a:pt x="13" y="320"/>
                      </a:lnTo>
                      <a:lnTo>
                        <a:pt x="39" y="359"/>
                      </a:lnTo>
                      <a:lnTo>
                        <a:pt x="65" y="397"/>
                      </a:lnTo>
                      <a:lnTo>
                        <a:pt x="103" y="436"/>
                      </a:lnTo>
                      <a:lnTo>
                        <a:pt x="1230" y="1319"/>
                      </a:lnTo>
                      <a:lnTo>
                        <a:pt x="1230" y="2152"/>
                      </a:lnTo>
                      <a:lnTo>
                        <a:pt x="1243" y="2203"/>
                      </a:lnTo>
                      <a:lnTo>
                        <a:pt x="1256" y="2242"/>
                      </a:lnTo>
                      <a:lnTo>
                        <a:pt x="1268" y="2293"/>
                      </a:lnTo>
                      <a:lnTo>
                        <a:pt x="1307" y="2318"/>
                      </a:lnTo>
                      <a:lnTo>
                        <a:pt x="1332" y="2357"/>
                      </a:lnTo>
                      <a:lnTo>
                        <a:pt x="1384" y="2370"/>
                      </a:lnTo>
                      <a:lnTo>
                        <a:pt x="1422" y="2382"/>
                      </a:lnTo>
                      <a:lnTo>
                        <a:pt x="1473" y="2395"/>
                      </a:lnTo>
                      <a:lnTo>
                        <a:pt x="5546" y="2395"/>
                      </a:lnTo>
                      <a:lnTo>
                        <a:pt x="5546" y="3484"/>
                      </a:lnTo>
                      <a:lnTo>
                        <a:pt x="4906" y="4252"/>
                      </a:lnTo>
                      <a:lnTo>
                        <a:pt x="4880" y="4291"/>
                      </a:lnTo>
                      <a:lnTo>
                        <a:pt x="4855" y="4342"/>
                      </a:lnTo>
                      <a:lnTo>
                        <a:pt x="4855" y="4381"/>
                      </a:lnTo>
                      <a:lnTo>
                        <a:pt x="4855" y="4432"/>
                      </a:lnTo>
                      <a:lnTo>
                        <a:pt x="4855" y="4470"/>
                      </a:lnTo>
                      <a:lnTo>
                        <a:pt x="4880" y="4521"/>
                      </a:lnTo>
                      <a:lnTo>
                        <a:pt x="4906" y="4560"/>
                      </a:lnTo>
                      <a:lnTo>
                        <a:pt x="4932" y="4598"/>
                      </a:lnTo>
                      <a:lnTo>
                        <a:pt x="4970" y="4624"/>
                      </a:lnTo>
                      <a:lnTo>
                        <a:pt x="5008" y="4637"/>
                      </a:lnTo>
                      <a:lnTo>
                        <a:pt x="5098" y="4649"/>
                      </a:lnTo>
                      <a:lnTo>
                        <a:pt x="5149" y="4649"/>
                      </a:lnTo>
                      <a:lnTo>
                        <a:pt x="5200" y="4624"/>
                      </a:lnTo>
                      <a:lnTo>
                        <a:pt x="5239" y="4598"/>
                      </a:lnTo>
                      <a:lnTo>
                        <a:pt x="5277" y="4560"/>
                      </a:lnTo>
                      <a:lnTo>
                        <a:pt x="5982" y="3727"/>
                      </a:lnTo>
                      <a:lnTo>
                        <a:pt x="6020" y="3650"/>
                      </a:lnTo>
                      <a:lnTo>
                        <a:pt x="6033" y="3574"/>
                      </a:lnTo>
                      <a:lnTo>
                        <a:pt x="6033" y="2395"/>
                      </a:lnTo>
                      <a:lnTo>
                        <a:pt x="6814" y="2395"/>
                      </a:lnTo>
                      <a:lnTo>
                        <a:pt x="6865" y="2382"/>
                      </a:lnTo>
                      <a:lnTo>
                        <a:pt x="6904" y="2370"/>
                      </a:lnTo>
                      <a:lnTo>
                        <a:pt x="6942" y="2357"/>
                      </a:lnTo>
                      <a:lnTo>
                        <a:pt x="6981" y="2318"/>
                      </a:lnTo>
                      <a:lnTo>
                        <a:pt x="7006" y="2293"/>
                      </a:lnTo>
                      <a:lnTo>
                        <a:pt x="7032" y="2242"/>
                      </a:lnTo>
                      <a:lnTo>
                        <a:pt x="7045" y="2203"/>
                      </a:lnTo>
                      <a:lnTo>
                        <a:pt x="7058" y="2152"/>
                      </a:lnTo>
                      <a:lnTo>
                        <a:pt x="7045" y="2101"/>
                      </a:lnTo>
                      <a:lnTo>
                        <a:pt x="7032" y="2062"/>
                      </a:lnTo>
                      <a:lnTo>
                        <a:pt x="7006" y="2011"/>
                      </a:lnTo>
                      <a:lnTo>
                        <a:pt x="6981" y="1985"/>
                      </a:lnTo>
                      <a:lnTo>
                        <a:pt x="6942" y="1947"/>
                      </a:lnTo>
                      <a:lnTo>
                        <a:pt x="6904" y="1921"/>
                      </a:lnTo>
                      <a:lnTo>
                        <a:pt x="6865" y="1909"/>
                      </a:lnTo>
                      <a:lnTo>
                        <a:pt x="3766" y="1909"/>
                      </a:lnTo>
                      <a:lnTo>
                        <a:pt x="3766" y="244"/>
                      </a:lnTo>
                      <a:lnTo>
                        <a:pt x="3766" y="192"/>
                      </a:lnTo>
                      <a:lnTo>
                        <a:pt x="3753" y="141"/>
                      </a:lnTo>
                      <a:lnTo>
                        <a:pt x="3728" y="103"/>
                      </a:lnTo>
                      <a:lnTo>
                        <a:pt x="3702" y="64"/>
                      </a:lnTo>
                      <a:lnTo>
                        <a:pt x="3664" y="39"/>
                      </a:lnTo>
                      <a:lnTo>
                        <a:pt x="3625" y="13"/>
                      </a:lnTo>
                      <a:lnTo>
                        <a:pt x="3574" y="0"/>
                      </a:lnTo>
                      <a:lnTo>
                        <a:pt x="3484" y="0"/>
                      </a:lnTo>
                      <a:lnTo>
                        <a:pt x="3433" y="13"/>
                      </a:lnTo>
                      <a:lnTo>
                        <a:pt x="3395" y="39"/>
                      </a:lnTo>
                      <a:lnTo>
                        <a:pt x="3356" y="64"/>
                      </a:lnTo>
                      <a:lnTo>
                        <a:pt x="3331" y="103"/>
                      </a:lnTo>
                      <a:lnTo>
                        <a:pt x="3305" y="141"/>
                      </a:lnTo>
                      <a:lnTo>
                        <a:pt x="3292" y="192"/>
                      </a:lnTo>
                      <a:lnTo>
                        <a:pt x="3292" y="244"/>
                      </a:lnTo>
                      <a:lnTo>
                        <a:pt x="3292" y="1909"/>
                      </a:lnTo>
                      <a:lnTo>
                        <a:pt x="1717" y="1909"/>
                      </a:lnTo>
                      <a:lnTo>
                        <a:pt x="1717" y="1191"/>
                      </a:lnTo>
                      <a:lnTo>
                        <a:pt x="1717" y="1140"/>
                      </a:lnTo>
                      <a:lnTo>
                        <a:pt x="1691" y="1089"/>
                      </a:lnTo>
                      <a:lnTo>
                        <a:pt x="1666" y="1038"/>
                      </a:lnTo>
                      <a:lnTo>
                        <a:pt x="1627" y="999"/>
                      </a:lnTo>
                      <a:lnTo>
                        <a:pt x="398" y="51"/>
                      </a:lnTo>
                      <a:lnTo>
                        <a:pt x="359" y="26"/>
                      </a:lnTo>
                      <a:lnTo>
                        <a:pt x="3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928;p38">
                  <a:extLst>
                    <a:ext uri="{FF2B5EF4-FFF2-40B4-BE49-F238E27FC236}">
                      <a16:creationId xmlns:a16="http://schemas.microsoft.com/office/drawing/2014/main" id="{81FAE78B-5EE2-FDAD-A2DC-01ECDBF72877}"/>
                    </a:ext>
                  </a:extLst>
                </p:cNvPr>
                <p:cNvSpPr/>
                <p:nvPr/>
              </p:nvSpPr>
              <p:spPr>
                <a:xfrm>
                  <a:off x="2487297" y="1939923"/>
                  <a:ext cx="24506" cy="101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2012" extrusionOk="0">
                      <a:moveTo>
                        <a:pt x="244" y="1"/>
                      </a:moveTo>
                      <a:lnTo>
                        <a:pt x="192" y="13"/>
                      </a:lnTo>
                      <a:lnTo>
                        <a:pt x="154" y="26"/>
                      </a:lnTo>
                      <a:lnTo>
                        <a:pt x="103" y="39"/>
                      </a:lnTo>
                      <a:lnTo>
                        <a:pt x="77" y="77"/>
                      </a:lnTo>
                      <a:lnTo>
                        <a:pt x="39" y="116"/>
                      </a:lnTo>
                      <a:lnTo>
                        <a:pt x="13" y="154"/>
                      </a:lnTo>
                      <a:lnTo>
                        <a:pt x="0" y="193"/>
                      </a:lnTo>
                      <a:lnTo>
                        <a:pt x="0" y="244"/>
                      </a:lnTo>
                      <a:lnTo>
                        <a:pt x="0" y="1768"/>
                      </a:lnTo>
                      <a:lnTo>
                        <a:pt x="0" y="1819"/>
                      </a:lnTo>
                      <a:lnTo>
                        <a:pt x="13" y="1858"/>
                      </a:lnTo>
                      <a:lnTo>
                        <a:pt x="39" y="1909"/>
                      </a:lnTo>
                      <a:lnTo>
                        <a:pt x="77" y="1947"/>
                      </a:lnTo>
                      <a:lnTo>
                        <a:pt x="103" y="1973"/>
                      </a:lnTo>
                      <a:lnTo>
                        <a:pt x="154" y="1999"/>
                      </a:lnTo>
                      <a:lnTo>
                        <a:pt x="192" y="2011"/>
                      </a:lnTo>
                      <a:lnTo>
                        <a:pt x="295" y="2011"/>
                      </a:lnTo>
                      <a:lnTo>
                        <a:pt x="333" y="1999"/>
                      </a:lnTo>
                      <a:lnTo>
                        <a:pt x="385" y="1973"/>
                      </a:lnTo>
                      <a:lnTo>
                        <a:pt x="410" y="1947"/>
                      </a:lnTo>
                      <a:lnTo>
                        <a:pt x="449" y="1909"/>
                      </a:lnTo>
                      <a:lnTo>
                        <a:pt x="461" y="1858"/>
                      </a:lnTo>
                      <a:lnTo>
                        <a:pt x="487" y="1819"/>
                      </a:lnTo>
                      <a:lnTo>
                        <a:pt x="487" y="1768"/>
                      </a:lnTo>
                      <a:lnTo>
                        <a:pt x="487" y="244"/>
                      </a:lnTo>
                      <a:lnTo>
                        <a:pt x="487" y="193"/>
                      </a:lnTo>
                      <a:lnTo>
                        <a:pt x="461" y="154"/>
                      </a:lnTo>
                      <a:lnTo>
                        <a:pt x="449" y="116"/>
                      </a:lnTo>
                      <a:lnTo>
                        <a:pt x="410" y="77"/>
                      </a:lnTo>
                      <a:lnTo>
                        <a:pt x="385" y="39"/>
                      </a:lnTo>
                      <a:lnTo>
                        <a:pt x="333" y="26"/>
                      </a:lnTo>
                      <a:lnTo>
                        <a:pt x="295" y="13"/>
                      </a:lnTo>
                      <a:lnTo>
                        <a:pt x="24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929;p38">
                  <a:extLst>
                    <a:ext uri="{FF2B5EF4-FFF2-40B4-BE49-F238E27FC236}">
                      <a16:creationId xmlns:a16="http://schemas.microsoft.com/office/drawing/2014/main" id="{D422043A-C762-5EAC-662C-2426DC755362}"/>
                    </a:ext>
                  </a:extLst>
                </p:cNvPr>
                <p:cNvSpPr/>
                <p:nvPr/>
              </p:nvSpPr>
              <p:spPr>
                <a:xfrm>
                  <a:off x="2651305" y="1846018"/>
                  <a:ext cx="67593" cy="194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6" h="3882" extrusionOk="0">
                      <a:moveTo>
                        <a:pt x="218" y="1"/>
                      </a:moveTo>
                      <a:lnTo>
                        <a:pt x="167" y="13"/>
                      </a:lnTo>
                      <a:lnTo>
                        <a:pt x="128" y="26"/>
                      </a:lnTo>
                      <a:lnTo>
                        <a:pt x="90" y="52"/>
                      </a:lnTo>
                      <a:lnTo>
                        <a:pt x="52" y="90"/>
                      </a:lnTo>
                      <a:lnTo>
                        <a:pt x="26" y="129"/>
                      </a:lnTo>
                      <a:lnTo>
                        <a:pt x="13" y="180"/>
                      </a:lnTo>
                      <a:lnTo>
                        <a:pt x="0" y="231"/>
                      </a:lnTo>
                      <a:lnTo>
                        <a:pt x="0" y="270"/>
                      </a:lnTo>
                      <a:lnTo>
                        <a:pt x="13" y="321"/>
                      </a:lnTo>
                      <a:lnTo>
                        <a:pt x="26" y="359"/>
                      </a:lnTo>
                      <a:lnTo>
                        <a:pt x="64" y="398"/>
                      </a:lnTo>
                      <a:lnTo>
                        <a:pt x="90" y="436"/>
                      </a:lnTo>
                      <a:lnTo>
                        <a:pt x="128" y="462"/>
                      </a:lnTo>
                      <a:lnTo>
                        <a:pt x="858" y="820"/>
                      </a:lnTo>
                      <a:lnTo>
                        <a:pt x="858" y="3638"/>
                      </a:lnTo>
                      <a:lnTo>
                        <a:pt x="858" y="3689"/>
                      </a:lnTo>
                      <a:lnTo>
                        <a:pt x="871" y="3728"/>
                      </a:lnTo>
                      <a:lnTo>
                        <a:pt x="897" y="3779"/>
                      </a:lnTo>
                      <a:lnTo>
                        <a:pt x="922" y="3817"/>
                      </a:lnTo>
                      <a:lnTo>
                        <a:pt x="961" y="3843"/>
                      </a:lnTo>
                      <a:lnTo>
                        <a:pt x="999" y="3869"/>
                      </a:lnTo>
                      <a:lnTo>
                        <a:pt x="1051" y="3881"/>
                      </a:lnTo>
                      <a:lnTo>
                        <a:pt x="1153" y="3881"/>
                      </a:lnTo>
                      <a:lnTo>
                        <a:pt x="1191" y="3869"/>
                      </a:lnTo>
                      <a:lnTo>
                        <a:pt x="1230" y="3843"/>
                      </a:lnTo>
                      <a:lnTo>
                        <a:pt x="1268" y="3817"/>
                      </a:lnTo>
                      <a:lnTo>
                        <a:pt x="1307" y="3779"/>
                      </a:lnTo>
                      <a:lnTo>
                        <a:pt x="1320" y="3728"/>
                      </a:lnTo>
                      <a:lnTo>
                        <a:pt x="1332" y="3689"/>
                      </a:lnTo>
                      <a:lnTo>
                        <a:pt x="1345" y="3638"/>
                      </a:lnTo>
                      <a:lnTo>
                        <a:pt x="1345" y="679"/>
                      </a:lnTo>
                      <a:lnTo>
                        <a:pt x="1332" y="615"/>
                      </a:lnTo>
                      <a:lnTo>
                        <a:pt x="1307" y="551"/>
                      </a:lnTo>
                      <a:lnTo>
                        <a:pt x="1268" y="500"/>
                      </a:lnTo>
                      <a:lnTo>
                        <a:pt x="1204" y="462"/>
                      </a:lnTo>
                      <a:lnTo>
                        <a:pt x="359" y="26"/>
                      </a:lnTo>
                      <a:lnTo>
                        <a:pt x="308" y="13"/>
                      </a:lnTo>
                      <a:lnTo>
                        <a:pt x="25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930;p38">
                  <a:extLst>
                    <a:ext uri="{FF2B5EF4-FFF2-40B4-BE49-F238E27FC236}">
                      <a16:creationId xmlns:a16="http://schemas.microsoft.com/office/drawing/2014/main" id="{3D57B8B5-FACC-4A80-4211-0E5DC6BF6F68}"/>
                    </a:ext>
                  </a:extLst>
                </p:cNvPr>
                <p:cNvSpPr/>
                <p:nvPr/>
              </p:nvSpPr>
              <p:spPr>
                <a:xfrm>
                  <a:off x="1728373" y="1745032"/>
                  <a:ext cx="91998" cy="295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" h="5893" extrusionOk="0">
                      <a:moveTo>
                        <a:pt x="1537" y="1"/>
                      </a:moveTo>
                      <a:lnTo>
                        <a:pt x="1499" y="14"/>
                      </a:lnTo>
                      <a:lnTo>
                        <a:pt x="1447" y="39"/>
                      </a:lnTo>
                      <a:lnTo>
                        <a:pt x="1422" y="78"/>
                      </a:lnTo>
                      <a:lnTo>
                        <a:pt x="1383" y="103"/>
                      </a:lnTo>
                      <a:lnTo>
                        <a:pt x="1371" y="154"/>
                      </a:lnTo>
                      <a:lnTo>
                        <a:pt x="1345" y="193"/>
                      </a:lnTo>
                      <a:lnTo>
                        <a:pt x="1345" y="244"/>
                      </a:lnTo>
                      <a:lnTo>
                        <a:pt x="1345" y="2012"/>
                      </a:lnTo>
                      <a:lnTo>
                        <a:pt x="192" y="2012"/>
                      </a:lnTo>
                      <a:lnTo>
                        <a:pt x="141" y="2024"/>
                      </a:lnTo>
                      <a:lnTo>
                        <a:pt x="103" y="2050"/>
                      </a:lnTo>
                      <a:lnTo>
                        <a:pt x="64" y="2088"/>
                      </a:lnTo>
                      <a:lnTo>
                        <a:pt x="38" y="2114"/>
                      </a:lnTo>
                      <a:lnTo>
                        <a:pt x="13" y="2165"/>
                      </a:lnTo>
                      <a:lnTo>
                        <a:pt x="0" y="2204"/>
                      </a:lnTo>
                      <a:lnTo>
                        <a:pt x="0" y="2255"/>
                      </a:lnTo>
                      <a:lnTo>
                        <a:pt x="0" y="5649"/>
                      </a:lnTo>
                      <a:lnTo>
                        <a:pt x="0" y="5700"/>
                      </a:lnTo>
                      <a:lnTo>
                        <a:pt x="13" y="5739"/>
                      </a:lnTo>
                      <a:lnTo>
                        <a:pt x="38" y="5790"/>
                      </a:lnTo>
                      <a:lnTo>
                        <a:pt x="64" y="5828"/>
                      </a:lnTo>
                      <a:lnTo>
                        <a:pt x="103" y="5854"/>
                      </a:lnTo>
                      <a:lnTo>
                        <a:pt x="141" y="5880"/>
                      </a:lnTo>
                      <a:lnTo>
                        <a:pt x="192" y="5892"/>
                      </a:lnTo>
                      <a:lnTo>
                        <a:pt x="282" y="5892"/>
                      </a:lnTo>
                      <a:lnTo>
                        <a:pt x="333" y="5880"/>
                      </a:lnTo>
                      <a:lnTo>
                        <a:pt x="371" y="5854"/>
                      </a:lnTo>
                      <a:lnTo>
                        <a:pt x="410" y="5828"/>
                      </a:lnTo>
                      <a:lnTo>
                        <a:pt x="436" y="5790"/>
                      </a:lnTo>
                      <a:lnTo>
                        <a:pt x="461" y="5739"/>
                      </a:lnTo>
                      <a:lnTo>
                        <a:pt x="474" y="5700"/>
                      </a:lnTo>
                      <a:lnTo>
                        <a:pt x="487" y="5649"/>
                      </a:lnTo>
                      <a:lnTo>
                        <a:pt x="487" y="2498"/>
                      </a:lnTo>
                      <a:lnTo>
                        <a:pt x="1588" y="2498"/>
                      </a:lnTo>
                      <a:lnTo>
                        <a:pt x="1639" y="2485"/>
                      </a:lnTo>
                      <a:lnTo>
                        <a:pt x="1678" y="2473"/>
                      </a:lnTo>
                      <a:lnTo>
                        <a:pt x="1729" y="2460"/>
                      </a:lnTo>
                      <a:lnTo>
                        <a:pt x="1755" y="2421"/>
                      </a:lnTo>
                      <a:lnTo>
                        <a:pt x="1793" y="2396"/>
                      </a:lnTo>
                      <a:lnTo>
                        <a:pt x="1806" y="2345"/>
                      </a:lnTo>
                      <a:lnTo>
                        <a:pt x="1832" y="2306"/>
                      </a:lnTo>
                      <a:lnTo>
                        <a:pt x="1832" y="2255"/>
                      </a:lnTo>
                      <a:lnTo>
                        <a:pt x="1832" y="244"/>
                      </a:lnTo>
                      <a:lnTo>
                        <a:pt x="1832" y="193"/>
                      </a:lnTo>
                      <a:lnTo>
                        <a:pt x="1806" y="154"/>
                      </a:lnTo>
                      <a:lnTo>
                        <a:pt x="1793" y="103"/>
                      </a:lnTo>
                      <a:lnTo>
                        <a:pt x="1755" y="78"/>
                      </a:lnTo>
                      <a:lnTo>
                        <a:pt x="1729" y="39"/>
                      </a:lnTo>
                      <a:lnTo>
                        <a:pt x="1678" y="14"/>
                      </a:lnTo>
                      <a:lnTo>
                        <a:pt x="163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931;p38">
                  <a:extLst>
                    <a:ext uri="{FF2B5EF4-FFF2-40B4-BE49-F238E27FC236}">
                      <a16:creationId xmlns:a16="http://schemas.microsoft.com/office/drawing/2014/main" id="{8B8C4F28-0CCA-E364-2554-D2666AEE2D01}"/>
                    </a:ext>
                  </a:extLst>
                </p:cNvPr>
                <p:cNvSpPr/>
                <p:nvPr/>
              </p:nvSpPr>
              <p:spPr>
                <a:xfrm>
                  <a:off x="2262829" y="1242714"/>
                  <a:ext cx="24506" cy="143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2857" extrusionOk="0">
                      <a:moveTo>
                        <a:pt x="193" y="1"/>
                      </a:moveTo>
                      <a:lnTo>
                        <a:pt x="154" y="14"/>
                      </a:lnTo>
                      <a:lnTo>
                        <a:pt x="103" y="39"/>
                      </a:lnTo>
                      <a:lnTo>
                        <a:pt x="64" y="65"/>
                      </a:lnTo>
                      <a:lnTo>
                        <a:pt x="39" y="103"/>
                      </a:lnTo>
                      <a:lnTo>
                        <a:pt x="13" y="142"/>
                      </a:lnTo>
                      <a:lnTo>
                        <a:pt x="0" y="193"/>
                      </a:lnTo>
                      <a:lnTo>
                        <a:pt x="0" y="244"/>
                      </a:lnTo>
                      <a:lnTo>
                        <a:pt x="0" y="2614"/>
                      </a:lnTo>
                      <a:lnTo>
                        <a:pt x="0" y="2665"/>
                      </a:lnTo>
                      <a:lnTo>
                        <a:pt x="13" y="2716"/>
                      </a:lnTo>
                      <a:lnTo>
                        <a:pt x="39" y="2754"/>
                      </a:lnTo>
                      <a:lnTo>
                        <a:pt x="64" y="2793"/>
                      </a:lnTo>
                      <a:lnTo>
                        <a:pt x="103" y="2819"/>
                      </a:lnTo>
                      <a:lnTo>
                        <a:pt x="154" y="2844"/>
                      </a:lnTo>
                      <a:lnTo>
                        <a:pt x="193" y="2857"/>
                      </a:lnTo>
                      <a:lnTo>
                        <a:pt x="295" y="2857"/>
                      </a:lnTo>
                      <a:lnTo>
                        <a:pt x="333" y="2844"/>
                      </a:lnTo>
                      <a:lnTo>
                        <a:pt x="385" y="2819"/>
                      </a:lnTo>
                      <a:lnTo>
                        <a:pt x="410" y="2793"/>
                      </a:lnTo>
                      <a:lnTo>
                        <a:pt x="449" y="2754"/>
                      </a:lnTo>
                      <a:lnTo>
                        <a:pt x="461" y="2716"/>
                      </a:lnTo>
                      <a:lnTo>
                        <a:pt x="474" y="2665"/>
                      </a:lnTo>
                      <a:lnTo>
                        <a:pt x="487" y="2614"/>
                      </a:lnTo>
                      <a:lnTo>
                        <a:pt x="487" y="244"/>
                      </a:lnTo>
                      <a:lnTo>
                        <a:pt x="474" y="193"/>
                      </a:lnTo>
                      <a:lnTo>
                        <a:pt x="461" y="142"/>
                      </a:lnTo>
                      <a:lnTo>
                        <a:pt x="449" y="103"/>
                      </a:lnTo>
                      <a:lnTo>
                        <a:pt x="410" y="65"/>
                      </a:lnTo>
                      <a:lnTo>
                        <a:pt x="385" y="39"/>
                      </a:lnTo>
                      <a:lnTo>
                        <a:pt x="333" y="14"/>
                      </a:lnTo>
                      <a:lnTo>
                        <a:pt x="29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932;p38">
                  <a:extLst>
                    <a:ext uri="{FF2B5EF4-FFF2-40B4-BE49-F238E27FC236}">
                      <a16:creationId xmlns:a16="http://schemas.microsoft.com/office/drawing/2014/main" id="{09C72B62-FFC6-6CAB-7459-F4FC4BCA66BB}"/>
                    </a:ext>
                  </a:extLst>
                </p:cNvPr>
                <p:cNvSpPr/>
                <p:nvPr/>
              </p:nvSpPr>
              <p:spPr>
                <a:xfrm>
                  <a:off x="2487297" y="1242714"/>
                  <a:ext cx="320990" cy="341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2" h="6802" extrusionOk="0">
                      <a:moveTo>
                        <a:pt x="192" y="1"/>
                      </a:moveTo>
                      <a:lnTo>
                        <a:pt x="154" y="14"/>
                      </a:lnTo>
                      <a:lnTo>
                        <a:pt x="103" y="39"/>
                      </a:lnTo>
                      <a:lnTo>
                        <a:pt x="77" y="65"/>
                      </a:lnTo>
                      <a:lnTo>
                        <a:pt x="39" y="103"/>
                      </a:lnTo>
                      <a:lnTo>
                        <a:pt x="13" y="142"/>
                      </a:lnTo>
                      <a:lnTo>
                        <a:pt x="0" y="193"/>
                      </a:lnTo>
                      <a:lnTo>
                        <a:pt x="0" y="244"/>
                      </a:lnTo>
                      <a:lnTo>
                        <a:pt x="0" y="6558"/>
                      </a:lnTo>
                      <a:lnTo>
                        <a:pt x="0" y="6610"/>
                      </a:lnTo>
                      <a:lnTo>
                        <a:pt x="13" y="6661"/>
                      </a:lnTo>
                      <a:lnTo>
                        <a:pt x="39" y="6699"/>
                      </a:lnTo>
                      <a:lnTo>
                        <a:pt x="77" y="6738"/>
                      </a:lnTo>
                      <a:lnTo>
                        <a:pt x="103" y="6763"/>
                      </a:lnTo>
                      <a:lnTo>
                        <a:pt x="154" y="6789"/>
                      </a:lnTo>
                      <a:lnTo>
                        <a:pt x="192" y="6802"/>
                      </a:lnTo>
                      <a:lnTo>
                        <a:pt x="295" y="6802"/>
                      </a:lnTo>
                      <a:lnTo>
                        <a:pt x="333" y="6789"/>
                      </a:lnTo>
                      <a:lnTo>
                        <a:pt x="385" y="6763"/>
                      </a:lnTo>
                      <a:lnTo>
                        <a:pt x="410" y="6738"/>
                      </a:lnTo>
                      <a:lnTo>
                        <a:pt x="449" y="6699"/>
                      </a:lnTo>
                      <a:lnTo>
                        <a:pt x="461" y="6661"/>
                      </a:lnTo>
                      <a:lnTo>
                        <a:pt x="487" y="6610"/>
                      </a:lnTo>
                      <a:lnTo>
                        <a:pt x="487" y="6558"/>
                      </a:lnTo>
                      <a:lnTo>
                        <a:pt x="487" y="3062"/>
                      </a:lnTo>
                      <a:lnTo>
                        <a:pt x="3804" y="5201"/>
                      </a:lnTo>
                      <a:lnTo>
                        <a:pt x="3868" y="5226"/>
                      </a:lnTo>
                      <a:lnTo>
                        <a:pt x="3932" y="5239"/>
                      </a:lnTo>
                      <a:lnTo>
                        <a:pt x="6148" y="5239"/>
                      </a:lnTo>
                      <a:lnTo>
                        <a:pt x="6187" y="5226"/>
                      </a:lnTo>
                      <a:lnTo>
                        <a:pt x="6238" y="5214"/>
                      </a:lnTo>
                      <a:lnTo>
                        <a:pt x="6276" y="5201"/>
                      </a:lnTo>
                      <a:lnTo>
                        <a:pt x="6315" y="5162"/>
                      </a:lnTo>
                      <a:lnTo>
                        <a:pt x="6340" y="5124"/>
                      </a:lnTo>
                      <a:lnTo>
                        <a:pt x="6366" y="5086"/>
                      </a:lnTo>
                      <a:lnTo>
                        <a:pt x="6379" y="5047"/>
                      </a:lnTo>
                      <a:lnTo>
                        <a:pt x="6391" y="4996"/>
                      </a:lnTo>
                      <a:lnTo>
                        <a:pt x="6379" y="4945"/>
                      </a:lnTo>
                      <a:lnTo>
                        <a:pt x="6366" y="4893"/>
                      </a:lnTo>
                      <a:lnTo>
                        <a:pt x="6340" y="4855"/>
                      </a:lnTo>
                      <a:lnTo>
                        <a:pt x="6315" y="4817"/>
                      </a:lnTo>
                      <a:lnTo>
                        <a:pt x="6276" y="4791"/>
                      </a:lnTo>
                      <a:lnTo>
                        <a:pt x="6238" y="4765"/>
                      </a:lnTo>
                      <a:lnTo>
                        <a:pt x="6187" y="4753"/>
                      </a:lnTo>
                      <a:lnTo>
                        <a:pt x="4009" y="4753"/>
                      </a:lnTo>
                      <a:lnTo>
                        <a:pt x="487" y="2486"/>
                      </a:lnTo>
                      <a:lnTo>
                        <a:pt x="487" y="244"/>
                      </a:lnTo>
                      <a:lnTo>
                        <a:pt x="487" y="193"/>
                      </a:lnTo>
                      <a:lnTo>
                        <a:pt x="461" y="142"/>
                      </a:lnTo>
                      <a:lnTo>
                        <a:pt x="449" y="103"/>
                      </a:lnTo>
                      <a:lnTo>
                        <a:pt x="410" y="65"/>
                      </a:lnTo>
                      <a:lnTo>
                        <a:pt x="385" y="39"/>
                      </a:lnTo>
                      <a:lnTo>
                        <a:pt x="333" y="14"/>
                      </a:lnTo>
                      <a:lnTo>
                        <a:pt x="29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933;p38">
                  <a:extLst>
                    <a:ext uri="{FF2B5EF4-FFF2-40B4-BE49-F238E27FC236}">
                      <a16:creationId xmlns:a16="http://schemas.microsoft.com/office/drawing/2014/main" id="{99890282-9970-FF2B-9A8E-A62AD0FEA9D7}"/>
                    </a:ext>
                  </a:extLst>
                </p:cNvPr>
                <p:cNvSpPr/>
                <p:nvPr/>
              </p:nvSpPr>
              <p:spPr>
                <a:xfrm>
                  <a:off x="1692317" y="1302522"/>
                  <a:ext cx="504937" cy="224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55" h="4471" extrusionOk="0">
                      <a:moveTo>
                        <a:pt x="206" y="1"/>
                      </a:moveTo>
                      <a:lnTo>
                        <a:pt x="155" y="14"/>
                      </a:lnTo>
                      <a:lnTo>
                        <a:pt x="116" y="39"/>
                      </a:lnTo>
                      <a:lnTo>
                        <a:pt x="78" y="65"/>
                      </a:lnTo>
                      <a:lnTo>
                        <a:pt x="52" y="103"/>
                      </a:lnTo>
                      <a:lnTo>
                        <a:pt x="26" y="142"/>
                      </a:lnTo>
                      <a:lnTo>
                        <a:pt x="14" y="193"/>
                      </a:lnTo>
                      <a:lnTo>
                        <a:pt x="1" y="231"/>
                      </a:lnTo>
                      <a:lnTo>
                        <a:pt x="14" y="283"/>
                      </a:lnTo>
                      <a:lnTo>
                        <a:pt x="26" y="321"/>
                      </a:lnTo>
                      <a:lnTo>
                        <a:pt x="39" y="372"/>
                      </a:lnTo>
                      <a:lnTo>
                        <a:pt x="65" y="411"/>
                      </a:lnTo>
                      <a:lnTo>
                        <a:pt x="103" y="436"/>
                      </a:lnTo>
                      <a:lnTo>
                        <a:pt x="4227" y="3280"/>
                      </a:lnTo>
                      <a:lnTo>
                        <a:pt x="4227" y="4228"/>
                      </a:lnTo>
                      <a:lnTo>
                        <a:pt x="4227" y="4279"/>
                      </a:lnTo>
                      <a:lnTo>
                        <a:pt x="4253" y="4330"/>
                      </a:lnTo>
                      <a:lnTo>
                        <a:pt x="4266" y="4368"/>
                      </a:lnTo>
                      <a:lnTo>
                        <a:pt x="4304" y="4407"/>
                      </a:lnTo>
                      <a:lnTo>
                        <a:pt x="4330" y="4432"/>
                      </a:lnTo>
                      <a:lnTo>
                        <a:pt x="4381" y="4458"/>
                      </a:lnTo>
                      <a:lnTo>
                        <a:pt x="4420" y="4471"/>
                      </a:lnTo>
                      <a:lnTo>
                        <a:pt x="4522" y="4471"/>
                      </a:lnTo>
                      <a:lnTo>
                        <a:pt x="4560" y="4458"/>
                      </a:lnTo>
                      <a:lnTo>
                        <a:pt x="4612" y="4432"/>
                      </a:lnTo>
                      <a:lnTo>
                        <a:pt x="4637" y="4407"/>
                      </a:lnTo>
                      <a:lnTo>
                        <a:pt x="4676" y="4368"/>
                      </a:lnTo>
                      <a:lnTo>
                        <a:pt x="4689" y="4330"/>
                      </a:lnTo>
                      <a:lnTo>
                        <a:pt x="4714" y="4279"/>
                      </a:lnTo>
                      <a:lnTo>
                        <a:pt x="4714" y="4228"/>
                      </a:lnTo>
                      <a:lnTo>
                        <a:pt x="4714" y="3267"/>
                      </a:lnTo>
                      <a:lnTo>
                        <a:pt x="5367" y="2665"/>
                      </a:lnTo>
                      <a:lnTo>
                        <a:pt x="9863" y="2665"/>
                      </a:lnTo>
                      <a:lnTo>
                        <a:pt x="9914" y="2652"/>
                      </a:lnTo>
                      <a:lnTo>
                        <a:pt x="9953" y="2627"/>
                      </a:lnTo>
                      <a:lnTo>
                        <a:pt x="9991" y="2601"/>
                      </a:lnTo>
                      <a:lnTo>
                        <a:pt x="10017" y="2562"/>
                      </a:lnTo>
                      <a:lnTo>
                        <a:pt x="10042" y="2524"/>
                      </a:lnTo>
                      <a:lnTo>
                        <a:pt x="10055" y="2473"/>
                      </a:lnTo>
                      <a:lnTo>
                        <a:pt x="10055" y="2422"/>
                      </a:lnTo>
                      <a:lnTo>
                        <a:pt x="10055" y="2383"/>
                      </a:lnTo>
                      <a:lnTo>
                        <a:pt x="10042" y="2332"/>
                      </a:lnTo>
                      <a:lnTo>
                        <a:pt x="10017" y="2294"/>
                      </a:lnTo>
                      <a:lnTo>
                        <a:pt x="9991" y="2255"/>
                      </a:lnTo>
                      <a:lnTo>
                        <a:pt x="9953" y="2229"/>
                      </a:lnTo>
                      <a:lnTo>
                        <a:pt x="9914" y="2204"/>
                      </a:lnTo>
                      <a:lnTo>
                        <a:pt x="9863" y="2191"/>
                      </a:lnTo>
                      <a:lnTo>
                        <a:pt x="9812" y="2178"/>
                      </a:lnTo>
                      <a:lnTo>
                        <a:pt x="7609" y="2178"/>
                      </a:lnTo>
                      <a:lnTo>
                        <a:pt x="7609" y="1013"/>
                      </a:lnTo>
                      <a:lnTo>
                        <a:pt x="7609" y="962"/>
                      </a:lnTo>
                      <a:lnTo>
                        <a:pt x="7583" y="923"/>
                      </a:lnTo>
                      <a:lnTo>
                        <a:pt x="7570" y="872"/>
                      </a:lnTo>
                      <a:lnTo>
                        <a:pt x="7532" y="846"/>
                      </a:lnTo>
                      <a:lnTo>
                        <a:pt x="7506" y="808"/>
                      </a:lnTo>
                      <a:lnTo>
                        <a:pt x="7455" y="795"/>
                      </a:lnTo>
                      <a:lnTo>
                        <a:pt x="7417" y="769"/>
                      </a:lnTo>
                      <a:lnTo>
                        <a:pt x="7314" y="769"/>
                      </a:lnTo>
                      <a:lnTo>
                        <a:pt x="7276" y="795"/>
                      </a:lnTo>
                      <a:lnTo>
                        <a:pt x="7224" y="808"/>
                      </a:lnTo>
                      <a:lnTo>
                        <a:pt x="7199" y="846"/>
                      </a:lnTo>
                      <a:lnTo>
                        <a:pt x="7160" y="872"/>
                      </a:lnTo>
                      <a:lnTo>
                        <a:pt x="7148" y="923"/>
                      </a:lnTo>
                      <a:lnTo>
                        <a:pt x="7122" y="962"/>
                      </a:lnTo>
                      <a:lnTo>
                        <a:pt x="7122" y="1013"/>
                      </a:lnTo>
                      <a:lnTo>
                        <a:pt x="7122" y="2178"/>
                      </a:lnTo>
                      <a:lnTo>
                        <a:pt x="5265" y="2178"/>
                      </a:lnTo>
                      <a:lnTo>
                        <a:pt x="5226" y="2191"/>
                      </a:lnTo>
                      <a:lnTo>
                        <a:pt x="5188" y="2204"/>
                      </a:lnTo>
                      <a:lnTo>
                        <a:pt x="5137" y="2217"/>
                      </a:lnTo>
                      <a:lnTo>
                        <a:pt x="5111" y="2242"/>
                      </a:lnTo>
                      <a:lnTo>
                        <a:pt x="4445" y="2844"/>
                      </a:lnTo>
                      <a:lnTo>
                        <a:pt x="385" y="39"/>
                      </a:lnTo>
                      <a:lnTo>
                        <a:pt x="347" y="14"/>
                      </a:lnTo>
                      <a:lnTo>
                        <a:pt x="29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934;p38">
                  <a:extLst>
                    <a:ext uri="{FF2B5EF4-FFF2-40B4-BE49-F238E27FC236}">
                      <a16:creationId xmlns:a16="http://schemas.microsoft.com/office/drawing/2014/main" id="{AB293A6A-A154-E05F-621D-5264AD86E62E}"/>
                    </a:ext>
                  </a:extLst>
                </p:cNvPr>
                <p:cNvSpPr/>
                <p:nvPr/>
              </p:nvSpPr>
              <p:spPr>
                <a:xfrm>
                  <a:off x="1692317" y="1647913"/>
                  <a:ext cx="93957" cy="24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1" h="488" extrusionOk="0">
                      <a:moveTo>
                        <a:pt x="244" y="1"/>
                      </a:moveTo>
                      <a:lnTo>
                        <a:pt x="193" y="14"/>
                      </a:lnTo>
                      <a:lnTo>
                        <a:pt x="155" y="26"/>
                      </a:lnTo>
                      <a:lnTo>
                        <a:pt x="116" y="52"/>
                      </a:lnTo>
                      <a:lnTo>
                        <a:pt x="78" y="78"/>
                      </a:lnTo>
                      <a:lnTo>
                        <a:pt x="39" y="116"/>
                      </a:lnTo>
                      <a:lnTo>
                        <a:pt x="26" y="154"/>
                      </a:lnTo>
                      <a:lnTo>
                        <a:pt x="14" y="206"/>
                      </a:lnTo>
                      <a:lnTo>
                        <a:pt x="1" y="244"/>
                      </a:lnTo>
                      <a:lnTo>
                        <a:pt x="14" y="295"/>
                      </a:lnTo>
                      <a:lnTo>
                        <a:pt x="26" y="347"/>
                      </a:lnTo>
                      <a:lnTo>
                        <a:pt x="39" y="385"/>
                      </a:lnTo>
                      <a:lnTo>
                        <a:pt x="78" y="423"/>
                      </a:lnTo>
                      <a:lnTo>
                        <a:pt x="116" y="449"/>
                      </a:lnTo>
                      <a:lnTo>
                        <a:pt x="155" y="475"/>
                      </a:lnTo>
                      <a:lnTo>
                        <a:pt x="193" y="487"/>
                      </a:lnTo>
                      <a:lnTo>
                        <a:pt x="1679" y="487"/>
                      </a:lnTo>
                      <a:lnTo>
                        <a:pt x="1730" y="475"/>
                      </a:lnTo>
                      <a:lnTo>
                        <a:pt x="1768" y="449"/>
                      </a:lnTo>
                      <a:lnTo>
                        <a:pt x="1807" y="423"/>
                      </a:lnTo>
                      <a:lnTo>
                        <a:pt x="1832" y="385"/>
                      </a:lnTo>
                      <a:lnTo>
                        <a:pt x="1858" y="347"/>
                      </a:lnTo>
                      <a:lnTo>
                        <a:pt x="1871" y="295"/>
                      </a:lnTo>
                      <a:lnTo>
                        <a:pt x="1871" y="244"/>
                      </a:lnTo>
                      <a:lnTo>
                        <a:pt x="1871" y="206"/>
                      </a:lnTo>
                      <a:lnTo>
                        <a:pt x="1858" y="154"/>
                      </a:lnTo>
                      <a:lnTo>
                        <a:pt x="1832" y="116"/>
                      </a:lnTo>
                      <a:lnTo>
                        <a:pt x="1807" y="78"/>
                      </a:lnTo>
                      <a:lnTo>
                        <a:pt x="1768" y="52"/>
                      </a:lnTo>
                      <a:lnTo>
                        <a:pt x="1730" y="26"/>
                      </a:lnTo>
                      <a:lnTo>
                        <a:pt x="1679" y="14"/>
                      </a:lnTo>
                      <a:lnTo>
                        <a:pt x="162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935;p38">
                  <a:extLst>
                    <a:ext uri="{FF2B5EF4-FFF2-40B4-BE49-F238E27FC236}">
                      <a16:creationId xmlns:a16="http://schemas.microsoft.com/office/drawing/2014/main" id="{835F40B4-AB5B-179E-D757-0D79706904C7}"/>
                    </a:ext>
                  </a:extLst>
                </p:cNvPr>
                <p:cNvSpPr/>
                <p:nvPr/>
              </p:nvSpPr>
              <p:spPr>
                <a:xfrm>
                  <a:off x="1904583" y="1793290"/>
                  <a:ext cx="184650" cy="247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7" h="4932" extrusionOk="0">
                      <a:moveTo>
                        <a:pt x="244" y="0"/>
                      </a:moveTo>
                      <a:lnTo>
                        <a:pt x="193" y="13"/>
                      </a:lnTo>
                      <a:lnTo>
                        <a:pt x="154" y="26"/>
                      </a:lnTo>
                      <a:lnTo>
                        <a:pt x="103" y="52"/>
                      </a:lnTo>
                      <a:lnTo>
                        <a:pt x="77" y="77"/>
                      </a:lnTo>
                      <a:lnTo>
                        <a:pt x="39" y="116"/>
                      </a:lnTo>
                      <a:lnTo>
                        <a:pt x="26" y="154"/>
                      </a:lnTo>
                      <a:lnTo>
                        <a:pt x="0" y="192"/>
                      </a:lnTo>
                      <a:lnTo>
                        <a:pt x="0" y="244"/>
                      </a:lnTo>
                      <a:lnTo>
                        <a:pt x="0" y="4688"/>
                      </a:lnTo>
                      <a:lnTo>
                        <a:pt x="0" y="4739"/>
                      </a:lnTo>
                      <a:lnTo>
                        <a:pt x="26" y="4778"/>
                      </a:lnTo>
                      <a:lnTo>
                        <a:pt x="39" y="4829"/>
                      </a:lnTo>
                      <a:lnTo>
                        <a:pt x="77" y="4867"/>
                      </a:lnTo>
                      <a:lnTo>
                        <a:pt x="103" y="4893"/>
                      </a:lnTo>
                      <a:lnTo>
                        <a:pt x="154" y="4919"/>
                      </a:lnTo>
                      <a:lnTo>
                        <a:pt x="193" y="4931"/>
                      </a:lnTo>
                      <a:lnTo>
                        <a:pt x="295" y="4931"/>
                      </a:lnTo>
                      <a:lnTo>
                        <a:pt x="333" y="4919"/>
                      </a:lnTo>
                      <a:lnTo>
                        <a:pt x="385" y="4893"/>
                      </a:lnTo>
                      <a:lnTo>
                        <a:pt x="410" y="4867"/>
                      </a:lnTo>
                      <a:lnTo>
                        <a:pt x="449" y="4829"/>
                      </a:lnTo>
                      <a:lnTo>
                        <a:pt x="462" y="4778"/>
                      </a:lnTo>
                      <a:lnTo>
                        <a:pt x="487" y="4739"/>
                      </a:lnTo>
                      <a:lnTo>
                        <a:pt x="487" y="4688"/>
                      </a:lnTo>
                      <a:lnTo>
                        <a:pt x="487" y="3228"/>
                      </a:lnTo>
                      <a:lnTo>
                        <a:pt x="3484" y="3228"/>
                      </a:lnTo>
                      <a:lnTo>
                        <a:pt x="3523" y="3215"/>
                      </a:lnTo>
                      <a:lnTo>
                        <a:pt x="3574" y="3190"/>
                      </a:lnTo>
                      <a:lnTo>
                        <a:pt x="3599" y="3164"/>
                      </a:lnTo>
                      <a:lnTo>
                        <a:pt x="3638" y="3125"/>
                      </a:lnTo>
                      <a:lnTo>
                        <a:pt x="3651" y="3087"/>
                      </a:lnTo>
                      <a:lnTo>
                        <a:pt x="3663" y="3036"/>
                      </a:lnTo>
                      <a:lnTo>
                        <a:pt x="3676" y="2997"/>
                      </a:lnTo>
                      <a:lnTo>
                        <a:pt x="3663" y="2946"/>
                      </a:lnTo>
                      <a:lnTo>
                        <a:pt x="3651" y="2895"/>
                      </a:lnTo>
                      <a:lnTo>
                        <a:pt x="3638" y="2856"/>
                      </a:lnTo>
                      <a:lnTo>
                        <a:pt x="3599" y="2818"/>
                      </a:lnTo>
                      <a:lnTo>
                        <a:pt x="3574" y="2792"/>
                      </a:lnTo>
                      <a:lnTo>
                        <a:pt x="3523" y="2767"/>
                      </a:lnTo>
                      <a:lnTo>
                        <a:pt x="3484" y="2754"/>
                      </a:lnTo>
                      <a:lnTo>
                        <a:pt x="487" y="2754"/>
                      </a:lnTo>
                      <a:lnTo>
                        <a:pt x="487" y="244"/>
                      </a:lnTo>
                      <a:lnTo>
                        <a:pt x="487" y="192"/>
                      </a:lnTo>
                      <a:lnTo>
                        <a:pt x="462" y="154"/>
                      </a:lnTo>
                      <a:lnTo>
                        <a:pt x="449" y="116"/>
                      </a:lnTo>
                      <a:lnTo>
                        <a:pt x="410" y="77"/>
                      </a:lnTo>
                      <a:lnTo>
                        <a:pt x="385" y="52"/>
                      </a:lnTo>
                      <a:lnTo>
                        <a:pt x="333" y="26"/>
                      </a:lnTo>
                      <a:lnTo>
                        <a:pt x="295" y="13"/>
                      </a:lnTo>
                      <a:lnTo>
                        <a:pt x="2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936;p38">
                  <a:extLst>
                    <a:ext uri="{FF2B5EF4-FFF2-40B4-BE49-F238E27FC236}">
                      <a16:creationId xmlns:a16="http://schemas.microsoft.com/office/drawing/2014/main" id="{44004E04-1376-1619-EF9A-A1B4121D5A76}"/>
                    </a:ext>
                  </a:extLst>
                </p:cNvPr>
                <p:cNvSpPr/>
                <p:nvPr/>
              </p:nvSpPr>
              <p:spPr>
                <a:xfrm>
                  <a:off x="1771458" y="1514788"/>
                  <a:ext cx="290759" cy="290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90" h="5790" extrusionOk="0">
                      <a:moveTo>
                        <a:pt x="2178" y="1"/>
                      </a:moveTo>
                      <a:lnTo>
                        <a:pt x="2178" y="590"/>
                      </a:lnTo>
                      <a:lnTo>
                        <a:pt x="1973" y="667"/>
                      </a:lnTo>
                      <a:lnTo>
                        <a:pt x="1768" y="756"/>
                      </a:lnTo>
                      <a:lnTo>
                        <a:pt x="1358" y="346"/>
                      </a:lnTo>
                      <a:lnTo>
                        <a:pt x="346" y="1358"/>
                      </a:lnTo>
                      <a:lnTo>
                        <a:pt x="756" y="1768"/>
                      </a:lnTo>
                      <a:lnTo>
                        <a:pt x="666" y="1973"/>
                      </a:lnTo>
                      <a:lnTo>
                        <a:pt x="589" y="2191"/>
                      </a:lnTo>
                      <a:lnTo>
                        <a:pt x="0" y="2191"/>
                      </a:lnTo>
                      <a:lnTo>
                        <a:pt x="0" y="3612"/>
                      </a:lnTo>
                      <a:lnTo>
                        <a:pt x="589" y="3612"/>
                      </a:lnTo>
                      <a:lnTo>
                        <a:pt x="666" y="3830"/>
                      </a:lnTo>
                      <a:lnTo>
                        <a:pt x="756" y="4035"/>
                      </a:lnTo>
                      <a:lnTo>
                        <a:pt x="346" y="4445"/>
                      </a:lnTo>
                      <a:lnTo>
                        <a:pt x="1358" y="5457"/>
                      </a:lnTo>
                      <a:lnTo>
                        <a:pt x="1768" y="5034"/>
                      </a:lnTo>
                      <a:lnTo>
                        <a:pt x="1973" y="5136"/>
                      </a:lnTo>
                      <a:lnTo>
                        <a:pt x="2178" y="5213"/>
                      </a:lnTo>
                      <a:lnTo>
                        <a:pt x="2178" y="5790"/>
                      </a:lnTo>
                      <a:lnTo>
                        <a:pt x="3612" y="5790"/>
                      </a:lnTo>
                      <a:lnTo>
                        <a:pt x="3612" y="5213"/>
                      </a:lnTo>
                      <a:lnTo>
                        <a:pt x="3817" y="5136"/>
                      </a:lnTo>
                      <a:lnTo>
                        <a:pt x="4022" y="5034"/>
                      </a:lnTo>
                      <a:lnTo>
                        <a:pt x="4432" y="5457"/>
                      </a:lnTo>
                      <a:lnTo>
                        <a:pt x="5444" y="4445"/>
                      </a:lnTo>
                      <a:lnTo>
                        <a:pt x="5034" y="4035"/>
                      </a:lnTo>
                      <a:lnTo>
                        <a:pt x="5123" y="3830"/>
                      </a:lnTo>
                      <a:lnTo>
                        <a:pt x="5200" y="3612"/>
                      </a:lnTo>
                      <a:lnTo>
                        <a:pt x="5789" y="3612"/>
                      </a:lnTo>
                      <a:lnTo>
                        <a:pt x="5789" y="2191"/>
                      </a:lnTo>
                      <a:lnTo>
                        <a:pt x="5200" y="2191"/>
                      </a:lnTo>
                      <a:lnTo>
                        <a:pt x="5123" y="1973"/>
                      </a:lnTo>
                      <a:lnTo>
                        <a:pt x="5034" y="1768"/>
                      </a:lnTo>
                      <a:lnTo>
                        <a:pt x="5444" y="1358"/>
                      </a:lnTo>
                      <a:lnTo>
                        <a:pt x="4432" y="346"/>
                      </a:lnTo>
                      <a:lnTo>
                        <a:pt x="4022" y="756"/>
                      </a:lnTo>
                      <a:lnTo>
                        <a:pt x="3817" y="667"/>
                      </a:lnTo>
                      <a:lnTo>
                        <a:pt x="3612" y="590"/>
                      </a:lnTo>
                      <a:lnTo>
                        <a:pt x="361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37;p38">
                  <a:extLst>
                    <a:ext uri="{FF2B5EF4-FFF2-40B4-BE49-F238E27FC236}">
                      <a16:creationId xmlns:a16="http://schemas.microsoft.com/office/drawing/2014/main" id="{55FC4419-821A-5F84-8CD7-8BFEE56B7D6A}"/>
                    </a:ext>
                  </a:extLst>
                </p:cNvPr>
                <p:cNvSpPr/>
                <p:nvPr/>
              </p:nvSpPr>
              <p:spPr>
                <a:xfrm>
                  <a:off x="2170832" y="1373930"/>
                  <a:ext cx="208453" cy="208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1" h="4151" extrusionOk="0">
                      <a:moveTo>
                        <a:pt x="1743" y="1"/>
                      </a:moveTo>
                      <a:lnTo>
                        <a:pt x="1743" y="295"/>
                      </a:lnTo>
                      <a:lnTo>
                        <a:pt x="1602" y="321"/>
                      </a:lnTo>
                      <a:lnTo>
                        <a:pt x="1461" y="372"/>
                      </a:lnTo>
                      <a:lnTo>
                        <a:pt x="1320" y="116"/>
                      </a:lnTo>
                      <a:lnTo>
                        <a:pt x="757" y="449"/>
                      </a:lnTo>
                      <a:lnTo>
                        <a:pt x="897" y="705"/>
                      </a:lnTo>
                      <a:lnTo>
                        <a:pt x="795" y="795"/>
                      </a:lnTo>
                      <a:lnTo>
                        <a:pt x="692" y="910"/>
                      </a:lnTo>
                      <a:lnTo>
                        <a:pt x="436" y="756"/>
                      </a:lnTo>
                      <a:lnTo>
                        <a:pt x="116" y="1320"/>
                      </a:lnTo>
                      <a:lnTo>
                        <a:pt x="372" y="1473"/>
                      </a:lnTo>
                      <a:lnTo>
                        <a:pt x="321" y="1614"/>
                      </a:lnTo>
                      <a:lnTo>
                        <a:pt x="283" y="1755"/>
                      </a:lnTo>
                      <a:lnTo>
                        <a:pt x="1" y="1755"/>
                      </a:lnTo>
                      <a:lnTo>
                        <a:pt x="1" y="2408"/>
                      </a:lnTo>
                      <a:lnTo>
                        <a:pt x="283" y="2408"/>
                      </a:lnTo>
                      <a:lnTo>
                        <a:pt x="321" y="2549"/>
                      </a:lnTo>
                      <a:lnTo>
                        <a:pt x="372" y="2690"/>
                      </a:lnTo>
                      <a:lnTo>
                        <a:pt x="116" y="2831"/>
                      </a:lnTo>
                      <a:lnTo>
                        <a:pt x="436" y="3395"/>
                      </a:lnTo>
                      <a:lnTo>
                        <a:pt x="692" y="3254"/>
                      </a:lnTo>
                      <a:lnTo>
                        <a:pt x="795" y="3356"/>
                      </a:lnTo>
                      <a:lnTo>
                        <a:pt x="897" y="3459"/>
                      </a:lnTo>
                      <a:lnTo>
                        <a:pt x="757" y="3715"/>
                      </a:lnTo>
                      <a:lnTo>
                        <a:pt x="1320" y="4035"/>
                      </a:lnTo>
                      <a:lnTo>
                        <a:pt x="1461" y="3792"/>
                      </a:lnTo>
                      <a:lnTo>
                        <a:pt x="1602" y="3830"/>
                      </a:lnTo>
                      <a:lnTo>
                        <a:pt x="1743" y="3869"/>
                      </a:lnTo>
                      <a:lnTo>
                        <a:pt x="1743" y="4150"/>
                      </a:lnTo>
                      <a:lnTo>
                        <a:pt x="2396" y="4150"/>
                      </a:lnTo>
                      <a:lnTo>
                        <a:pt x="2396" y="3869"/>
                      </a:lnTo>
                      <a:lnTo>
                        <a:pt x="2550" y="3830"/>
                      </a:lnTo>
                      <a:lnTo>
                        <a:pt x="2678" y="3792"/>
                      </a:lnTo>
                      <a:lnTo>
                        <a:pt x="2831" y="4035"/>
                      </a:lnTo>
                      <a:lnTo>
                        <a:pt x="3395" y="3715"/>
                      </a:lnTo>
                      <a:lnTo>
                        <a:pt x="3254" y="3459"/>
                      </a:lnTo>
                      <a:lnTo>
                        <a:pt x="3357" y="3356"/>
                      </a:lnTo>
                      <a:lnTo>
                        <a:pt x="3459" y="3254"/>
                      </a:lnTo>
                      <a:lnTo>
                        <a:pt x="3702" y="3395"/>
                      </a:lnTo>
                      <a:lnTo>
                        <a:pt x="4035" y="2831"/>
                      </a:lnTo>
                      <a:lnTo>
                        <a:pt x="3779" y="2690"/>
                      </a:lnTo>
                      <a:lnTo>
                        <a:pt x="3830" y="2549"/>
                      </a:lnTo>
                      <a:lnTo>
                        <a:pt x="3856" y="2408"/>
                      </a:lnTo>
                      <a:lnTo>
                        <a:pt x="4151" y="2408"/>
                      </a:lnTo>
                      <a:lnTo>
                        <a:pt x="4151" y="1755"/>
                      </a:lnTo>
                      <a:lnTo>
                        <a:pt x="3856" y="1755"/>
                      </a:lnTo>
                      <a:lnTo>
                        <a:pt x="3830" y="1614"/>
                      </a:lnTo>
                      <a:lnTo>
                        <a:pt x="3779" y="1473"/>
                      </a:lnTo>
                      <a:lnTo>
                        <a:pt x="4035" y="1320"/>
                      </a:lnTo>
                      <a:lnTo>
                        <a:pt x="3702" y="756"/>
                      </a:lnTo>
                      <a:lnTo>
                        <a:pt x="3459" y="910"/>
                      </a:lnTo>
                      <a:lnTo>
                        <a:pt x="3357" y="795"/>
                      </a:lnTo>
                      <a:lnTo>
                        <a:pt x="3254" y="705"/>
                      </a:lnTo>
                      <a:lnTo>
                        <a:pt x="3395" y="449"/>
                      </a:lnTo>
                      <a:lnTo>
                        <a:pt x="2831" y="116"/>
                      </a:lnTo>
                      <a:lnTo>
                        <a:pt x="2678" y="372"/>
                      </a:lnTo>
                      <a:lnTo>
                        <a:pt x="2550" y="321"/>
                      </a:lnTo>
                      <a:lnTo>
                        <a:pt x="2396" y="295"/>
                      </a:lnTo>
                      <a:lnTo>
                        <a:pt x="239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38;p38">
                  <a:extLst>
                    <a:ext uri="{FF2B5EF4-FFF2-40B4-BE49-F238E27FC236}">
                      <a16:creationId xmlns:a16="http://schemas.microsoft.com/office/drawing/2014/main" id="{9A94A472-159F-0A14-151C-649E151736BC}"/>
                    </a:ext>
                  </a:extLst>
                </p:cNvPr>
                <p:cNvSpPr/>
                <p:nvPr/>
              </p:nvSpPr>
              <p:spPr>
                <a:xfrm>
                  <a:off x="2311690" y="1572035"/>
                  <a:ext cx="375677" cy="380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1" h="7570" extrusionOk="0">
                      <a:moveTo>
                        <a:pt x="2819" y="0"/>
                      </a:moveTo>
                      <a:lnTo>
                        <a:pt x="2819" y="679"/>
                      </a:lnTo>
                      <a:lnTo>
                        <a:pt x="2626" y="743"/>
                      </a:lnTo>
                      <a:lnTo>
                        <a:pt x="2447" y="820"/>
                      </a:lnTo>
                      <a:lnTo>
                        <a:pt x="2281" y="897"/>
                      </a:lnTo>
                      <a:lnTo>
                        <a:pt x="2114" y="987"/>
                      </a:lnTo>
                      <a:lnTo>
                        <a:pt x="1948" y="1076"/>
                      </a:lnTo>
                      <a:lnTo>
                        <a:pt x="1794" y="1192"/>
                      </a:lnTo>
                      <a:lnTo>
                        <a:pt x="1653" y="1307"/>
                      </a:lnTo>
                      <a:lnTo>
                        <a:pt x="1512" y="1435"/>
                      </a:lnTo>
                      <a:lnTo>
                        <a:pt x="923" y="1089"/>
                      </a:lnTo>
                      <a:lnTo>
                        <a:pt x="1" y="2703"/>
                      </a:lnTo>
                      <a:lnTo>
                        <a:pt x="577" y="3036"/>
                      </a:lnTo>
                      <a:lnTo>
                        <a:pt x="539" y="3215"/>
                      </a:lnTo>
                      <a:lnTo>
                        <a:pt x="513" y="3407"/>
                      </a:lnTo>
                      <a:lnTo>
                        <a:pt x="487" y="3599"/>
                      </a:lnTo>
                      <a:lnTo>
                        <a:pt x="487" y="3792"/>
                      </a:lnTo>
                      <a:lnTo>
                        <a:pt x="487" y="3984"/>
                      </a:lnTo>
                      <a:lnTo>
                        <a:pt x="513" y="4176"/>
                      </a:lnTo>
                      <a:lnTo>
                        <a:pt x="539" y="4355"/>
                      </a:lnTo>
                      <a:lnTo>
                        <a:pt x="577" y="4534"/>
                      </a:lnTo>
                      <a:lnTo>
                        <a:pt x="1" y="4880"/>
                      </a:lnTo>
                      <a:lnTo>
                        <a:pt x="923" y="6481"/>
                      </a:lnTo>
                      <a:lnTo>
                        <a:pt x="1512" y="6148"/>
                      </a:lnTo>
                      <a:lnTo>
                        <a:pt x="1653" y="6276"/>
                      </a:lnTo>
                      <a:lnTo>
                        <a:pt x="1794" y="6392"/>
                      </a:lnTo>
                      <a:lnTo>
                        <a:pt x="1948" y="6494"/>
                      </a:lnTo>
                      <a:lnTo>
                        <a:pt x="2114" y="6596"/>
                      </a:lnTo>
                      <a:lnTo>
                        <a:pt x="2281" y="6686"/>
                      </a:lnTo>
                      <a:lnTo>
                        <a:pt x="2447" y="6763"/>
                      </a:lnTo>
                      <a:lnTo>
                        <a:pt x="2626" y="6827"/>
                      </a:lnTo>
                      <a:lnTo>
                        <a:pt x="2819" y="6891"/>
                      </a:lnTo>
                      <a:lnTo>
                        <a:pt x="2819" y="7570"/>
                      </a:lnTo>
                      <a:lnTo>
                        <a:pt x="4663" y="7570"/>
                      </a:lnTo>
                      <a:lnTo>
                        <a:pt x="4663" y="6891"/>
                      </a:lnTo>
                      <a:lnTo>
                        <a:pt x="4855" y="6827"/>
                      </a:lnTo>
                      <a:lnTo>
                        <a:pt x="5021" y="6763"/>
                      </a:lnTo>
                      <a:lnTo>
                        <a:pt x="5201" y="6686"/>
                      </a:lnTo>
                      <a:lnTo>
                        <a:pt x="5367" y="6596"/>
                      </a:lnTo>
                      <a:lnTo>
                        <a:pt x="5534" y="6494"/>
                      </a:lnTo>
                      <a:lnTo>
                        <a:pt x="5687" y="6392"/>
                      </a:lnTo>
                      <a:lnTo>
                        <a:pt x="5828" y="6276"/>
                      </a:lnTo>
                      <a:lnTo>
                        <a:pt x="5969" y="6148"/>
                      </a:lnTo>
                      <a:lnTo>
                        <a:pt x="6558" y="6481"/>
                      </a:lnTo>
                      <a:lnTo>
                        <a:pt x="7481" y="4880"/>
                      </a:lnTo>
                      <a:lnTo>
                        <a:pt x="6891" y="4534"/>
                      </a:lnTo>
                      <a:lnTo>
                        <a:pt x="6930" y="4355"/>
                      </a:lnTo>
                      <a:lnTo>
                        <a:pt x="6968" y="4176"/>
                      </a:lnTo>
                      <a:lnTo>
                        <a:pt x="6981" y="3984"/>
                      </a:lnTo>
                      <a:lnTo>
                        <a:pt x="6994" y="3792"/>
                      </a:lnTo>
                      <a:lnTo>
                        <a:pt x="6981" y="3599"/>
                      </a:lnTo>
                      <a:lnTo>
                        <a:pt x="6968" y="3407"/>
                      </a:lnTo>
                      <a:lnTo>
                        <a:pt x="6930" y="3215"/>
                      </a:lnTo>
                      <a:lnTo>
                        <a:pt x="6891" y="3036"/>
                      </a:lnTo>
                      <a:lnTo>
                        <a:pt x="7481" y="2703"/>
                      </a:lnTo>
                      <a:lnTo>
                        <a:pt x="6558" y="1089"/>
                      </a:lnTo>
                      <a:lnTo>
                        <a:pt x="5969" y="1435"/>
                      </a:lnTo>
                      <a:lnTo>
                        <a:pt x="5828" y="1307"/>
                      </a:lnTo>
                      <a:lnTo>
                        <a:pt x="5687" y="1192"/>
                      </a:lnTo>
                      <a:lnTo>
                        <a:pt x="5534" y="1076"/>
                      </a:lnTo>
                      <a:lnTo>
                        <a:pt x="5367" y="987"/>
                      </a:lnTo>
                      <a:lnTo>
                        <a:pt x="5201" y="897"/>
                      </a:lnTo>
                      <a:lnTo>
                        <a:pt x="5021" y="820"/>
                      </a:lnTo>
                      <a:lnTo>
                        <a:pt x="4855" y="743"/>
                      </a:lnTo>
                      <a:lnTo>
                        <a:pt x="4663" y="679"/>
                      </a:lnTo>
                      <a:lnTo>
                        <a:pt x="466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39;p38">
                  <a:extLst>
                    <a:ext uri="{FF2B5EF4-FFF2-40B4-BE49-F238E27FC236}">
                      <a16:creationId xmlns:a16="http://schemas.microsoft.com/office/drawing/2014/main" id="{2F4AFB1E-0CD6-3370-3D6F-B4CCEF02C9E1}"/>
                    </a:ext>
                  </a:extLst>
                </p:cNvPr>
                <p:cNvSpPr/>
                <p:nvPr/>
              </p:nvSpPr>
              <p:spPr>
                <a:xfrm>
                  <a:off x="2033841" y="1325069"/>
                  <a:ext cx="56645" cy="56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8" h="1128" extrusionOk="0">
                      <a:moveTo>
                        <a:pt x="564" y="0"/>
                      </a:moveTo>
                      <a:lnTo>
                        <a:pt x="449" y="13"/>
                      </a:lnTo>
                      <a:lnTo>
                        <a:pt x="347" y="39"/>
                      </a:lnTo>
                      <a:lnTo>
                        <a:pt x="244" y="90"/>
                      </a:lnTo>
                      <a:lnTo>
                        <a:pt x="167" y="167"/>
                      </a:lnTo>
                      <a:lnTo>
                        <a:pt x="90" y="244"/>
                      </a:lnTo>
                      <a:lnTo>
                        <a:pt x="39" y="346"/>
                      </a:lnTo>
                      <a:lnTo>
                        <a:pt x="14" y="448"/>
                      </a:lnTo>
                      <a:lnTo>
                        <a:pt x="1" y="564"/>
                      </a:lnTo>
                      <a:lnTo>
                        <a:pt x="14" y="679"/>
                      </a:lnTo>
                      <a:lnTo>
                        <a:pt x="39" y="781"/>
                      </a:lnTo>
                      <a:lnTo>
                        <a:pt x="90" y="884"/>
                      </a:lnTo>
                      <a:lnTo>
                        <a:pt x="167" y="961"/>
                      </a:lnTo>
                      <a:lnTo>
                        <a:pt x="244" y="1038"/>
                      </a:lnTo>
                      <a:lnTo>
                        <a:pt x="347" y="1089"/>
                      </a:lnTo>
                      <a:lnTo>
                        <a:pt x="449" y="1114"/>
                      </a:lnTo>
                      <a:lnTo>
                        <a:pt x="564" y="1127"/>
                      </a:lnTo>
                      <a:lnTo>
                        <a:pt x="680" y="1114"/>
                      </a:lnTo>
                      <a:lnTo>
                        <a:pt x="782" y="1089"/>
                      </a:lnTo>
                      <a:lnTo>
                        <a:pt x="885" y="1038"/>
                      </a:lnTo>
                      <a:lnTo>
                        <a:pt x="961" y="961"/>
                      </a:lnTo>
                      <a:lnTo>
                        <a:pt x="1038" y="884"/>
                      </a:lnTo>
                      <a:lnTo>
                        <a:pt x="1089" y="781"/>
                      </a:lnTo>
                      <a:lnTo>
                        <a:pt x="1115" y="679"/>
                      </a:lnTo>
                      <a:lnTo>
                        <a:pt x="1128" y="564"/>
                      </a:lnTo>
                      <a:lnTo>
                        <a:pt x="1115" y="448"/>
                      </a:lnTo>
                      <a:lnTo>
                        <a:pt x="1089" y="346"/>
                      </a:lnTo>
                      <a:lnTo>
                        <a:pt x="1038" y="244"/>
                      </a:lnTo>
                      <a:lnTo>
                        <a:pt x="961" y="167"/>
                      </a:lnTo>
                      <a:lnTo>
                        <a:pt x="885" y="90"/>
                      </a:lnTo>
                      <a:lnTo>
                        <a:pt x="782" y="39"/>
                      </a:lnTo>
                      <a:lnTo>
                        <a:pt x="680" y="13"/>
                      </a:lnTo>
                      <a:lnTo>
                        <a:pt x="56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40;p38">
                  <a:extLst>
                    <a:ext uri="{FF2B5EF4-FFF2-40B4-BE49-F238E27FC236}">
                      <a16:creationId xmlns:a16="http://schemas.microsoft.com/office/drawing/2014/main" id="{6F5A6846-0684-6E89-4847-50B7A3CF8110}"/>
                    </a:ext>
                  </a:extLst>
                </p:cNvPr>
                <p:cNvSpPr/>
                <p:nvPr/>
              </p:nvSpPr>
              <p:spPr>
                <a:xfrm>
                  <a:off x="1676248" y="1631843"/>
                  <a:ext cx="56645" cy="57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8" h="1141" extrusionOk="0">
                      <a:moveTo>
                        <a:pt x="564" y="1"/>
                      </a:moveTo>
                      <a:lnTo>
                        <a:pt x="449" y="13"/>
                      </a:lnTo>
                      <a:lnTo>
                        <a:pt x="346" y="52"/>
                      </a:lnTo>
                      <a:lnTo>
                        <a:pt x="244" y="103"/>
                      </a:lnTo>
                      <a:lnTo>
                        <a:pt x="167" y="167"/>
                      </a:lnTo>
                      <a:lnTo>
                        <a:pt x="90" y="257"/>
                      </a:lnTo>
                      <a:lnTo>
                        <a:pt x="39" y="346"/>
                      </a:lnTo>
                      <a:lnTo>
                        <a:pt x="13" y="449"/>
                      </a:lnTo>
                      <a:lnTo>
                        <a:pt x="1" y="564"/>
                      </a:lnTo>
                      <a:lnTo>
                        <a:pt x="13" y="679"/>
                      </a:lnTo>
                      <a:lnTo>
                        <a:pt x="39" y="795"/>
                      </a:lnTo>
                      <a:lnTo>
                        <a:pt x="90" y="884"/>
                      </a:lnTo>
                      <a:lnTo>
                        <a:pt x="167" y="974"/>
                      </a:lnTo>
                      <a:lnTo>
                        <a:pt x="244" y="1038"/>
                      </a:lnTo>
                      <a:lnTo>
                        <a:pt x="346" y="1089"/>
                      </a:lnTo>
                      <a:lnTo>
                        <a:pt x="449" y="1128"/>
                      </a:lnTo>
                      <a:lnTo>
                        <a:pt x="564" y="1140"/>
                      </a:lnTo>
                      <a:lnTo>
                        <a:pt x="679" y="1128"/>
                      </a:lnTo>
                      <a:lnTo>
                        <a:pt x="782" y="1089"/>
                      </a:lnTo>
                      <a:lnTo>
                        <a:pt x="884" y="1038"/>
                      </a:lnTo>
                      <a:lnTo>
                        <a:pt x="961" y="974"/>
                      </a:lnTo>
                      <a:lnTo>
                        <a:pt x="1038" y="884"/>
                      </a:lnTo>
                      <a:lnTo>
                        <a:pt x="1089" y="795"/>
                      </a:lnTo>
                      <a:lnTo>
                        <a:pt x="1128" y="679"/>
                      </a:lnTo>
                      <a:lnTo>
                        <a:pt x="1128" y="564"/>
                      </a:lnTo>
                      <a:lnTo>
                        <a:pt x="1128" y="449"/>
                      </a:lnTo>
                      <a:lnTo>
                        <a:pt x="1089" y="346"/>
                      </a:lnTo>
                      <a:lnTo>
                        <a:pt x="1038" y="257"/>
                      </a:lnTo>
                      <a:lnTo>
                        <a:pt x="961" y="167"/>
                      </a:lnTo>
                      <a:lnTo>
                        <a:pt x="884" y="103"/>
                      </a:lnTo>
                      <a:lnTo>
                        <a:pt x="782" y="52"/>
                      </a:lnTo>
                      <a:lnTo>
                        <a:pt x="679" y="13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1;p38">
                  <a:extLst>
                    <a:ext uri="{FF2B5EF4-FFF2-40B4-BE49-F238E27FC236}">
                      <a16:creationId xmlns:a16="http://schemas.microsoft.com/office/drawing/2014/main" id="{A42FC121-6B31-0066-B22E-7A8D5E89F681}"/>
                    </a:ext>
                  </a:extLst>
                </p:cNvPr>
                <p:cNvSpPr/>
                <p:nvPr/>
              </p:nvSpPr>
              <p:spPr>
                <a:xfrm>
                  <a:off x="2048655" y="1914865"/>
                  <a:ext cx="56645" cy="57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8" h="1140" extrusionOk="0">
                      <a:moveTo>
                        <a:pt x="564" y="0"/>
                      </a:moveTo>
                      <a:lnTo>
                        <a:pt x="449" y="13"/>
                      </a:lnTo>
                      <a:lnTo>
                        <a:pt x="346" y="51"/>
                      </a:lnTo>
                      <a:lnTo>
                        <a:pt x="244" y="102"/>
                      </a:lnTo>
                      <a:lnTo>
                        <a:pt x="167" y="167"/>
                      </a:lnTo>
                      <a:lnTo>
                        <a:pt x="90" y="256"/>
                      </a:lnTo>
                      <a:lnTo>
                        <a:pt x="39" y="346"/>
                      </a:lnTo>
                      <a:lnTo>
                        <a:pt x="13" y="461"/>
                      </a:lnTo>
                      <a:lnTo>
                        <a:pt x="0" y="576"/>
                      </a:lnTo>
                      <a:lnTo>
                        <a:pt x="13" y="679"/>
                      </a:lnTo>
                      <a:lnTo>
                        <a:pt x="39" y="794"/>
                      </a:lnTo>
                      <a:lnTo>
                        <a:pt x="90" y="884"/>
                      </a:lnTo>
                      <a:lnTo>
                        <a:pt x="167" y="973"/>
                      </a:lnTo>
                      <a:lnTo>
                        <a:pt x="244" y="1037"/>
                      </a:lnTo>
                      <a:lnTo>
                        <a:pt x="346" y="1089"/>
                      </a:lnTo>
                      <a:lnTo>
                        <a:pt x="449" y="1127"/>
                      </a:lnTo>
                      <a:lnTo>
                        <a:pt x="564" y="1140"/>
                      </a:lnTo>
                      <a:lnTo>
                        <a:pt x="679" y="1127"/>
                      </a:lnTo>
                      <a:lnTo>
                        <a:pt x="782" y="1089"/>
                      </a:lnTo>
                      <a:lnTo>
                        <a:pt x="884" y="1037"/>
                      </a:lnTo>
                      <a:lnTo>
                        <a:pt x="961" y="973"/>
                      </a:lnTo>
                      <a:lnTo>
                        <a:pt x="1038" y="884"/>
                      </a:lnTo>
                      <a:lnTo>
                        <a:pt x="1089" y="794"/>
                      </a:lnTo>
                      <a:lnTo>
                        <a:pt x="1115" y="679"/>
                      </a:lnTo>
                      <a:lnTo>
                        <a:pt x="1127" y="576"/>
                      </a:lnTo>
                      <a:lnTo>
                        <a:pt x="1115" y="461"/>
                      </a:lnTo>
                      <a:lnTo>
                        <a:pt x="1089" y="346"/>
                      </a:lnTo>
                      <a:lnTo>
                        <a:pt x="1038" y="256"/>
                      </a:lnTo>
                      <a:lnTo>
                        <a:pt x="961" y="167"/>
                      </a:lnTo>
                      <a:lnTo>
                        <a:pt x="884" y="102"/>
                      </a:lnTo>
                      <a:lnTo>
                        <a:pt x="782" y="51"/>
                      </a:lnTo>
                      <a:lnTo>
                        <a:pt x="679" y="13"/>
                      </a:lnTo>
                      <a:lnTo>
                        <a:pt x="56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42;p38">
                  <a:extLst>
                    <a:ext uri="{FF2B5EF4-FFF2-40B4-BE49-F238E27FC236}">
                      <a16:creationId xmlns:a16="http://schemas.microsoft.com/office/drawing/2014/main" id="{06158F13-EC2D-2F30-A467-9B1B338EFC1F}"/>
                    </a:ext>
                  </a:extLst>
                </p:cNvPr>
                <p:cNvSpPr/>
                <p:nvPr/>
              </p:nvSpPr>
              <p:spPr>
                <a:xfrm>
                  <a:off x="2235159" y="1943137"/>
                  <a:ext cx="57298" cy="56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1" h="1128" extrusionOk="0">
                      <a:moveTo>
                        <a:pt x="577" y="1"/>
                      </a:moveTo>
                      <a:lnTo>
                        <a:pt x="462" y="13"/>
                      </a:lnTo>
                      <a:lnTo>
                        <a:pt x="346" y="39"/>
                      </a:lnTo>
                      <a:lnTo>
                        <a:pt x="257" y="90"/>
                      </a:lnTo>
                      <a:lnTo>
                        <a:pt x="167" y="167"/>
                      </a:lnTo>
                      <a:lnTo>
                        <a:pt x="103" y="244"/>
                      </a:lnTo>
                      <a:lnTo>
                        <a:pt x="52" y="346"/>
                      </a:lnTo>
                      <a:lnTo>
                        <a:pt x="13" y="449"/>
                      </a:lnTo>
                      <a:lnTo>
                        <a:pt x="1" y="564"/>
                      </a:lnTo>
                      <a:lnTo>
                        <a:pt x="13" y="679"/>
                      </a:lnTo>
                      <a:lnTo>
                        <a:pt x="52" y="782"/>
                      </a:lnTo>
                      <a:lnTo>
                        <a:pt x="103" y="884"/>
                      </a:lnTo>
                      <a:lnTo>
                        <a:pt x="167" y="961"/>
                      </a:lnTo>
                      <a:lnTo>
                        <a:pt x="257" y="1038"/>
                      </a:lnTo>
                      <a:lnTo>
                        <a:pt x="346" y="1089"/>
                      </a:lnTo>
                      <a:lnTo>
                        <a:pt x="462" y="1128"/>
                      </a:lnTo>
                      <a:lnTo>
                        <a:pt x="692" y="1128"/>
                      </a:lnTo>
                      <a:lnTo>
                        <a:pt x="795" y="1089"/>
                      </a:lnTo>
                      <a:lnTo>
                        <a:pt x="884" y="1038"/>
                      </a:lnTo>
                      <a:lnTo>
                        <a:pt x="974" y="961"/>
                      </a:lnTo>
                      <a:lnTo>
                        <a:pt x="1038" y="884"/>
                      </a:lnTo>
                      <a:lnTo>
                        <a:pt x="1089" y="782"/>
                      </a:lnTo>
                      <a:lnTo>
                        <a:pt x="1128" y="679"/>
                      </a:lnTo>
                      <a:lnTo>
                        <a:pt x="1141" y="564"/>
                      </a:lnTo>
                      <a:lnTo>
                        <a:pt x="1128" y="449"/>
                      </a:lnTo>
                      <a:lnTo>
                        <a:pt x="1089" y="346"/>
                      </a:lnTo>
                      <a:lnTo>
                        <a:pt x="1038" y="244"/>
                      </a:lnTo>
                      <a:lnTo>
                        <a:pt x="974" y="167"/>
                      </a:lnTo>
                      <a:lnTo>
                        <a:pt x="884" y="90"/>
                      </a:lnTo>
                      <a:lnTo>
                        <a:pt x="795" y="39"/>
                      </a:lnTo>
                      <a:lnTo>
                        <a:pt x="692" y="13"/>
                      </a:lnTo>
                      <a:lnTo>
                        <a:pt x="57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43;p38">
                  <a:extLst>
                    <a:ext uri="{FF2B5EF4-FFF2-40B4-BE49-F238E27FC236}">
                      <a16:creationId xmlns:a16="http://schemas.microsoft.com/office/drawing/2014/main" id="{FDF8142F-C77A-75D7-BA85-4B0FB1789885}"/>
                    </a:ext>
                  </a:extLst>
                </p:cNvPr>
                <p:cNvSpPr/>
                <p:nvPr/>
              </p:nvSpPr>
              <p:spPr>
                <a:xfrm>
                  <a:off x="2156721" y="1733482"/>
                  <a:ext cx="57248" cy="57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" h="1141" extrusionOk="0">
                      <a:moveTo>
                        <a:pt x="564" y="0"/>
                      </a:moveTo>
                      <a:lnTo>
                        <a:pt x="461" y="13"/>
                      </a:lnTo>
                      <a:lnTo>
                        <a:pt x="346" y="51"/>
                      </a:lnTo>
                      <a:lnTo>
                        <a:pt x="256" y="103"/>
                      </a:lnTo>
                      <a:lnTo>
                        <a:pt x="167" y="167"/>
                      </a:lnTo>
                      <a:lnTo>
                        <a:pt x="103" y="256"/>
                      </a:lnTo>
                      <a:lnTo>
                        <a:pt x="51" y="346"/>
                      </a:lnTo>
                      <a:lnTo>
                        <a:pt x="13" y="461"/>
                      </a:lnTo>
                      <a:lnTo>
                        <a:pt x="0" y="577"/>
                      </a:lnTo>
                      <a:lnTo>
                        <a:pt x="13" y="692"/>
                      </a:lnTo>
                      <a:lnTo>
                        <a:pt x="51" y="794"/>
                      </a:lnTo>
                      <a:lnTo>
                        <a:pt x="103" y="884"/>
                      </a:lnTo>
                      <a:lnTo>
                        <a:pt x="167" y="974"/>
                      </a:lnTo>
                      <a:lnTo>
                        <a:pt x="256" y="1038"/>
                      </a:lnTo>
                      <a:lnTo>
                        <a:pt x="346" y="1102"/>
                      </a:lnTo>
                      <a:lnTo>
                        <a:pt x="461" y="1127"/>
                      </a:lnTo>
                      <a:lnTo>
                        <a:pt x="564" y="1140"/>
                      </a:lnTo>
                      <a:lnTo>
                        <a:pt x="679" y="1127"/>
                      </a:lnTo>
                      <a:lnTo>
                        <a:pt x="794" y="1102"/>
                      </a:lnTo>
                      <a:lnTo>
                        <a:pt x="884" y="1038"/>
                      </a:lnTo>
                      <a:lnTo>
                        <a:pt x="973" y="974"/>
                      </a:lnTo>
                      <a:lnTo>
                        <a:pt x="1038" y="884"/>
                      </a:lnTo>
                      <a:lnTo>
                        <a:pt x="1089" y="794"/>
                      </a:lnTo>
                      <a:lnTo>
                        <a:pt x="1127" y="692"/>
                      </a:lnTo>
                      <a:lnTo>
                        <a:pt x="1140" y="577"/>
                      </a:lnTo>
                      <a:lnTo>
                        <a:pt x="1127" y="461"/>
                      </a:lnTo>
                      <a:lnTo>
                        <a:pt x="1089" y="346"/>
                      </a:lnTo>
                      <a:lnTo>
                        <a:pt x="1038" y="256"/>
                      </a:lnTo>
                      <a:lnTo>
                        <a:pt x="973" y="167"/>
                      </a:lnTo>
                      <a:lnTo>
                        <a:pt x="884" y="103"/>
                      </a:lnTo>
                      <a:lnTo>
                        <a:pt x="794" y="51"/>
                      </a:lnTo>
                      <a:lnTo>
                        <a:pt x="679" y="13"/>
                      </a:lnTo>
                      <a:lnTo>
                        <a:pt x="56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44;p38">
                  <a:extLst>
                    <a:ext uri="{FF2B5EF4-FFF2-40B4-BE49-F238E27FC236}">
                      <a16:creationId xmlns:a16="http://schemas.microsoft.com/office/drawing/2014/main" id="{869B6E36-D7A7-68C3-64F3-F3D39B946E4D}"/>
                    </a:ext>
                  </a:extLst>
                </p:cNvPr>
                <p:cNvSpPr/>
                <p:nvPr/>
              </p:nvSpPr>
              <p:spPr>
                <a:xfrm>
                  <a:off x="2686005" y="1603571"/>
                  <a:ext cx="57298" cy="56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1" h="1128" extrusionOk="0">
                      <a:moveTo>
                        <a:pt x="565" y="0"/>
                      </a:moveTo>
                      <a:lnTo>
                        <a:pt x="462" y="13"/>
                      </a:lnTo>
                      <a:lnTo>
                        <a:pt x="347" y="38"/>
                      </a:lnTo>
                      <a:lnTo>
                        <a:pt x="257" y="90"/>
                      </a:lnTo>
                      <a:lnTo>
                        <a:pt x="167" y="167"/>
                      </a:lnTo>
                      <a:lnTo>
                        <a:pt x="103" y="243"/>
                      </a:lnTo>
                      <a:lnTo>
                        <a:pt x="52" y="346"/>
                      </a:lnTo>
                      <a:lnTo>
                        <a:pt x="14" y="448"/>
                      </a:lnTo>
                      <a:lnTo>
                        <a:pt x="1" y="564"/>
                      </a:lnTo>
                      <a:lnTo>
                        <a:pt x="14" y="679"/>
                      </a:lnTo>
                      <a:lnTo>
                        <a:pt x="52" y="781"/>
                      </a:lnTo>
                      <a:lnTo>
                        <a:pt x="103" y="884"/>
                      </a:lnTo>
                      <a:lnTo>
                        <a:pt x="167" y="973"/>
                      </a:lnTo>
                      <a:lnTo>
                        <a:pt x="257" y="1037"/>
                      </a:lnTo>
                      <a:lnTo>
                        <a:pt x="347" y="1089"/>
                      </a:lnTo>
                      <a:lnTo>
                        <a:pt x="462" y="1127"/>
                      </a:lnTo>
                      <a:lnTo>
                        <a:pt x="680" y="1127"/>
                      </a:lnTo>
                      <a:lnTo>
                        <a:pt x="795" y="1089"/>
                      </a:lnTo>
                      <a:lnTo>
                        <a:pt x="885" y="1037"/>
                      </a:lnTo>
                      <a:lnTo>
                        <a:pt x="974" y="973"/>
                      </a:lnTo>
                      <a:lnTo>
                        <a:pt x="1038" y="884"/>
                      </a:lnTo>
                      <a:lnTo>
                        <a:pt x="1090" y="781"/>
                      </a:lnTo>
                      <a:lnTo>
                        <a:pt x="1128" y="679"/>
                      </a:lnTo>
                      <a:lnTo>
                        <a:pt x="1141" y="564"/>
                      </a:lnTo>
                      <a:lnTo>
                        <a:pt x="1128" y="448"/>
                      </a:lnTo>
                      <a:lnTo>
                        <a:pt x="1090" y="346"/>
                      </a:lnTo>
                      <a:lnTo>
                        <a:pt x="1038" y="243"/>
                      </a:lnTo>
                      <a:lnTo>
                        <a:pt x="974" y="167"/>
                      </a:lnTo>
                      <a:lnTo>
                        <a:pt x="885" y="90"/>
                      </a:lnTo>
                      <a:lnTo>
                        <a:pt x="795" y="38"/>
                      </a:lnTo>
                      <a:lnTo>
                        <a:pt x="680" y="13"/>
                      </a:lnTo>
                      <a:lnTo>
                        <a:pt x="56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45;p38">
                  <a:extLst>
                    <a:ext uri="{FF2B5EF4-FFF2-40B4-BE49-F238E27FC236}">
                      <a16:creationId xmlns:a16="http://schemas.microsoft.com/office/drawing/2014/main" id="{9E83B6B6-1C6F-5085-7960-2952FDCA979F}"/>
                    </a:ext>
                  </a:extLst>
                </p:cNvPr>
                <p:cNvSpPr/>
                <p:nvPr/>
              </p:nvSpPr>
              <p:spPr>
                <a:xfrm>
                  <a:off x="1819667" y="1563649"/>
                  <a:ext cx="194292" cy="1936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9" h="3857" extrusionOk="0">
                      <a:moveTo>
                        <a:pt x="1935" y="1"/>
                      </a:moveTo>
                      <a:lnTo>
                        <a:pt x="1743" y="14"/>
                      </a:lnTo>
                      <a:lnTo>
                        <a:pt x="1551" y="39"/>
                      </a:lnTo>
                      <a:lnTo>
                        <a:pt x="1358" y="91"/>
                      </a:lnTo>
                      <a:lnTo>
                        <a:pt x="1179" y="155"/>
                      </a:lnTo>
                      <a:lnTo>
                        <a:pt x="1013" y="231"/>
                      </a:lnTo>
                      <a:lnTo>
                        <a:pt x="859" y="321"/>
                      </a:lnTo>
                      <a:lnTo>
                        <a:pt x="705" y="436"/>
                      </a:lnTo>
                      <a:lnTo>
                        <a:pt x="577" y="564"/>
                      </a:lnTo>
                      <a:lnTo>
                        <a:pt x="449" y="705"/>
                      </a:lnTo>
                      <a:lnTo>
                        <a:pt x="334" y="846"/>
                      </a:lnTo>
                      <a:lnTo>
                        <a:pt x="244" y="1013"/>
                      </a:lnTo>
                      <a:lnTo>
                        <a:pt x="154" y="1179"/>
                      </a:lnTo>
                      <a:lnTo>
                        <a:pt x="90" y="1359"/>
                      </a:lnTo>
                      <a:lnTo>
                        <a:pt x="39" y="1538"/>
                      </a:lnTo>
                      <a:lnTo>
                        <a:pt x="14" y="1730"/>
                      </a:lnTo>
                      <a:lnTo>
                        <a:pt x="1" y="1922"/>
                      </a:lnTo>
                      <a:lnTo>
                        <a:pt x="14" y="2127"/>
                      </a:lnTo>
                      <a:lnTo>
                        <a:pt x="39" y="2319"/>
                      </a:lnTo>
                      <a:lnTo>
                        <a:pt x="90" y="2498"/>
                      </a:lnTo>
                      <a:lnTo>
                        <a:pt x="154" y="2678"/>
                      </a:lnTo>
                      <a:lnTo>
                        <a:pt x="244" y="2844"/>
                      </a:lnTo>
                      <a:lnTo>
                        <a:pt x="334" y="3011"/>
                      </a:lnTo>
                      <a:lnTo>
                        <a:pt x="449" y="3152"/>
                      </a:lnTo>
                      <a:lnTo>
                        <a:pt x="577" y="3293"/>
                      </a:lnTo>
                      <a:lnTo>
                        <a:pt x="705" y="3421"/>
                      </a:lnTo>
                      <a:lnTo>
                        <a:pt x="859" y="3523"/>
                      </a:lnTo>
                      <a:lnTo>
                        <a:pt x="1013" y="3626"/>
                      </a:lnTo>
                      <a:lnTo>
                        <a:pt x="1179" y="3702"/>
                      </a:lnTo>
                      <a:lnTo>
                        <a:pt x="1358" y="3766"/>
                      </a:lnTo>
                      <a:lnTo>
                        <a:pt x="1551" y="3818"/>
                      </a:lnTo>
                      <a:lnTo>
                        <a:pt x="1743" y="3843"/>
                      </a:lnTo>
                      <a:lnTo>
                        <a:pt x="1935" y="3856"/>
                      </a:lnTo>
                      <a:lnTo>
                        <a:pt x="2127" y="3843"/>
                      </a:lnTo>
                      <a:lnTo>
                        <a:pt x="2319" y="3818"/>
                      </a:lnTo>
                      <a:lnTo>
                        <a:pt x="2511" y="3766"/>
                      </a:lnTo>
                      <a:lnTo>
                        <a:pt x="2690" y="3702"/>
                      </a:lnTo>
                      <a:lnTo>
                        <a:pt x="2857" y="3626"/>
                      </a:lnTo>
                      <a:lnTo>
                        <a:pt x="3011" y="3523"/>
                      </a:lnTo>
                      <a:lnTo>
                        <a:pt x="3164" y="3421"/>
                      </a:lnTo>
                      <a:lnTo>
                        <a:pt x="3292" y="3293"/>
                      </a:lnTo>
                      <a:lnTo>
                        <a:pt x="3420" y="3152"/>
                      </a:lnTo>
                      <a:lnTo>
                        <a:pt x="3536" y="3011"/>
                      </a:lnTo>
                      <a:lnTo>
                        <a:pt x="3625" y="2844"/>
                      </a:lnTo>
                      <a:lnTo>
                        <a:pt x="3715" y="2678"/>
                      </a:lnTo>
                      <a:lnTo>
                        <a:pt x="3779" y="2498"/>
                      </a:lnTo>
                      <a:lnTo>
                        <a:pt x="3830" y="2319"/>
                      </a:lnTo>
                      <a:lnTo>
                        <a:pt x="3856" y="2127"/>
                      </a:lnTo>
                      <a:lnTo>
                        <a:pt x="3869" y="1922"/>
                      </a:lnTo>
                      <a:lnTo>
                        <a:pt x="3856" y="1730"/>
                      </a:lnTo>
                      <a:lnTo>
                        <a:pt x="3830" y="1538"/>
                      </a:lnTo>
                      <a:lnTo>
                        <a:pt x="3779" y="1359"/>
                      </a:lnTo>
                      <a:lnTo>
                        <a:pt x="3715" y="1179"/>
                      </a:lnTo>
                      <a:lnTo>
                        <a:pt x="3625" y="1013"/>
                      </a:lnTo>
                      <a:lnTo>
                        <a:pt x="3536" y="846"/>
                      </a:lnTo>
                      <a:lnTo>
                        <a:pt x="3420" y="705"/>
                      </a:lnTo>
                      <a:lnTo>
                        <a:pt x="3292" y="564"/>
                      </a:lnTo>
                      <a:lnTo>
                        <a:pt x="3164" y="436"/>
                      </a:lnTo>
                      <a:lnTo>
                        <a:pt x="3011" y="321"/>
                      </a:lnTo>
                      <a:lnTo>
                        <a:pt x="2857" y="231"/>
                      </a:lnTo>
                      <a:lnTo>
                        <a:pt x="2690" y="155"/>
                      </a:lnTo>
                      <a:lnTo>
                        <a:pt x="2511" y="91"/>
                      </a:lnTo>
                      <a:lnTo>
                        <a:pt x="2319" y="39"/>
                      </a:lnTo>
                      <a:lnTo>
                        <a:pt x="2127" y="14"/>
                      </a:lnTo>
                      <a:lnTo>
                        <a:pt x="1935" y="1"/>
                      </a:lnTo>
                      <a:close/>
                    </a:path>
                  </a:pathLst>
                </a:custGeom>
                <a:solidFill>
                  <a:srgbClr val="1FC5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46;p38">
                  <a:extLst>
                    <a:ext uri="{FF2B5EF4-FFF2-40B4-BE49-F238E27FC236}">
                      <a16:creationId xmlns:a16="http://schemas.microsoft.com/office/drawing/2014/main" id="{02C6D701-017D-692A-C00C-725996BF5912}"/>
                    </a:ext>
                  </a:extLst>
                </p:cNvPr>
                <p:cNvSpPr/>
                <p:nvPr/>
              </p:nvSpPr>
              <p:spPr>
                <a:xfrm>
                  <a:off x="2199807" y="1403508"/>
                  <a:ext cx="150552" cy="149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8" h="2985" extrusionOk="0">
                      <a:moveTo>
                        <a:pt x="1345" y="1"/>
                      </a:moveTo>
                      <a:lnTo>
                        <a:pt x="1191" y="26"/>
                      </a:lnTo>
                      <a:lnTo>
                        <a:pt x="1050" y="65"/>
                      </a:lnTo>
                      <a:lnTo>
                        <a:pt x="910" y="116"/>
                      </a:lnTo>
                      <a:lnTo>
                        <a:pt x="782" y="180"/>
                      </a:lnTo>
                      <a:lnTo>
                        <a:pt x="666" y="257"/>
                      </a:lnTo>
                      <a:lnTo>
                        <a:pt x="551" y="334"/>
                      </a:lnTo>
                      <a:lnTo>
                        <a:pt x="436" y="436"/>
                      </a:lnTo>
                      <a:lnTo>
                        <a:pt x="346" y="539"/>
                      </a:lnTo>
                      <a:lnTo>
                        <a:pt x="256" y="654"/>
                      </a:lnTo>
                      <a:lnTo>
                        <a:pt x="180" y="782"/>
                      </a:lnTo>
                      <a:lnTo>
                        <a:pt x="115" y="910"/>
                      </a:lnTo>
                      <a:lnTo>
                        <a:pt x="64" y="1051"/>
                      </a:lnTo>
                      <a:lnTo>
                        <a:pt x="26" y="1192"/>
                      </a:lnTo>
                      <a:lnTo>
                        <a:pt x="13" y="1333"/>
                      </a:lnTo>
                      <a:lnTo>
                        <a:pt x="0" y="1486"/>
                      </a:lnTo>
                      <a:lnTo>
                        <a:pt x="13" y="1640"/>
                      </a:lnTo>
                      <a:lnTo>
                        <a:pt x="26" y="1794"/>
                      </a:lnTo>
                      <a:lnTo>
                        <a:pt x="64" y="1935"/>
                      </a:lnTo>
                      <a:lnTo>
                        <a:pt x="115" y="2076"/>
                      </a:lnTo>
                      <a:lnTo>
                        <a:pt x="180" y="2204"/>
                      </a:lnTo>
                      <a:lnTo>
                        <a:pt x="256" y="2332"/>
                      </a:lnTo>
                      <a:lnTo>
                        <a:pt x="346" y="2447"/>
                      </a:lnTo>
                      <a:lnTo>
                        <a:pt x="436" y="2550"/>
                      </a:lnTo>
                      <a:lnTo>
                        <a:pt x="551" y="2652"/>
                      </a:lnTo>
                      <a:lnTo>
                        <a:pt x="666" y="2729"/>
                      </a:lnTo>
                      <a:lnTo>
                        <a:pt x="782" y="2806"/>
                      </a:lnTo>
                      <a:lnTo>
                        <a:pt x="910" y="2870"/>
                      </a:lnTo>
                      <a:lnTo>
                        <a:pt x="1050" y="2921"/>
                      </a:lnTo>
                      <a:lnTo>
                        <a:pt x="1191" y="2959"/>
                      </a:lnTo>
                      <a:lnTo>
                        <a:pt x="1345" y="2985"/>
                      </a:lnTo>
                      <a:lnTo>
                        <a:pt x="1652" y="2985"/>
                      </a:lnTo>
                      <a:lnTo>
                        <a:pt x="1793" y="2959"/>
                      </a:lnTo>
                      <a:lnTo>
                        <a:pt x="1947" y="2921"/>
                      </a:lnTo>
                      <a:lnTo>
                        <a:pt x="2075" y="2870"/>
                      </a:lnTo>
                      <a:lnTo>
                        <a:pt x="2216" y="2806"/>
                      </a:lnTo>
                      <a:lnTo>
                        <a:pt x="2331" y="2729"/>
                      </a:lnTo>
                      <a:lnTo>
                        <a:pt x="2447" y="2652"/>
                      </a:lnTo>
                      <a:lnTo>
                        <a:pt x="2549" y="2550"/>
                      </a:lnTo>
                      <a:lnTo>
                        <a:pt x="2651" y="2447"/>
                      </a:lnTo>
                      <a:lnTo>
                        <a:pt x="2741" y="2332"/>
                      </a:lnTo>
                      <a:lnTo>
                        <a:pt x="2818" y="2204"/>
                      </a:lnTo>
                      <a:lnTo>
                        <a:pt x="2882" y="2076"/>
                      </a:lnTo>
                      <a:lnTo>
                        <a:pt x="2920" y="1935"/>
                      </a:lnTo>
                      <a:lnTo>
                        <a:pt x="2959" y="1794"/>
                      </a:lnTo>
                      <a:lnTo>
                        <a:pt x="2984" y="1640"/>
                      </a:lnTo>
                      <a:lnTo>
                        <a:pt x="2997" y="1486"/>
                      </a:lnTo>
                      <a:lnTo>
                        <a:pt x="2984" y="1333"/>
                      </a:lnTo>
                      <a:lnTo>
                        <a:pt x="2959" y="1192"/>
                      </a:lnTo>
                      <a:lnTo>
                        <a:pt x="2920" y="1051"/>
                      </a:lnTo>
                      <a:lnTo>
                        <a:pt x="2882" y="910"/>
                      </a:lnTo>
                      <a:lnTo>
                        <a:pt x="2818" y="782"/>
                      </a:lnTo>
                      <a:lnTo>
                        <a:pt x="2741" y="654"/>
                      </a:lnTo>
                      <a:lnTo>
                        <a:pt x="2651" y="539"/>
                      </a:lnTo>
                      <a:lnTo>
                        <a:pt x="2549" y="436"/>
                      </a:lnTo>
                      <a:lnTo>
                        <a:pt x="2447" y="334"/>
                      </a:lnTo>
                      <a:lnTo>
                        <a:pt x="2331" y="257"/>
                      </a:lnTo>
                      <a:lnTo>
                        <a:pt x="2216" y="180"/>
                      </a:lnTo>
                      <a:lnTo>
                        <a:pt x="2075" y="116"/>
                      </a:lnTo>
                      <a:lnTo>
                        <a:pt x="1947" y="65"/>
                      </a:lnTo>
                      <a:lnTo>
                        <a:pt x="1793" y="26"/>
                      </a:lnTo>
                      <a:lnTo>
                        <a:pt x="1652" y="1"/>
                      </a:lnTo>
                      <a:close/>
                    </a:path>
                  </a:pathLst>
                </a:custGeom>
                <a:solidFill>
                  <a:srgbClr val="1FC5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1947;p38">
                  <a:extLst>
                    <a:ext uri="{FF2B5EF4-FFF2-40B4-BE49-F238E27FC236}">
                      <a16:creationId xmlns:a16="http://schemas.microsoft.com/office/drawing/2014/main" id="{F07FC54B-B2F0-7980-1AB6-B26C67B6A213}"/>
                    </a:ext>
                  </a:extLst>
                </p:cNvPr>
                <p:cNvSpPr/>
                <p:nvPr/>
              </p:nvSpPr>
              <p:spPr>
                <a:xfrm>
                  <a:off x="2238373" y="1441472"/>
                  <a:ext cx="73368" cy="73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" h="1461" extrusionOk="0">
                      <a:moveTo>
                        <a:pt x="731" y="0"/>
                      </a:moveTo>
                      <a:lnTo>
                        <a:pt x="577" y="26"/>
                      </a:lnTo>
                      <a:lnTo>
                        <a:pt x="449" y="64"/>
                      </a:lnTo>
                      <a:lnTo>
                        <a:pt x="321" y="128"/>
                      </a:lnTo>
                      <a:lnTo>
                        <a:pt x="218" y="218"/>
                      </a:lnTo>
                      <a:lnTo>
                        <a:pt x="129" y="333"/>
                      </a:lnTo>
                      <a:lnTo>
                        <a:pt x="52" y="449"/>
                      </a:lnTo>
                      <a:lnTo>
                        <a:pt x="14" y="590"/>
                      </a:lnTo>
                      <a:lnTo>
                        <a:pt x="1" y="730"/>
                      </a:lnTo>
                      <a:lnTo>
                        <a:pt x="14" y="884"/>
                      </a:lnTo>
                      <a:lnTo>
                        <a:pt x="52" y="1025"/>
                      </a:lnTo>
                      <a:lnTo>
                        <a:pt x="129" y="1140"/>
                      </a:lnTo>
                      <a:lnTo>
                        <a:pt x="218" y="1256"/>
                      </a:lnTo>
                      <a:lnTo>
                        <a:pt x="321" y="1345"/>
                      </a:lnTo>
                      <a:lnTo>
                        <a:pt x="449" y="1409"/>
                      </a:lnTo>
                      <a:lnTo>
                        <a:pt x="577" y="1448"/>
                      </a:lnTo>
                      <a:lnTo>
                        <a:pt x="731" y="1461"/>
                      </a:lnTo>
                      <a:lnTo>
                        <a:pt x="872" y="1448"/>
                      </a:lnTo>
                      <a:lnTo>
                        <a:pt x="1013" y="1409"/>
                      </a:lnTo>
                      <a:lnTo>
                        <a:pt x="1141" y="1345"/>
                      </a:lnTo>
                      <a:lnTo>
                        <a:pt x="1243" y="1256"/>
                      </a:lnTo>
                      <a:lnTo>
                        <a:pt x="1333" y="1140"/>
                      </a:lnTo>
                      <a:lnTo>
                        <a:pt x="1397" y="1025"/>
                      </a:lnTo>
                      <a:lnTo>
                        <a:pt x="1448" y="884"/>
                      </a:lnTo>
                      <a:lnTo>
                        <a:pt x="1461" y="730"/>
                      </a:lnTo>
                      <a:lnTo>
                        <a:pt x="1448" y="590"/>
                      </a:lnTo>
                      <a:lnTo>
                        <a:pt x="1397" y="449"/>
                      </a:lnTo>
                      <a:lnTo>
                        <a:pt x="1333" y="333"/>
                      </a:lnTo>
                      <a:lnTo>
                        <a:pt x="1243" y="218"/>
                      </a:lnTo>
                      <a:lnTo>
                        <a:pt x="1141" y="128"/>
                      </a:lnTo>
                      <a:lnTo>
                        <a:pt x="1013" y="64"/>
                      </a:lnTo>
                      <a:lnTo>
                        <a:pt x="872" y="26"/>
                      </a:lnTo>
                      <a:lnTo>
                        <a:pt x="73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1948;p38">
                  <a:extLst>
                    <a:ext uri="{FF2B5EF4-FFF2-40B4-BE49-F238E27FC236}">
                      <a16:creationId xmlns:a16="http://schemas.microsoft.com/office/drawing/2014/main" id="{689CCCA8-F212-14EA-3C84-A77479A91A90}"/>
                    </a:ext>
                  </a:extLst>
                </p:cNvPr>
                <p:cNvSpPr/>
                <p:nvPr/>
              </p:nvSpPr>
              <p:spPr>
                <a:xfrm>
                  <a:off x="1865364" y="1608693"/>
                  <a:ext cx="102946" cy="102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" h="2050" extrusionOk="0">
                      <a:moveTo>
                        <a:pt x="1025" y="0"/>
                      </a:moveTo>
                      <a:lnTo>
                        <a:pt x="922" y="13"/>
                      </a:lnTo>
                      <a:lnTo>
                        <a:pt x="820" y="26"/>
                      </a:lnTo>
                      <a:lnTo>
                        <a:pt x="717" y="52"/>
                      </a:lnTo>
                      <a:lnTo>
                        <a:pt x="628" y="77"/>
                      </a:lnTo>
                      <a:lnTo>
                        <a:pt x="538" y="129"/>
                      </a:lnTo>
                      <a:lnTo>
                        <a:pt x="448" y="180"/>
                      </a:lnTo>
                      <a:lnTo>
                        <a:pt x="372" y="231"/>
                      </a:lnTo>
                      <a:lnTo>
                        <a:pt x="295" y="308"/>
                      </a:lnTo>
                      <a:lnTo>
                        <a:pt x="231" y="372"/>
                      </a:lnTo>
                      <a:lnTo>
                        <a:pt x="179" y="462"/>
                      </a:lnTo>
                      <a:lnTo>
                        <a:pt x="128" y="538"/>
                      </a:lnTo>
                      <a:lnTo>
                        <a:pt x="77" y="628"/>
                      </a:lnTo>
                      <a:lnTo>
                        <a:pt x="39" y="718"/>
                      </a:lnTo>
                      <a:lnTo>
                        <a:pt x="13" y="820"/>
                      </a:lnTo>
                      <a:lnTo>
                        <a:pt x="0" y="923"/>
                      </a:lnTo>
                      <a:lnTo>
                        <a:pt x="0" y="1025"/>
                      </a:lnTo>
                      <a:lnTo>
                        <a:pt x="0" y="1140"/>
                      </a:lnTo>
                      <a:lnTo>
                        <a:pt x="13" y="1230"/>
                      </a:lnTo>
                      <a:lnTo>
                        <a:pt x="39" y="1332"/>
                      </a:lnTo>
                      <a:lnTo>
                        <a:pt x="77" y="1435"/>
                      </a:lnTo>
                      <a:lnTo>
                        <a:pt x="128" y="1525"/>
                      </a:lnTo>
                      <a:lnTo>
                        <a:pt x="179" y="1601"/>
                      </a:lnTo>
                      <a:lnTo>
                        <a:pt x="231" y="1678"/>
                      </a:lnTo>
                      <a:lnTo>
                        <a:pt x="295" y="1755"/>
                      </a:lnTo>
                      <a:lnTo>
                        <a:pt x="372" y="1819"/>
                      </a:lnTo>
                      <a:lnTo>
                        <a:pt x="448" y="1883"/>
                      </a:lnTo>
                      <a:lnTo>
                        <a:pt x="538" y="1934"/>
                      </a:lnTo>
                      <a:lnTo>
                        <a:pt x="628" y="1973"/>
                      </a:lnTo>
                      <a:lnTo>
                        <a:pt x="717" y="2011"/>
                      </a:lnTo>
                      <a:lnTo>
                        <a:pt x="820" y="2037"/>
                      </a:lnTo>
                      <a:lnTo>
                        <a:pt x="922" y="2050"/>
                      </a:lnTo>
                      <a:lnTo>
                        <a:pt x="1127" y="2050"/>
                      </a:lnTo>
                      <a:lnTo>
                        <a:pt x="1230" y="2037"/>
                      </a:lnTo>
                      <a:lnTo>
                        <a:pt x="1332" y="2011"/>
                      </a:lnTo>
                      <a:lnTo>
                        <a:pt x="1422" y="1973"/>
                      </a:lnTo>
                      <a:lnTo>
                        <a:pt x="1511" y="1934"/>
                      </a:lnTo>
                      <a:lnTo>
                        <a:pt x="1601" y="1883"/>
                      </a:lnTo>
                      <a:lnTo>
                        <a:pt x="1678" y="1819"/>
                      </a:lnTo>
                      <a:lnTo>
                        <a:pt x="1755" y="1755"/>
                      </a:lnTo>
                      <a:lnTo>
                        <a:pt x="1819" y="1678"/>
                      </a:lnTo>
                      <a:lnTo>
                        <a:pt x="1870" y="1601"/>
                      </a:lnTo>
                      <a:lnTo>
                        <a:pt x="1921" y="1525"/>
                      </a:lnTo>
                      <a:lnTo>
                        <a:pt x="1973" y="1435"/>
                      </a:lnTo>
                      <a:lnTo>
                        <a:pt x="2011" y="1332"/>
                      </a:lnTo>
                      <a:lnTo>
                        <a:pt x="2037" y="1230"/>
                      </a:lnTo>
                      <a:lnTo>
                        <a:pt x="2049" y="1140"/>
                      </a:lnTo>
                      <a:lnTo>
                        <a:pt x="2049" y="1025"/>
                      </a:lnTo>
                      <a:lnTo>
                        <a:pt x="2049" y="923"/>
                      </a:lnTo>
                      <a:lnTo>
                        <a:pt x="2037" y="820"/>
                      </a:lnTo>
                      <a:lnTo>
                        <a:pt x="2011" y="718"/>
                      </a:lnTo>
                      <a:lnTo>
                        <a:pt x="1973" y="628"/>
                      </a:lnTo>
                      <a:lnTo>
                        <a:pt x="1921" y="538"/>
                      </a:lnTo>
                      <a:lnTo>
                        <a:pt x="1870" y="462"/>
                      </a:lnTo>
                      <a:lnTo>
                        <a:pt x="1819" y="372"/>
                      </a:lnTo>
                      <a:lnTo>
                        <a:pt x="1755" y="308"/>
                      </a:lnTo>
                      <a:lnTo>
                        <a:pt x="1678" y="231"/>
                      </a:lnTo>
                      <a:lnTo>
                        <a:pt x="1601" y="180"/>
                      </a:lnTo>
                      <a:lnTo>
                        <a:pt x="1511" y="129"/>
                      </a:lnTo>
                      <a:lnTo>
                        <a:pt x="1422" y="77"/>
                      </a:lnTo>
                      <a:lnTo>
                        <a:pt x="1332" y="52"/>
                      </a:lnTo>
                      <a:lnTo>
                        <a:pt x="1230" y="26"/>
                      </a:lnTo>
                      <a:lnTo>
                        <a:pt x="1127" y="13"/>
                      </a:lnTo>
                      <a:lnTo>
                        <a:pt x="10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1949;p38">
                  <a:extLst>
                    <a:ext uri="{FF2B5EF4-FFF2-40B4-BE49-F238E27FC236}">
                      <a16:creationId xmlns:a16="http://schemas.microsoft.com/office/drawing/2014/main" id="{D471D9C5-F867-0ECF-F83F-EA94B024530E}"/>
                    </a:ext>
                  </a:extLst>
                </p:cNvPr>
                <p:cNvSpPr/>
                <p:nvPr/>
              </p:nvSpPr>
              <p:spPr>
                <a:xfrm>
                  <a:off x="2368937" y="1631843"/>
                  <a:ext cx="260528" cy="260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8" h="5188" extrusionOk="0">
                      <a:moveTo>
                        <a:pt x="2601" y="1"/>
                      </a:moveTo>
                      <a:lnTo>
                        <a:pt x="2332" y="13"/>
                      </a:lnTo>
                      <a:lnTo>
                        <a:pt x="2076" y="52"/>
                      </a:lnTo>
                      <a:lnTo>
                        <a:pt x="1832" y="116"/>
                      </a:lnTo>
                      <a:lnTo>
                        <a:pt x="1589" y="205"/>
                      </a:lnTo>
                      <a:lnTo>
                        <a:pt x="1358" y="321"/>
                      </a:lnTo>
                      <a:lnTo>
                        <a:pt x="1153" y="449"/>
                      </a:lnTo>
                      <a:lnTo>
                        <a:pt x="948" y="590"/>
                      </a:lnTo>
                      <a:lnTo>
                        <a:pt x="769" y="769"/>
                      </a:lnTo>
                      <a:lnTo>
                        <a:pt x="603" y="948"/>
                      </a:lnTo>
                      <a:lnTo>
                        <a:pt x="449" y="1140"/>
                      </a:lnTo>
                      <a:lnTo>
                        <a:pt x="321" y="1358"/>
                      </a:lnTo>
                      <a:lnTo>
                        <a:pt x="206" y="1589"/>
                      </a:lnTo>
                      <a:lnTo>
                        <a:pt x="129" y="1819"/>
                      </a:lnTo>
                      <a:lnTo>
                        <a:pt x="65" y="2075"/>
                      </a:lnTo>
                      <a:lnTo>
                        <a:pt x="13" y="2332"/>
                      </a:lnTo>
                      <a:lnTo>
                        <a:pt x="1" y="2601"/>
                      </a:lnTo>
                      <a:lnTo>
                        <a:pt x="13" y="2857"/>
                      </a:lnTo>
                      <a:lnTo>
                        <a:pt x="65" y="3126"/>
                      </a:lnTo>
                      <a:lnTo>
                        <a:pt x="129" y="3369"/>
                      </a:lnTo>
                      <a:lnTo>
                        <a:pt x="206" y="3612"/>
                      </a:lnTo>
                      <a:lnTo>
                        <a:pt x="321" y="3830"/>
                      </a:lnTo>
                      <a:lnTo>
                        <a:pt x="449" y="4048"/>
                      </a:lnTo>
                      <a:lnTo>
                        <a:pt x="603" y="4253"/>
                      </a:lnTo>
                      <a:lnTo>
                        <a:pt x="769" y="4432"/>
                      </a:lnTo>
                      <a:lnTo>
                        <a:pt x="948" y="4599"/>
                      </a:lnTo>
                      <a:lnTo>
                        <a:pt x="1153" y="4752"/>
                      </a:lnTo>
                      <a:lnTo>
                        <a:pt x="1358" y="4880"/>
                      </a:lnTo>
                      <a:lnTo>
                        <a:pt x="1589" y="4983"/>
                      </a:lnTo>
                      <a:lnTo>
                        <a:pt x="1832" y="5072"/>
                      </a:lnTo>
                      <a:lnTo>
                        <a:pt x="2076" y="5137"/>
                      </a:lnTo>
                      <a:lnTo>
                        <a:pt x="2332" y="5175"/>
                      </a:lnTo>
                      <a:lnTo>
                        <a:pt x="2601" y="5188"/>
                      </a:lnTo>
                      <a:lnTo>
                        <a:pt x="2870" y="5175"/>
                      </a:lnTo>
                      <a:lnTo>
                        <a:pt x="3126" y="5137"/>
                      </a:lnTo>
                      <a:lnTo>
                        <a:pt x="3369" y="5072"/>
                      </a:lnTo>
                      <a:lnTo>
                        <a:pt x="3613" y="4983"/>
                      </a:lnTo>
                      <a:lnTo>
                        <a:pt x="3830" y="4880"/>
                      </a:lnTo>
                      <a:lnTo>
                        <a:pt x="4048" y="4752"/>
                      </a:lnTo>
                      <a:lnTo>
                        <a:pt x="4253" y="4599"/>
                      </a:lnTo>
                      <a:lnTo>
                        <a:pt x="4432" y="4432"/>
                      </a:lnTo>
                      <a:lnTo>
                        <a:pt x="4599" y="4253"/>
                      </a:lnTo>
                      <a:lnTo>
                        <a:pt x="4752" y="4048"/>
                      </a:lnTo>
                      <a:lnTo>
                        <a:pt x="4880" y="3830"/>
                      </a:lnTo>
                      <a:lnTo>
                        <a:pt x="4996" y="3612"/>
                      </a:lnTo>
                      <a:lnTo>
                        <a:pt x="5073" y="3369"/>
                      </a:lnTo>
                      <a:lnTo>
                        <a:pt x="5137" y="3126"/>
                      </a:lnTo>
                      <a:lnTo>
                        <a:pt x="5175" y="2857"/>
                      </a:lnTo>
                      <a:lnTo>
                        <a:pt x="5188" y="2601"/>
                      </a:lnTo>
                      <a:lnTo>
                        <a:pt x="5175" y="2332"/>
                      </a:lnTo>
                      <a:lnTo>
                        <a:pt x="5137" y="2075"/>
                      </a:lnTo>
                      <a:lnTo>
                        <a:pt x="5073" y="1819"/>
                      </a:lnTo>
                      <a:lnTo>
                        <a:pt x="4996" y="1589"/>
                      </a:lnTo>
                      <a:lnTo>
                        <a:pt x="4880" y="1358"/>
                      </a:lnTo>
                      <a:lnTo>
                        <a:pt x="4752" y="1140"/>
                      </a:lnTo>
                      <a:lnTo>
                        <a:pt x="4599" y="948"/>
                      </a:lnTo>
                      <a:lnTo>
                        <a:pt x="4432" y="769"/>
                      </a:lnTo>
                      <a:lnTo>
                        <a:pt x="4253" y="590"/>
                      </a:lnTo>
                      <a:lnTo>
                        <a:pt x="4048" y="449"/>
                      </a:lnTo>
                      <a:lnTo>
                        <a:pt x="3830" y="321"/>
                      </a:lnTo>
                      <a:lnTo>
                        <a:pt x="3613" y="205"/>
                      </a:lnTo>
                      <a:lnTo>
                        <a:pt x="3369" y="116"/>
                      </a:lnTo>
                      <a:lnTo>
                        <a:pt x="3126" y="52"/>
                      </a:lnTo>
                      <a:lnTo>
                        <a:pt x="2870" y="13"/>
                      </a:lnTo>
                      <a:lnTo>
                        <a:pt x="2601" y="1"/>
                      </a:lnTo>
                      <a:close/>
                    </a:path>
                  </a:pathLst>
                </a:custGeom>
                <a:solidFill>
                  <a:srgbClr val="1FC5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1950;p38">
                  <a:extLst>
                    <a:ext uri="{FF2B5EF4-FFF2-40B4-BE49-F238E27FC236}">
                      <a16:creationId xmlns:a16="http://schemas.microsoft.com/office/drawing/2014/main" id="{44214B2F-A1A7-7CBE-0A45-15660076A1B1}"/>
                    </a:ext>
                  </a:extLst>
                </p:cNvPr>
                <p:cNvSpPr/>
                <p:nvPr/>
              </p:nvSpPr>
              <p:spPr>
                <a:xfrm>
                  <a:off x="2452547" y="1715454"/>
                  <a:ext cx="93957" cy="93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1" h="1858" extrusionOk="0">
                      <a:moveTo>
                        <a:pt x="846" y="1"/>
                      </a:moveTo>
                      <a:lnTo>
                        <a:pt x="744" y="26"/>
                      </a:lnTo>
                      <a:lnTo>
                        <a:pt x="654" y="39"/>
                      </a:lnTo>
                      <a:lnTo>
                        <a:pt x="577" y="77"/>
                      </a:lnTo>
                      <a:lnTo>
                        <a:pt x="487" y="116"/>
                      </a:lnTo>
                      <a:lnTo>
                        <a:pt x="411" y="154"/>
                      </a:lnTo>
                      <a:lnTo>
                        <a:pt x="347" y="218"/>
                      </a:lnTo>
                      <a:lnTo>
                        <a:pt x="282" y="270"/>
                      </a:lnTo>
                      <a:lnTo>
                        <a:pt x="218" y="334"/>
                      </a:lnTo>
                      <a:lnTo>
                        <a:pt x="167" y="410"/>
                      </a:lnTo>
                      <a:lnTo>
                        <a:pt x="116" y="487"/>
                      </a:lnTo>
                      <a:lnTo>
                        <a:pt x="78" y="564"/>
                      </a:lnTo>
                      <a:lnTo>
                        <a:pt x="52" y="654"/>
                      </a:lnTo>
                      <a:lnTo>
                        <a:pt x="26" y="743"/>
                      </a:lnTo>
                      <a:lnTo>
                        <a:pt x="14" y="833"/>
                      </a:lnTo>
                      <a:lnTo>
                        <a:pt x="1" y="936"/>
                      </a:lnTo>
                      <a:lnTo>
                        <a:pt x="14" y="1025"/>
                      </a:lnTo>
                      <a:lnTo>
                        <a:pt x="26" y="1115"/>
                      </a:lnTo>
                      <a:lnTo>
                        <a:pt x="52" y="1205"/>
                      </a:lnTo>
                      <a:lnTo>
                        <a:pt x="78" y="1294"/>
                      </a:lnTo>
                      <a:lnTo>
                        <a:pt x="116" y="1371"/>
                      </a:lnTo>
                      <a:lnTo>
                        <a:pt x="167" y="1448"/>
                      </a:lnTo>
                      <a:lnTo>
                        <a:pt x="218" y="1525"/>
                      </a:lnTo>
                      <a:lnTo>
                        <a:pt x="282" y="1589"/>
                      </a:lnTo>
                      <a:lnTo>
                        <a:pt x="347" y="1653"/>
                      </a:lnTo>
                      <a:lnTo>
                        <a:pt x="411" y="1704"/>
                      </a:lnTo>
                      <a:lnTo>
                        <a:pt x="487" y="1755"/>
                      </a:lnTo>
                      <a:lnTo>
                        <a:pt x="577" y="1794"/>
                      </a:lnTo>
                      <a:lnTo>
                        <a:pt x="654" y="1819"/>
                      </a:lnTo>
                      <a:lnTo>
                        <a:pt x="744" y="1845"/>
                      </a:lnTo>
                      <a:lnTo>
                        <a:pt x="846" y="1858"/>
                      </a:lnTo>
                      <a:lnTo>
                        <a:pt x="1025" y="1858"/>
                      </a:lnTo>
                      <a:lnTo>
                        <a:pt x="1128" y="1845"/>
                      </a:lnTo>
                      <a:lnTo>
                        <a:pt x="1217" y="1819"/>
                      </a:lnTo>
                      <a:lnTo>
                        <a:pt x="1294" y="1794"/>
                      </a:lnTo>
                      <a:lnTo>
                        <a:pt x="1384" y="1755"/>
                      </a:lnTo>
                      <a:lnTo>
                        <a:pt x="1461" y="1704"/>
                      </a:lnTo>
                      <a:lnTo>
                        <a:pt x="1525" y="1653"/>
                      </a:lnTo>
                      <a:lnTo>
                        <a:pt x="1589" y="1589"/>
                      </a:lnTo>
                      <a:lnTo>
                        <a:pt x="1653" y="1525"/>
                      </a:lnTo>
                      <a:lnTo>
                        <a:pt x="1704" y="1448"/>
                      </a:lnTo>
                      <a:lnTo>
                        <a:pt x="1755" y="1371"/>
                      </a:lnTo>
                      <a:lnTo>
                        <a:pt x="1794" y="1294"/>
                      </a:lnTo>
                      <a:lnTo>
                        <a:pt x="1819" y="1205"/>
                      </a:lnTo>
                      <a:lnTo>
                        <a:pt x="1845" y="1115"/>
                      </a:lnTo>
                      <a:lnTo>
                        <a:pt x="1858" y="1025"/>
                      </a:lnTo>
                      <a:lnTo>
                        <a:pt x="1871" y="936"/>
                      </a:lnTo>
                      <a:lnTo>
                        <a:pt x="1858" y="833"/>
                      </a:lnTo>
                      <a:lnTo>
                        <a:pt x="1845" y="743"/>
                      </a:lnTo>
                      <a:lnTo>
                        <a:pt x="1819" y="654"/>
                      </a:lnTo>
                      <a:lnTo>
                        <a:pt x="1794" y="564"/>
                      </a:lnTo>
                      <a:lnTo>
                        <a:pt x="1755" y="487"/>
                      </a:lnTo>
                      <a:lnTo>
                        <a:pt x="1704" y="410"/>
                      </a:lnTo>
                      <a:lnTo>
                        <a:pt x="1653" y="334"/>
                      </a:lnTo>
                      <a:lnTo>
                        <a:pt x="1589" y="270"/>
                      </a:lnTo>
                      <a:lnTo>
                        <a:pt x="1525" y="218"/>
                      </a:lnTo>
                      <a:lnTo>
                        <a:pt x="1461" y="154"/>
                      </a:lnTo>
                      <a:lnTo>
                        <a:pt x="1384" y="116"/>
                      </a:lnTo>
                      <a:lnTo>
                        <a:pt x="1294" y="77"/>
                      </a:lnTo>
                      <a:lnTo>
                        <a:pt x="1217" y="39"/>
                      </a:lnTo>
                      <a:lnTo>
                        <a:pt x="1128" y="26"/>
                      </a:lnTo>
                      <a:lnTo>
                        <a:pt x="10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1951;p38">
                  <a:extLst>
                    <a:ext uri="{FF2B5EF4-FFF2-40B4-BE49-F238E27FC236}">
                      <a16:creationId xmlns:a16="http://schemas.microsoft.com/office/drawing/2014/main" id="{444BAF3A-81AC-251C-3277-F53AC5C739FF}"/>
                    </a:ext>
                  </a:extLst>
                </p:cNvPr>
                <p:cNvSpPr/>
                <p:nvPr/>
              </p:nvSpPr>
              <p:spPr>
                <a:xfrm>
                  <a:off x="1226658" y="2344469"/>
                  <a:ext cx="1965613" cy="679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2" h="13539" extrusionOk="0">
                      <a:moveTo>
                        <a:pt x="3638" y="1"/>
                      </a:moveTo>
                      <a:lnTo>
                        <a:pt x="3446" y="14"/>
                      </a:lnTo>
                      <a:lnTo>
                        <a:pt x="3267" y="26"/>
                      </a:lnTo>
                      <a:lnTo>
                        <a:pt x="3088" y="52"/>
                      </a:lnTo>
                      <a:lnTo>
                        <a:pt x="2908" y="78"/>
                      </a:lnTo>
                      <a:lnTo>
                        <a:pt x="2729" y="116"/>
                      </a:lnTo>
                      <a:lnTo>
                        <a:pt x="2563" y="167"/>
                      </a:lnTo>
                      <a:lnTo>
                        <a:pt x="2383" y="231"/>
                      </a:lnTo>
                      <a:lnTo>
                        <a:pt x="2230" y="295"/>
                      </a:lnTo>
                      <a:lnTo>
                        <a:pt x="2063" y="359"/>
                      </a:lnTo>
                      <a:lnTo>
                        <a:pt x="1909" y="449"/>
                      </a:lnTo>
                      <a:lnTo>
                        <a:pt x="1756" y="526"/>
                      </a:lnTo>
                      <a:lnTo>
                        <a:pt x="1602" y="628"/>
                      </a:lnTo>
                      <a:lnTo>
                        <a:pt x="1461" y="731"/>
                      </a:lnTo>
                      <a:lnTo>
                        <a:pt x="1333" y="833"/>
                      </a:lnTo>
                      <a:lnTo>
                        <a:pt x="1192" y="948"/>
                      </a:lnTo>
                      <a:lnTo>
                        <a:pt x="1064" y="1064"/>
                      </a:lnTo>
                      <a:lnTo>
                        <a:pt x="949" y="1192"/>
                      </a:lnTo>
                      <a:lnTo>
                        <a:pt x="833" y="1333"/>
                      </a:lnTo>
                      <a:lnTo>
                        <a:pt x="731" y="1461"/>
                      </a:lnTo>
                      <a:lnTo>
                        <a:pt x="629" y="1602"/>
                      </a:lnTo>
                      <a:lnTo>
                        <a:pt x="526" y="1755"/>
                      </a:lnTo>
                      <a:lnTo>
                        <a:pt x="449" y="1909"/>
                      </a:lnTo>
                      <a:lnTo>
                        <a:pt x="360" y="2063"/>
                      </a:lnTo>
                      <a:lnTo>
                        <a:pt x="296" y="2229"/>
                      </a:lnTo>
                      <a:lnTo>
                        <a:pt x="231" y="2396"/>
                      </a:lnTo>
                      <a:lnTo>
                        <a:pt x="167" y="2562"/>
                      </a:lnTo>
                      <a:lnTo>
                        <a:pt x="116" y="2729"/>
                      </a:lnTo>
                      <a:lnTo>
                        <a:pt x="78" y="2908"/>
                      </a:lnTo>
                      <a:lnTo>
                        <a:pt x="52" y="3087"/>
                      </a:lnTo>
                      <a:lnTo>
                        <a:pt x="27" y="3267"/>
                      </a:lnTo>
                      <a:lnTo>
                        <a:pt x="14" y="3459"/>
                      </a:lnTo>
                      <a:lnTo>
                        <a:pt x="1" y="3638"/>
                      </a:lnTo>
                      <a:lnTo>
                        <a:pt x="1" y="9901"/>
                      </a:lnTo>
                      <a:lnTo>
                        <a:pt x="14" y="10093"/>
                      </a:lnTo>
                      <a:lnTo>
                        <a:pt x="27" y="10273"/>
                      </a:lnTo>
                      <a:lnTo>
                        <a:pt x="52" y="10465"/>
                      </a:lnTo>
                      <a:lnTo>
                        <a:pt x="78" y="10644"/>
                      </a:lnTo>
                      <a:lnTo>
                        <a:pt x="116" y="10811"/>
                      </a:lnTo>
                      <a:lnTo>
                        <a:pt x="167" y="10990"/>
                      </a:lnTo>
                      <a:lnTo>
                        <a:pt x="231" y="11156"/>
                      </a:lnTo>
                      <a:lnTo>
                        <a:pt x="296" y="11323"/>
                      </a:lnTo>
                      <a:lnTo>
                        <a:pt x="360" y="11477"/>
                      </a:lnTo>
                      <a:lnTo>
                        <a:pt x="449" y="11643"/>
                      </a:lnTo>
                      <a:lnTo>
                        <a:pt x="526" y="11797"/>
                      </a:lnTo>
                      <a:lnTo>
                        <a:pt x="629" y="11938"/>
                      </a:lnTo>
                      <a:lnTo>
                        <a:pt x="731" y="12079"/>
                      </a:lnTo>
                      <a:lnTo>
                        <a:pt x="833" y="12219"/>
                      </a:lnTo>
                      <a:lnTo>
                        <a:pt x="949" y="12348"/>
                      </a:lnTo>
                      <a:lnTo>
                        <a:pt x="1064" y="12476"/>
                      </a:lnTo>
                      <a:lnTo>
                        <a:pt x="1192" y="12591"/>
                      </a:lnTo>
                      <a:lnTo>
                        <a:pt x="1333" y="12706"/>
                      </a:lnTo>
                      <a:lnTo>
                        <a:pt x="1461" y="12821"/>
                      </a:lnTo>
                      <a:lnTo>
                        <a:pt x="1602" y="12924"/>
                      </a:lnTo>
                      <a:lnTo>
                        <a:pt x="1756" y="13014"/>
                      </a:lnTo>
                      <a:lnTo>
                        <a:pt x="1909" y="13103"/>
                      </a:lnTo>
                      <a:lnTo>
                        <a:pt x="2063" y="13180"/>
                      </a:lnTo>
                      <a:lnTo>
                        <a:pt x="2230" y="13257"/>
                      </a:lnTo>
                      <a:lnTo>
                        <a:pt x="2383" y="13321"/>
                      </a:lnTo>
                      <a:lnTo>
                        <a:pt x="2563" y="13372"/>
                      </a:lnTo>
                      <a:lnTo>
                        <a:pt x="2729" y="13423"/>
                      </a:lnTo>
                      <a:lnTo>
                        <a:pt x="2908" y="13462"/>
                      </a:lnTo>
                      <a:lnTo>
                        <a:pt x="3088" y="13500"/>
                      </a:lnTo>
                      <a:lnTo>
                        <a:pt x="3267" y="13526"/>
                      </a:lnTo>
                      <a:lnTo>
                        <a:pt x="3446" y="13539"/>
                      </a:lnTo>
                      <a:lnTo>
                        <a:pt x="35696" y="13539"/>
                      </a:lnTo>
                      <a:lnTo>
                        <a:pt x="35889" y="13526"/>
                      </a:lnTo>
                      <a:lnTo>
                        <a:pt x="36068" y="13500"/>
                      </a:lnTo>
                      <a:lnTo>
                        <a:pt x="36247" y="13462"/>
                      </a:lnTo>
                      <a:lnTo>
                        <a:pt x="36414" y="13423"/>
                      </a:lnTo>
                      <a:lnTo>
                        <a:pt x="36593" y="13372"/>
                      </a:lnTo>
                      <a:lnTo>
                        <a:pt x="36759" y="13321"/>
                      </a:lnTo>
                      <a:lnTo>
                        <a:pt x="36926" y="13257"/>
                      </a:lnTo>
                      <a:lnTo>
                        <a:pt x="37092" y="13180"/>
                      </a:lnTo>
                      <a:lnTo>
                        <a:pt x="37246" y="13103"/>
                      </a:lnTo>
                      <a:lnTo>
                        <a:pt x="37400" y="13014"/>
                      </a:lnTo>
                      <a:lnTo>
                        <a:pt x="37541" y="12924"/>
                      </a:lnTo>
                      <a:lnTo>
                        <a:pt x="37682" y="12821"/>
                      </a:lnTo>
                      <a:lnTo>
                        <a:pt x="37823" y="12706"/>
                      </a:lnTo>
                      <a:lnTo>
                        <a:pt x="37951" y="12591"/>
                      </a:lnTo>
                      <a:lnTo>
                        <a:pt x="38079" y="12476"/>
                      </a:lnTo>
                      <a:lnTo>
                        <a:pt x="38207" y="12348"/>
                      </a:lnTo>
                      <a:lnTo>
                        <a:pt x="38322" y="12219"/>
                      </a:lnTo>
                      <a:lnTo>
                        <a:pt x="38424" y="12079"/>
                      </a:lnTo>
                      <a:lnTo>
                        <a:pt x="38527" y="11938"/>
                      </a:lnTo>
                      <a:lnTo>
                        <a:pt x="38617" y="11797"/>
                      </a:lnTo>
                      <a:lnTo>
                        <a:pt x="38706" y="11643"/>
                      </a:lnTo>
                      <a:lnTo>
                        <a:pt x="38783" y="11477"/>
                      </a:lnTo>
                      <a:lnTo>
                        <a:pt x="38860" y="11323"/>
                      </a:lnTo>
                      <a:lnTo>
                        <a:pt x="38924" y="11156"/>
                      </a:lnTo>
                      <a:lnTo>
                        <a:pt x="38988" y="10990"/>
                      </a:lnTo>
                      <a:lnTo>
                        <a:pt x="39026" y="10811"/>
                      </a:lnTo>
                      <a:lnTo>
                        <a:pt x="39078" y="10644"/>
                      </a:lnTo>
                      <a:lnTo>
                        <a:pt x="39103" y="10465"/>
                      </a:lnTo>
                      <a:lnTo>
                        <a:pt x="39129" y="10273"/>
                      </a:lnTo>
                      <a:lnTo>
                        <a:pt x="39142" y="10093"/>
                      </a:lnTo>
                      <a:lnTo>
                        <a:pt x="39142" y="9901"/>
                      </a:lnTo>
                      <a:lnTo>
                        <a:pt x="39142" y="3638"/>
                      </a:lnTo>
                      <a:lnTo>
                        <a:pt x="39142" y="3459"/>
                      </a:lnTo>
                      <a:lnTo>
                        <a:pt x="39129" y="3267"/>
                      </a:lnTo>
                      <a:lnTo>
                        <a:pt x="39103" y="3087"/>
                      </a:lnTo>
                      <a:lnTo>
                        <a:pt x="39078" y="2908"/>
                      </a:lnTo>
                      <a:lnTo>
                        <a:pt x="39026" y="2729"/>
                      </a:lnTo>
                      <a:lnTo>
                        <a:pt x="38988" y="2562"/>
                      </a:lnTo>
                      <a:lnTo>
                        <a:pt x="38924" y="2396"/>
                      </a:lnTo>
                      <a:lnTo>
                        <a:pt x="38860" y="2229"/>
                      </a:lnTo>
                      <a:lnTo>
                        <a:pt x="38783" y="2063"/>
                      </a:lnTo>
                      <a:lnTo>
                        <a:pt x="38706" y="1909"/>
                      </a:lnTo>
                      <a:lnTo>
                        <a:pt x="38617" y="1755"/>
                      </a:lnTo>
                      <a:lnTo>
                        <a:pt x="38527" y="1602"/>
                      </a:lnTo>
                      <a:lnTo>
                        <a:pt x="38424" y="1461"/>
                      </a:lnTo>
                      <a:lnTo>
                        <a:pt x="38322" y="1333"/>
                      </a:lnTo>
                      <a:lnTo>
                        <a:pt x="38207" y="1192"/>
                      </a:lnTo>
                      <a:lnTo>
                        <a:pt x="38079" y="1064"/>
                      </a:lnTo>
                      <a:lnTo>
                        <a:pt x="37951" y="948"/>
                      </a:lnTo>
                      <a:lnTo>
                        <a:pt x="37823" y="833"/>
                      </a:lnTo>
                      <a:lnTo>
                        <a:pt x="37682" y="731"/>
                      </a:lnTo>
                      <a:lnTo>
                        <a:pt x="37541" y="628"/>
                      </a:lnTo>
                      <a:lnTo>
                        <a:pt x="37400" y="526"/>
                      </a:lnTo>
                      <a:lnTo>
                        <a:pt x="37246" y="449"/>
                      </a:lnTo>
                      <a:lnTo>
                        <a:pt x="37092" y="359"/>
                      </a:lnTo>
                      <a:lnTo>
                        <a:pt x="36926" y="295"/>
                      </a:lnTo>
                      <a:lnTo>
                        <a:pt x="36759" y="231"/>
                      </a:lnTo>
                      <a:lnTo>
                        <a:pt x="36593" y="167"/>
                      </a:lnTo>
                      <a:lnTo>
                        <a:pt x="36414" y="116"/>
                      </a:lnTo>
                      <a:lnTo>
                        <a:pt x="36247" y="78"/>
                      </a:lnTo>
                      <a:lnTo>
                        <a:pt x="36068" y="52"/>
                      </a:lnTo>
                      <a:lnTo>
                        <a:pt x="35889" y="26"/>
                      </a:lnTo>
                      <a:lnTo>
                        <a:pt x="35696" y="14"/>
                      </a:lnTo>
                      <a:lnTo>
                        <a:pt x="35517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1952;p38">
                  <a:extLst>
                    <a:ext uri="{FF2B5EF4-FFF2-40B4-BE49-F238E27FC236}">
                      <a16:creationId xmlns:a16="http://schemas.microsoft.com/office/drawing/2014/main" id="{4106FB3D-5B59-F9CB-EE50-8C9AA9040874}"/>
                    </a:ext>
                  </a:extLst>
                </p:cNvPr>
                <p:cNvSpPr/>
                <p:nvPr/>
              </p:nvSpPr>
              <p:spPr>
                <a:xfrm>
                  <a:off x="1482662" y="2021626"/>
                  <a:ext cx="1454299" cy="130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60" h="2601" extrusionOk="0">
                      <a:moveTo>
                        <a:pt x="0" y="0"/>
                      </a:moveTo>
                      <a:lnTo>
                        <a:pt x="0" y="2600"/>
                      </a:lnTo>
                      <a:lnTo>
                        <a:pt x="28959" y="2600"/>
                      </a:lnTo>
                      <a:lnTo>
                        <a:pt x="2895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1953;p38">
                  <a:extLst>
                    <a:ext uri="{FF2B5EF4-FFF2-40B4-BE49-F238E27FC236}">
                      <a16:creationId xmlns:a16="http://schemas.microsoft.com/office/drawing/2014/main" id="{C0F21477-A23D-EB9C-D219-AF4904F30B72}"/>
                    </a:ext>
                  </a:extLst>
                </p:cNvPr>
                <p:cNvSpPr/>
                <p:nvPr/>
              </p:nvSpPr>
              <p:spPr>
                <a:xfrm>
                  <a:off x="3192189" y="4322206"/>
                  <a:ext cx="141563" cy="40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9" h="8160" extrusionOk="0">
                      <a:moveTo>
                        <a:pt x="1" y="1"/>
                      </a:moveTo>
                      <a:lnTo>
                        <a:pt x="1" y="8160"/>
                      </a:lnTo>
                      <a:lnTo>
                        <a:pt x="2818" y="8160"/>
                      </a:lnTo>
                      <a:lnTo>
                        <a:pt x="2818" y="2806"/>
                      </a:lnTo>
                      <a:lnTo>
                        <a:pt x="2806" y="2524"/>
                      </a:lnTo>
                      <a:lnTo>
                        <a:pt x="2767" y="2242"/>
                      </a:lnTo>
                      <a:lnTo>
                        <a:pt x="2690" y="1973"/>
                      </a:lnTo>
                      <a:lnTo>
                        <a:pt x="2601" y="1717"/>
                      </a:lnTo>
                      <a:lnTo>
                        <a:pt x="2473" y="1474"/>
                      </a:lnTo>
                      <a:lnTo>
                        <a:pt x="2332" y="1243"/>
                      </a:lnTo>
                      <a:lnTo>
                        <a:pt x="2178" y="1026"/>
                      </a:lnTo>
                      <a:lnTo>
                        <a:pt x="1999" y="821"/>
                      </a:lnTo>
                      <a:lnTo>
                        <a:pt x="1794" y="641"/>
                      </a:lnTo>
                      <a:lnTo>
                        <a:pt x="1576" y="475"/>
                      </a:lnTo>
                      <a:lnTo>
                        <a:pt x="1346" y="334"/>
                      </a:lnTo>
                      <a:lnTo>
                        <a:pt x="1102" y="219"/>
                      </a:lnTo>
                      <a:lnTo>
                        <a:pt x="846" y="129"/>
                      </a:lnTo>
                      <a:lnTo>
                        <a:pt x="577" y="52"/>
                      </a:lnTo>
                      <a:lnTo>
                        <a:pt x="295" y="14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1954;p38">
                  <a:extLst>
                    <a:ext uri="{FF2B5EF4-FFF2-40B4-BE49-F238E27FC236}">
                      <a16:creationId xmlns:a16="http://schemas.microsoft.com/office/drawing/2014/main" id="{E34F0C92-BE08-712B-4198-9AA1BBDEF863}"/>
                    </a:ext>
                  </a:extLst>
                </p:cNvPr>
                <p:cNvSpPr/>
                <p:nvPr/>
              </p:nvSpPr>
              <p:spPr>
                <a:xfrm>
                  <a:off x="1085850" y="4322206"/>
                  <a:ext cx="140860" cy="40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8160" extrusionOk="0">
                      <a:moveTo>
                        <a:pt x="2805" y="1"/>
                      </a:moveTo>
                      <a:lnTo>
                        <a:pt x="2523" y="14"/>
                      </a:lnTo>
                      <a:lnTo>
                        <a:pt x="2241" y="52"/>
                      </a:lnTo>
                      <a:lnTo>
                        <a:pt x="1972" y="129"/>
                      </a:lnTo>
                      <a:lnTo>
                        <a:pt x="1716" y="219"/>
                      </a:lnTo>
                      <a:lnTo>
                        <a:pt x="1473" y="334"/>
                      </a:lnTo>
                      <a:lnTo>
                        <a:pt x="1230" y="475"/>
                      </a:lnTo>
                      <a:lnTo>
                        <a:pt x="1025" y="641"/>
                      </a:lnTo>
                      <a:lnTo>
                        <a:pt x="820" y="821"/>
                      </a:lnTo>
                      <a:lnTo>
                        <a:pt x="640" y="1026"/>
                      </a:lnTo>
                      <a:lnTo>
                        <a:pt x="474" y="1243"/>
                      </a:lnTo>
                      <a:lnTo>
                        <a:pt x="333" y="1474"/>
                      </a:lnTo>
                      <a:lnTo>
                        <a:pt x="218" y="1717"/>
                      </a:lnTo>
                      <a:lnTo>
                        <a:pt x="128" y="1973"/>
                      </a:lnTo>
                      <a:lnTo>
                        <a:pt x="51" y="2242"/>
                      </a:lnTo>
                      <a:lnTo>
                        <a:pt x="13" y="2524"/>
                      </a:lnTo>
                      <a:lnTo>
                        <a:pt x="0" y="2806"/>
                      </a:lnTo>
                      <a:lnTo>
                        <a:pt x="0" y="8160"/>
                      </a:lnTo>
                      <a:lnTo>
                        <a:pt x="2805" y="8160"/>
                      </a:lnTo>
                      <a:lnTo>
                        <a:pt x="2805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1955;p38">
                  <a:extLst>
                    <a:ext uri="{FF2B5EF4-FFF2-40B4-BE49-F238E27FC236}">
                      <a16:creationId xmlns:a16="http://schemas.microsoft.com/office/drawing/2014/main" id="{8F1BCCDC-0FF5-0AF8-1EA6-43115B94F7AF}"/>
                    </a:ext>
                  </a:extLst>
                </p:cNvPr>
                <p:cNvSpPr/>
                <p:nvPr/>
              </p:nvSpPr>
              <p:spPr>
                <a:xfrm>
                  <a:off x="1405479" y="2091076"/>
                  <a:ext cx="1608617" cy="158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33" h="31483" extrusionOk="0">
                      <a:moveTo>
                        <a:pt x="1" y="0"/>
                      </a:moveTo>
                      <a:lnTo>
                        <a:pt x="1" y="24425"/>
                      </a:lnTo>
                      <a:lnTo>
                        <a:pt x="13" y="24796"/>
                      </a:lnTo>
                      <a:lnTo>
                        <a:pt x="39" y="25155"/>
                      </a:lnTo>
                      <a:lnTo>
                        <a:pt x="77" y="25501"/>
                      </a:lnTo>
                      <a:lnTo>
                        <a:pt x="141" y="25847"/>
                      </a:lnTo>
                      <a:lnTo>
                        <a:pt x="218" y="26193"/>
                      </a:lnTo>
                      <a:lnTo>
                        <a:pt x="321" y="26526"/>
                      </a:lnTo>
                      <a:lnTo>
                        <a:pt x="423" y="26859"/>
                      </a:lnTo>
                      <a:lnTo>
                        <a:pt x="551" y="27179"/>
                      </a:lnTo>
                      <a:lnTo>
                        <a:pt x="692" y="27486"/>
                      </a:lnTo>
                      <a:lnTo>
                        <a:pt x="846" y="27794"/>
                      </a:lnTo>
                      <a:lnTo>
                        <a:pt x="1025" y="28088"/>
                      </a:lnTo>
                      <a:lnTo>
                        <a:pt x="1204" y="28370"/>
                      </a:lnTo>
                      <a:lnTo>
                        <a:pt x="1397" y="28652"/>
                      </a:lnTo>
                      <a:lnTo>
                        <a:pt x="1614" y="28921"/>
                      </a:lnTo>
                      <a:lnTo>
                        <a:pt x="1832" y="29177"/>
                      </a:lnTo>
                      <a:lnTo>
                        <a:pt x="2063" y="29420"/>
                      </a:lnTo>
                      <a:lnTo>
                        <a:pt x="2306" y="29651"/>
                      </a:lnTo>
                      <a:lnTo>
                        <a:pt x="2562" y="29881"/>
                      </a:lnTo>
                      <a:lnTo>
                        <a:pt x="2831" y="30086"/>
                      </a:lnTo>
                      <a:lnTo>
                        <a:pt x="3113" y="30278"/>
                      </a:lnTo>
                      <a:lnTo>
                        <a:pt x="3395" y="30470"/>
                      </a:lnTo>
                      <a:lnTo>
                        <a:pt x="3689" y="30637"/>
                      </a:lnTo>
                      <a:lnTo>
                        <a:pt x="3997" y="30791"/>
                      </a:lnTo>
                      <a:lnTo>
                        <a:pt x="4304" y="30931"/>
                      </a:lnTo>
                      <a:lnTo>
                        <a:pt x="4624" y="31060"/>
                      </a:lnTo>
                      <a:lnTo>
                        <a:pt x="4957" y="31175"/>
                      </a:lnTo>
                      <a:lnTo>
                        <a:pt x="5290" y="31264"/>
                      </a:lnTo>
                      <a:lnTo>
                        <a:pt x="5636" y="31341"/>
                      </a:lnTo>
                      <a:lnTo>
                        <a:pt x="5982" y="31405"/>
                      </a:lnTo>
                      <a:lnTo>
                        <a:pt x="6340" y="31444"/>
                      </a:lnTo>
                      <a:lnTo>
                        <a:pt x="6686" y="31482"/>
                      </a:lnTo>
                      <a:lnTo>
                        <a:pt x="25334" y="31482"/>
                      </a:lnTo>
                      <a:lnTo>
                        <a:pt x="25693" y="31444"/>
                      </a:lnTo>
                      <a:lnTo>
                        <a:pt x="26052" y="31405"/>
                      </a:lnTo>
                      <a:lnTo>
                        <a:pt x="26398" y="31341"/>
                      </a:lnTo>
                      <a:lnTo>
                        <a:pt x="26731" y="31264"/>
                      </a:lnTo>
                      <a:lnTo>
                        <a:pt x="27076" y="31175"/>
                      </a:lnTo>
                      <a:lnTo>
                        <a:pt x="27397" y="31060"/>
                      </a:lnTo>
                      <a:lnTo>
                        <a:pt x="27717" y="30931"/>
                      </a:lnTo>
                      <a:lnTo>
                        <a:pt x="28037" y="30791"/>
                      </a:lnTo>
                      <a:lnTo>
                        <a:pt x="28331" y="30637"/>
                      </a:lnTo>
                      <a:lnTo>
                        <a:pt x="28626" y="30470"/>
                      </a:lnTo>
                      <a:lnTo>
                        <a:pt x="28921" y="30278"/>
                      </a:lnTo>
                      <a:lnTo>
                        <a:pt x="29190" y="30086"/>
                      </a:lnTo>
                      <a:lnTo>
                        <a:pt x="29459" y="29881"/>
                      </a:lnTo>
                      <a:lnTo>
                        <a:pt x="29715" y="29651"/>
                      </a:lnTo>
                      <a:lnTo>
                        <a:pt x="29958" y="29420"/>
                      </a:lnTo>
                      <a:lnTo>
                        <a:pt x="30201" y="29177"/>
                      </a:lnTo>
                      <a:lnTo>
                        <a:pt x="30419" y="28921"/>
                      </a:lnTo>
                      <a:lnTo>
                        <a:pt x="30624" y="28652"/>
                      </a:lnTo>
                      <a:lnTo>
                        <a:pt x="30829" y="28370"/>
                      </a:lnTo>
                      <a:lnTo>
                        <a:pt x="31008" y="28088"/>
                      </a:lnTo>
                      <a:lnTo>
                        <a:pt x="31175" y="27794"/>
                      </a:lnTo>
                      <a:lnTo>
                        <a:pt x="31329" y="27486"/>
                      </a:lnTo>
                      <a:lnTo>
                        <a:pt x="31469" y="27179"/>
                      </a:lnTo>
                      <a:lnTo>
                        <a:pt x="31597" y="26859"/>
                      </a:lnTo>
                      <a:lnTo>
                        <a:pt x="31713" y="26526"/>
                      </a:lnTo>
                      <a:lnTo>
                        <a:pt x="31802" y="26193"/>
                      </a:lnTo>
                      <a:lnTo>
                        <a:pt x="31892" y="25847"/>
                      </a:lnTo>
                      <a:lnTo>
                        <a:pt x="31943" y="25501"/>
                      </a:lnTo>
                      <a:lnTo>
                        <a:pt x="31995" y="25155"/>
                      </a:lnTo>
                      <a:lnTo>
                        <a:pt x="32020" y="24796"/>
                      </a:lnTo>
                      <a:lnTo>
                        <a:pt x="32033" y="24425"/>
                      </a:lnTo>
                      <a:lnTo>
                        <a:pt x="32033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1956;p38">
                  <a:extLst>
                    <a:ext uri="{FF2B5EF4-FFF2-40B4-BE49-F238E27FC236}">
                      <a16:creationId xmlns:a16="http://schemas.microsoft.com/office/drawing/2014/main" id="{81FE9492-9FBD-99DA-0693-D13A953165E3}"/>
                    </a:ext>
                  </a:extLst>
                </p:cNvPr>
                <p:cNvSpPr/>
                <p:nvPr/>
              </p:nvSpPr>
              <p:spPr>
                <a:xfrm>
                  <a:off x="1675595" y="2506569"/>
                  <a:ext cx="355741" cy="356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4" h="7096" extrusionOk="0">
                      <a:moveTo>
                        <a:pt x="3356" y="0"/>
                      </a:moveTo>
                      <a:lnTo>
                        <a:pt x="3177" y="13"/>
                      </a:lnTo>
                      <a:lnTo>
                        <a:pt x="2998" y="39"/>
                      </a:lnTo>
                      <a:lnTo>
                        <a:pt x="2831" y="64"/>
                      </a:lnTo>
                      <a:lnTo>
                        <a:pt x="2652" y="116"/>
                      </a:lnTo>
                      <a:lnTo>
                        <a:pt x="2486" y="154"/>
                      </a:lnTo>
                      <a:lnTo>
                        <a:pt x="2319" y="218"/>
                      </a:lnTo>
                      <a:lnTo>
                        <a:pt x="2165" y="282"/>
                      </a:lnTo>
                      <a:lnTo>
                        <a:pt x="1999" y="346"/>
                      </a:lnTo>
                      <a:lnTo>
                        <a:pt x="1845" y="423"/>
                      </a:lnTo>
                      <a:lnTo>
                        <a:pt x="1704" y="513"/>
                      </a:lnTo>
                      <a:lnTo>
                        <a:pt x="1563" y="602"/>
                      </a:lnTo>
                      <a:lnTo>
                        <a:pt x="1422" y="705"/>
                      </a:lnTo>
                      <a:lnTo>
                        <a:pt x="1282" y="807"/>
                      </a:lnTo>
                      <a:lnTo>
                        <a:pt x="1154" y="922"/>
                      </a:lnTo>
                      <a:lnTo>
                        <a:pt x="1038" y="1038"/>
                      </a:lnTo>
                      <a:lnTo>
                        <a:pt x="910" y="1166"/>
                      </a:lnTo>
                      <a:lnTo>
                        <a:pt x="808" y="1294"/>
                      </a:lnTo>
                      <a:lnTo>
                        <a:pt x="705" y="1422"/>
                      </a:lnTo>
                      <a:lnTo>
                        <a:pt x="603" y="1563"/>
                      </a:lnTo>
                      <a:lnTo>
                        <a:pt x="513" y="1704"/>
                      </a:lnTo>
                      <a:lnTo>
                        <a:pt x="423" y="1857"/>
                      </a:lnTo>
                      <a:lnTo>
                        <a:pt x="347" y="2011"/>
                      </a:lnTo>
                      <a:lnTo>
                        <a:pt x="270" y="2165"/>
                      </a:lnTo>
                      <a:lnTo>
                        <a:pt x="206" y="2331"/>
                      </a:lnTo>
                      <a:lnTo>
                        <a:pt x="155" y="2485"/>
                      </a:lnTo>
                      <a:lnTo>
                        <a:pt x="103" y="2664"/>
                      </a:lnTo>
                      <a:lnTo>
                        <a:pt x="65" y="2831"/>
                      </a:lnTo>
                      <a:lnTo>
                        <a:pt x="39" y="3010"/>
                      </a:lnTo>
                      <a:lnTo>
                        <a:pt x="14" y="3177"/>
                      </a:lnTo>
                      <a:lnTo>
                        <a:pt x="1" y="3356"/>
                      </a:lnTo>
                      <a:lnTo>
                        <a:pt x="1" y="3548"/>
                      </a:lnTo>
                      <a:lnTo>
                        <a:pt x="1" y="3727"/>
                      </a:lnTo>
                      <a:lnTo>
                        <a:pt x="14" y="3907"/>
                      </a:lnTo>
                      <a:lnTo>
                        <a:pt x="39" y="4086"/>
                      </a:lnTo>
                      <a:lnTo>
                        <a:pt x="65" y="4265"/>
                      </a:lnTo>
                      <a:lnTo>
                        <a:pt x="103" y="4432"/>
                      </a:lnTo>
                      <a:lnTo>
                        <a:pt x="155" y="4598"/>
                      </a:lnTo>
                      <a:lnTo>
                        <a:pt x="206" y="4765"/>
                      </a:lnTo>
                      <a:lnTo>
                        <a:pt x="270" y="4931"/>
                      </a:lnTo>
                      <a:lnTo>
                        <a:pt x="347" y="5085"/>
                      </a:lnTo>
                      <a:lnTo>
                        <a:pt x="423" y="5239"/>
                      </a:lnTo>
                      <a:lnTo>
                        <a:pt x="513" y="5380"/>
                      </a:lnTo>
                      <a:lnTo>
                        <a:pt x="603" y="5533"/>
                      </a:lnTo>
                      <a:lnTo>
                        <a:pt x="705" y="5661"/>
                      </a:lnTo>
                      <a:lnTo>
                        <a:pt x="808" y="5802"/>
                      </a:lnTo>
                      <a:lnTo>
                        <a:pt x="910" y="5930"/>
                      </a:lnTo>
                      <a:lnTo>
                        <a:pt x="1038" y="6058"/>
                      </a:lnTo>
                      <a:lnTo>
                        <a:pt x="1154" y="6174"/>
                      </a:lnTo>
                      <a:lnTo>
                        <a:pt x="1282" y="6276"/>
                      </a:lnTo>
                      <a:lnTo>
                        <a:pt x="1422" y="6391"/>
                      </a:lnTo>
                      <a:lnTo>
                        <a:pt x="1563" y="6481"/>
                      </a:lnTo>
                      <a:lnTo>
                        <a:pt x="1704" y="6584"/>
                      </a:lnTo>
                      <a:lnTo>
                        <a:pt x="1845" y="6660"/>
                      </a:lnTo>
                      <a:lnTo>
                        <a:pt x="1999" y="6737"/>
                      </a:lnTo>
                      <a:lnTo>
                        <a:pt x="2165" y="6814"/>
                      </a:lnTo>
                      <a:lnTo>
                        <a:pt x="2319" y="6878"/>
                      </a:lnTo>
                      <a:lnTo>
                        <a:pt x="2486" y="6929"/>
                      </a:lnTo>
                      <a:lnTo>
                        <a:pt x="2652" y="6981"/>
                      </a:lnTo>
                      <a:lnTo>
                        <a:pt x="2831" y="7019"/>
                      </a:lnTo>
                      <a:lnTo>
                        <a:pt x="2998" y="7045"/>
                      </a:lnTo>
                      <a:lnTo>
                        <a:pt x="3177" y="7070"/>
                      </a:lnTo>
                      <a:lnTo>
                        <a:pt x="3356" y="7083"/>
                      </a:lnTo>
                      <a:lnTo>
                        <a:pt x="3536" y="7096"/>
                      </a:lnTo>
                      <a:lnTo>
                        <a:pt x="3728" y="7083"/>
                      </a:lnTo>
                      <a:lnTo>
                        <a:pt x="3907" y="7070"/>
                      </a:lnTo>
                      <a:lnTo>
                        <a:pt x="4087" y="7045"/>
                      </a:lnTo>
                      <a:lnTo>
                        <a:pt x="4253" y="7019"/>
                      </a:lnTo>
                      <a:lnTo>
                        <a:pt x="4432" y="6981"/>
                      </a:lnTo>
                      <a:lnTo>
                        <a:pt x="4599" y="6929"/>
                      </a:lnTo>
                      <a:lnTo>
                        <a:pt x="4765" y="6878"/>
                      </a:lnTo>
                      <a:lnTo>
                        <a:pt x="4919" y="6814"/>
                      </a:lnTo>
                      <a:lnTo>
                        <a:pt x="5086" y="6737"/>
                      </a:lnTo>
                      <a:lnTo>
                        <a:pt x="5226" y="6660"/>
                      </a:lnTo>
                      <a:lnTo>
                        <a:pt x="5380" y="6584"/>
                      </a:lnTo>
                      <a:lnTo>
                        <a:pt x="5521" y="6481"/>
                      </a:lnTo>
                      <a:lnTo>
                        <a:pt x="5662" y="6391"/>
                      </a:lnTo>
                      <a:lnTo>
                        <a:pt x="5803" y="6276"/>
                      </a:lnTo>
                      <a:lnTo>
                        <a:pt x="5931" y="6174"/>
                      </a:lnTo>
                      <a:lnTo>
                        <a:pt x="6046" y="6058"/>
                      </a:lnTo>
                      <a:lnTo>
                        <a:pt x="6161" y="5930"/>
                      </a:lnTo>
                      <a:lnTo>
                        <a:pt x="6277" y="5802"/>
                      </a:lnTo>
                      <a:lnTo>
                        <a:pt x="6379" y="5661"/>
                      </a:lnTo>
                      <a:lnTo>
                        <a:pt x="6482" y="5533"/>
                      </a:lnTo>
                      <a:lnTo>
                        <a:pt x="6571" y="5380"/>
                      </a:lnTo>
                      <a:lnTo>
                        <a:pt x="6661" y="5239"/>
                      </a:lnTo>
                      <a:lnTo>
                        <a:pt x="6738" y="5085"/>
                      </a:lnTo>
                      <a:lnTo>
                        <a:pt x="6815" y="4931"/>
                      </a:lnTo>
                      <a:lnTo>
                        <a:pt x="6879" y="4765"/>
                      </a:lnTo>
                      <a:lnTo>
                        <a:pt x="6930" y="4598"/>
                      </a:lnTo>
                      <a:lnTo>
                        <a:pt x="6981" y="4432"/>
                      </a:lnTo>
                      <a:lnTo>
                        <a:pt x="7020" y="4265"/>
                      </a:lnTo>
                      <a:lnTo>
                        <a:pt x="7045" y="4086"/>
                      </a:lnTo>
                      <a:lnTo>
                        <a:pt x="7071" y="3907"/>
                      </a:lnTo>
                      <a:lnTo>
                        <a:pt x="7084" y="3727"/>
                      </a:lnTo>
                      <a:lnTo>
                        <a:pt x="7084" y="3548"/>
                      </a:lnTo>
                      <a:lnTo>
                        <a:pt x="7084" y="3356"/>
                      </a:lnTo>
                      <a:lnTo>
                        <a:pt x="7071" y="3177"/>
                      </a:lnTo>
                      <a:lnTo>
                        <a:pt x="7045" y="3010"/>
                      </a:lnTo>
                      <a:lnTo>
                        <a:pt x="7020" y="2831"/>
                      </a:lnTo>
                      <a:lnTo>
                        <a:pt x="6981" y="2664"/>
                      </a:lnTo>
                      <a:lnTo>
                        <a:pt x="6930" y="2485"/>
                      </a:lnTo>
                      <a:lnTo>
                        <a:pt x="6879" y="2331"/>
                      </a:lnTo>
                      <a:lnTo>
                        <a:pt x="6815" y="2165"/>
                      </a:lnTo>
                      <a:lnTo>
                        <a:pt x="6738" y="2011"/>
                      </a:lnTo>
                      <a:lnTo>
                        <a:pt x="6661" y="1857"/>
                      </a:lnTo>
                      <a:lnTo>
                        <a:pt x="6571" y="1704"/>
                      </a:lnTo>
                      <a:lnTo>
                        <a:pt x="6482" y="1563"/>
                      </a:lnTo>
                      <a:lnTo>
                        <a:pt x="6379" y="1422"/>
                      </a:lnTo>
                      <a:lnTo>
                        <a:pt x="6277" y="1294"/>
                      </a:lnTo>
                      <a:lnTo>
                        <a:pt x="6161" y="1166"/>
                      </a:lnTo>
                      <a:lnTo>
                        <a:pt x="6046" y="1038"/>
                      </a:lnTo>
                      <a:lnTo>
                        <a:pt x="5931" y="922"/>
                      </a:lnTo>
                      <a:lnTo>
                        <a:pt x="5803" y="807"/>
                      </a:lnTo>
                      <a:lnTo>
                        <a:pt x="5662" y="705"/>
                      </a:lnTo>
                      <a:lnTo>
                        <a:pt x="5521" y="602"/>
                      </a:lnTo>
                      <a:lnTo>
                        <a:pt x="5380" y="513"/>
                      </a:lnTo>
                      <a:lnTo>
                        <a:pt x="5226" y="423"/>
                      </a:lnTo>
                      <a:lnTo>
                        <a:pt x="5086" y="346"/>
                      </a:lnTo>
                      <a:lnTo>
                        <a:pt x="4919" y="282"/>
                      </a:lnTo>
                      <a:lnTo>
                        <a:pt x="4765" y="218"/>
                      </a:lnTo>
                      <a:lnTo>
                        <a:pt x="4599" y="154"/>
                      </a:lnTo>
                      <a:lnTo>
                        <a:pt x="4432" y="116"/>
                      </a:lnTo>
                      <a:lnTo>
                        <a:pt x="4253" y="64"/>
                      </a:lnTo>
                      <a:lnTo>
                        <a:pt x="4087" y="39"/>
                      </a:lnTo>
                      <a:lnTo>
                        <a:pt x="3907" y="13"/>
                      </a:lnTo>
                      <a:lnTo>
                        <a:pt x="3728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1957;p38">
                  <a:extLst>
                    <a:ext uri="{FF2B5EF4-FFF2-40B4-BE49-F238E27FC236}">
                      <a16:creationId xmlns:a16="http://schemas.microsoft.com/office/drawing/2014/main" id="{6FC8C299-2B6B-7814-7673-0E87042A9CA4}"/>
                    </a:ext>
                  </a:extLst>
                </p:cNvPr>
                <p:cNvSpPr/>
                <p:nvPr/>
              </p:nvSpPr>
              <p:spPr>
                <a:xfrm>
                  <a:off x="1731586" y="2562510"/>
                  <a:ext cx="243806" cy="244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5" h="4868" extrusionOk="0">
                      <a:moveTo>
                        <a:pt x="2421" y="1"/>
                      </a:moveTo>
                      <a:lnTo>
                        <a:pt x="2177" y="13"/>
                      </a:lnTo>
                      <a:lnTo>
                        <a:pt x="1934" y="52"/>
                      </a:lnTo>
                      <a:lnTo>
                        <a:pt x="1704" y="103"/>
                      </a:lnTo>
                      <a:lnTo>
                        <a:pt x="1486" y="193"/>
                      </a:lnTo>
                      <a:lnTo>
                        <a:pt x="1268" y="295"/>
                      </a:lnTo>
                      <a:lnTo>
                        <a:pt x="1063" y="410"/>
                      </a:lnTo>
                      <a:lnTo>
                        <a:pt x="884" y="551"/>
                      </a:lnTo>
                      <a:lnTo>
                        <a:pt x="705" y="705"/>
                      </a:lnTo>
                      <a:lnTo>
                        <a:pt x="551" y="884"/>
                      </a:lnTo>
                      <a:lnTo>
                        <a:pt x="410" y="1076"/>
                      </a:lnTo>
                      <a:lnTo>
                        <a:pt x="282" y="1269"/>
                      </a:lnTo>
                      <a:lnTo>
                        <a:pt x="179" y="1486"/>
                      </a:lnTo>
                      <a:lnTo>
                        <a:pt x="103" y="1704"/>
                      </a:lnTo>
                      <a:lnTo>
                        <a:pt x="39" y="1935"/>
                      </a:lnTo>
                      <a:lnTo>
                        <a:pt x="13" y="2178"/>
                      </a:lnTo>
                      <a:lnTo>
                        <a:pt x="0" y="2434"/>
                      </a:lnTo>
                      <a:lnTo>
                        <a:pt x="13" y="2677"/>
                      </a:lnTo>
                      <a:lnTo>
                        <a:pt x="39" y="2921"/>
                      </a:lnTo>
                      <a:lnTo>
                        <a:pt x="103" y="3151"/>
                      </a:lnTo>
                      <a:lnTo>
                        <a:pt x="179" y="3382"/>
                      </a:lnTo>
                      <a:lnTo>
                        <a:pt x="282" y="3587"/>
                      </a:lnTo>
                      <a:lnTo>
                        <a:pt x="410" y="3792"/>
                      </a:lnTo>
                      <a:lnTo>
                        <a:pt x="551" y="3984"/>
                      </a:lnTo>
                      <a:lnTo>
                        <a:pt x="705" y="4150"/>
                      </a:lnTo>
                      <a:lnTo>
                        <a:pt x="884" y="4304"/>
                      </a:lnTo>
                      <a:lnTo>
                        <a:pt x="1063" y="4445"/>
                      </a:lnTo>
                      <a:lnTo>
                        <a:pt x="1268" y="4573"/>
                      </a:lnTo>
                      <a:lnTo>
                        <a:pt x="1486" y="4675"/>
                      </a:lnTo>
                      <a:lnTo>
                        <a:pt x="1704" y="4752"/>
                      </a:lnTo>
                      <a:lnTo>
                        <a:pt x="1934" y="4816"/>
                      </a:lnTo>
                      <a:lnTo>
                        <a:pt x="2177" y="4855"/>
                      </a:lnTo>
                      <a:lnTo>
                        <a:pt x="2421" y="4868"/>
                      </a:lnTo>
                      <a:lnTo>
                        <a:pt x="2677" y="4855"/>
                      </a:lnTo>
                      <a:lnTo>
                        <a:pt x="2920" y="4816"/>
                      </a:lnTo>
                      <a:lnTo>
                        <a:pt x="3151" y="4752"/>
                      </a:lnTo>
                      <a:lnTo>
                        <a:pt x="3369" y="4675"/>
                      </a:lnTo>
                      <a:lnTo>
                        <a:pt x="3586" y="4573"/>
                      </a:lnTo>
                      <a:lnTo>
                        <a:pt x="3791" y="4445"/>
                      </a:lnTo>
                      <a:lnTo>
                        <a:pt x="3971" y="4304"/>
                      </a:lnTo>
                      <a:lnTo>
                        <a:pt x="4150" y="4150"/>
                      </a:lnTo>
                      <a:lnTo>
                        <a:pt x="4304" y="3984"/>
                      </a:lnTo>
                      <a:lnTo>
                        <a:pt x="4444" y="3792"/>
                      </a:lnTo>
                      <a:lnTo>
                        <a:pt x="4560" y="3587"/>
                      </a:lnTo>
                      <a:lnTo>
                        <a:pt x="4662" y="3382"/>
                      </a:lnTo>
                      <a:lnTo>
                        <a:pt x="4752" y="3151"/>
                      </a:lnTo>
                      <a:lnTo>
                        <a:pt x="4803" y="2921"/>
                      </a:lnTo>
                      <a:lnTo>
                        <a:pt x="4841" y="2677"/>
                      </a:lnTo>
                      <a:lnTo>
                        <a:pt x="4854" y="2434"/>
                      </a:lnTo>
                      <a:lnTo>
                        <a:pt x="4841" y="2178"/>
                      </a:lnTo>
                      <a:lnTo>
                        <a:pt x="4803" y="1935"/>
                      </a:lnTo>
                      <a:lnTo>
                        <a:pt x="4752" y="1704"/>
                      </a:lnTo>
                      <a:lnTo>
                        <a:pt x="4662" y="1486"/>
                      </a:lnTo>
                      <a:lnTo>
                        <a:pt x="4560" y="1269"/>
                      </a:lnTo>
                      <a:lnTo>
                        <a:pt x="4444" y="1076"/>
                      </a:lnTo>
                      <a:lnTo>
                        <a:pt x="4304" y="884"/>
                      </a:lnTo>
                      <a:lnTo>
                        <a:pt x="4150" y="705"/>
                      </a:lnTo>
                      <a:lnTo>
                        <a:pt x="3971" y="551"/>
                      </a:lnTo>
                      <a:lnTo>
                        <a:pt x="3791" y="410"/>
                      </a:lnTo>
                      <a:lnTo>
                        <a:pt x="3586" y="295"/>
                      </a:lnTo>
                      <a:lnTo>
                        <a:pt x="3369" y="193"/>
                      </a:lnTo>
                      <a:lnTo>
                        <a:pt x="3151" y="103"/>
                      </a:lnTo>
                      <a:lnTo>
                        <a:pt x="2920" y="52"/>
                      </a:lnTo>
                      <a:lnTo>
                        <a:pt x="2677" y="13"/>
                      </a:lnTo>
                      <a:lnTo>
                        <a:pt x="242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1958;p38">
                  <a:extLst>
                    <a:ext uri="{FF2B5EF4-FFF2-40B4-BE49-F238E27FC236}">
                      <a16:creationId xmlns:a16="http://schemas.microsoft.com/office/drawing/2014/main" id="{CE576390-B069-1A5D-B74B-8B1DA236DEDF}"/>
                    </a:ext>
                  </a:extLst>
                </p:cNvPr>
                <p:cNvSpPr/>
                <p:nvPr/>
              </p:nvSpPr>
              <p:spPr>
                <a:xfrm>
                  <a:off x="2387617" y="2506569"/>
                  <a:ext cx="356343" cy="356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6" h="7096" extrusionOk="0">
                      <a:moveTo>
                        <a:pt x="3369" y="0"/>
                      </a:moveTo>
                      <a:lnTo>
                        <a:pt x="3189" y="13"/>
                      </a:lnTo>
                      <a:lnTo>
                        <a:pt x="3010" y="39"/>
                      </a:lnTo>
                      <a:lnTo>
                        <a:pt x="2831" y="64"/>
                      </a:lnTo>
                      <a:lnTo>
                        <a:pt x="2664" y="116"/>
                      </a:lnTo>
                      <a:lnTo>
                        <a:pt x="2498" y="154"/>
                      </a:lnTo>
                      <a:lnTo>
                        <a:pt x="2331" y="218"/>
                      </a:lnTo>
                      <a:lnTo>
                        <a:pt x="2165" y="282"/>
                      </a:lnTo>
                      <a:lnTo>
                        <a:pt x="2011" y="346"/>
                      </a:lnTo>
                      <a:lnTo>
                        <a:pt x="1857" y="423"/>
                      </a:lnTo>
                      <a:lnTo>
                        <a:pt x="1716" y="513"/>
                      </a:lnTo>
                      <a:lnTo>
                        <a:pt x="1563" y="602"/>
                      </a:lnTo>
                      <a:lnTo>
                        <a:pt x="1422" y="705"/>
                      </a:lnTo>
                      <a:lnTo>
                        <a:pt x="1294" y="807"/>
                      </a:lnTo>
                      <a:lnTo>
                        <a:pt x="1166" y="922"/>
                      </a:lnTo>
                      <a:lnTo>
                        <a:pt x="1038" y="1038"/>
                      </a:lnTo>
                      <a:lnTo>
                        <a:pt x="922" y="1166"/>
                      </a:lnTo>
                      <a:lnTo>
                        <a:pt x="807" y="1294"/>
                      </a:lnTo>
                      <a:lnTo>
                        <a:pt x="705" y="1422"/>
                      </a:lnTo>
                      <a:lnTo>
                        <a:pt x="615" y="1563"/>
                      </a:lnTo>
                      <a:lnTo>
                        <a:pt x="512" y="1704"/>
                      </a:lnTo>
                      <a:lnTo>
                        <a:pt x="436" y="1857"/>
                      </a:lnTo>
                      <a:lnTo>
                        <a:pt x="359" y="2011"/>
                      </a:lnTo>
                      <a:lnTo>
                        <a:pt x="282" y="2165"/>
                      </a:lnTo>
                      <a:lnTo>
                        <a:pt x="218" y="2331"/>
                      </a:lnTo>
                      <a:lnTo>
                        <a:pt x="167" y="2485"/>
                      </a:lnTo>
                      <a:lnTo>
                        <a:pt x="115" y="2664"/>
                      </a:lnTo>
                      <a:lnTo>
                        <a:pt x="77" y="2831"/>
                      </a:lnTo>
                      <a:lnTo>
                        <a:pt x="39" y="3010"/>
                      </a:lnTo>
                      <a:lnTo>
                        <a:pt x="26" y="3177"/>
                      </a:lnTo>
                      <a:lnTo>
                        <a:pt x="13" y="3356"/>
                      </a:lnTo>
                      <a:lnTo>
                        <a:pt x="0" y="3548"/>
                      </a:lnTo>
                      <a:lnTo>
                        <a:pt x="13" y="3727"/>
                      </a:lnTo>
                      <a:lnTo>
                        <a:pt x="26" y="3907"/>
                      </a:lnTo>
                      <a:lnTo>
                        <a:pt x="39" y="4086"/>
                      </a:lnTo>
                      <a:lnTo>
                        <a:pt x="77" y="4265"/>
                      </a:lnTo>
                      <a:lnTo>
                        <a:pt x="115" y="4432"/>
                      </a:lnTo>
                      <a:lnTo>
                        <a:pt x="167" y="4598"/>
                      </a:lnTo>
                      <a:lnTo>
                        <a:pt x="218" y="4765"/>
                      </a:lnTo>
                      <a:lnTo>
                        <a:pt x="282" y="4931"/>
                      </a:lnTo>
                      <a:lnTo>
                        <a:pt x="359" y="5085"/>
                      </a:lnTo>
                      <a:lnTo>
                        <a:pt x="436" y="5239"/>
                      </a:lnTo>
                      <a:lnTo>
                        <a:pt x="512" y="5380"/>
                      </a:lnTo>
                      <a:lnTo>
                        <a:pt x="615" y="5533"/>
                      </a:lnTo>
                      <a:lnTo>
                        <a:pt x="705" y="5661"/>
                      </a:lnTo>
                      <a:lnTo>
                        <a:pt x="807" y="5802"/>
                      </a:lnTo>
                      <a:lnTo>
                        <a:pt x="922" y="5930"/>
                      </a:lnTo>
                      <a:lnTo>
                        <a:pt x="1038" y="6058"/>
                      </a:lnTo>
                      <a:lnTo>
                        <a:pt x="1166" y="6174"/>
                      </a:lnTo>
                      <a:lnTo>
                        <a:pt x="1294" y="6276"/>
                      </a:lnTo>
                      <a:lnTo>
                        <a:pt x="1422" y="6391"/>
                      </a:lnTo>
                      <a:lnTo>
                        <a:pt x="1563" y="6481"/>
                      </a:lnTo>
                      <a:lnTo>
                        <a:pt x="1716" y="6584"/>
                      </a:lnTo>
                      <a:lnTo>
                        <a:pt x="1857" y="6660"/>
                      </a:lnTo>
                      <a:lnTo>
                        <a:pt x="2011" y="6737"/>
                      </a:lnTo>
                      <a:lnTo>
                        <a:pt x="2165" y="6814"/>
                      </a:lnTo>
                      <a:lnTo>
                        <a:pt x="2331" y="6878"/>
                      </a:lnTo>
                      <a:lnTo>
                        <a:pt x="2498" y="6929"/>
                      </a:lnTo>
                      <a:lnTo>
                        <a:pt x="2664" y="6981"/>
                      </a:lnTo>
                      <a:lnTo>
                        <a:pt x="2831" y="7019"/>
                      </a:lnTo>
                      <a:lnTo>
                        <a:pt x="3010" y="7045"/>
                      </a:lnTo>
                      <a:lnTo>
                        <a:pt x="3189" y="7070"/>
                      </a:lnTo>
                      <a:lnTo>
                        <a:pt x="3369" y="7083"/>
                      </a:lnTo>
                      <a:lnTo>
                        <a:pt x="3548" y="7096"/>
                      </a:lnTo>
                      <a:lnTo>
                        <a:pt x="3727" y="7083"/>
                      </a:lnTo>
                      <a:lnTo>
                        <a:pt x="3919" y="7070"/>
                      </a:lnTo>
                      <a:lnTo>
                        <a:pt x="4086" y="7045"/>
                      </a:lnTo>
                      <a:lnTo>
                        <a:pt x="4265" y="7019"/>
                      </a:lnTo>
                      <a:lnTo>
                        <a:pt x="4432" y="6981"/>
                      </a:lnTo>
                      <a:lnTo>
                        <a:pt x="4611" y="6929"/>
                      </a:lnTo>
                      <a:lnTo>
                        <a:pt x="4765" y="6878"/>
                      </a:lnTo>
                      <a:lnTo>
                        <a:pt x="4931" y="6814"/>
                      </a:lnTo>
                      <a:lnTo>
                        <a:pt x="5085" y="6737"/>
                      </a:lnTo>
                      <a:lnTo>
                        <a:pt x="5239" y="6660"/>
                      </a:lnTo>
                      <a:lnTo>
                        <a:pt x="5392" y="6584"/>
                      </a:lnTo>
                      <a:lnTo>
                        <a:pt x="5533" y="6481"/>
                      </a:lnTo>
                      <a:lnTo>
                        <a:pt x="5674" y="6391"/>
                      </a:lnTo>
                      <a:lnTo>
                        <a:pt x="5802" y="6276"/>
                      </a:lnTo>
                      <a:lnTo>
                        <a:pt x="5930" y="6174"/>
                      </a:lnTo>
                      <a:lnTo>
                        <a:pt x="6058" y="6058"/>
                      </a:lnTo>
                      <a:lnTo>
                        <a:pt x="6173" y="5930"/>
                      </a:lnTo>
                      <a:lnTo>
                        <a:pt x="6289" y="5802"/>
                      </a:lnTo>
                      <a:lnTo>
                        <a:pt x="6391" y="5661"/>
                      </a:lnTo>
                      <a:lnTo>
                        <a:pt x="6494" y="5533"/>
                      </a:lnTo>
                      <a:lnTo>
                        <a:pt x="6583" y="5380"/>
                      </a:lnTo>
                      <a:lnTo>
                        <a:pt x="6673" y="5239"/>
                      </a:lnTo>
                      <a:lnTo>
                        <a:pt x="6750" y="5085"/>
                      </a:lnTo>
                      <a:lnTo>
                        <a:pt x="6814" y="4931"/>
                      </a:lnTo>
                      <a:lnTo>
                        <a:pt x="6878" y="4765"/>
                      </a:lnTo>
                      <a:lnTo>
                        <a:pt x="6942" y="4598"/>
                      </a:lnTo>
                      <a:lnTo>
                        <a:pt x="6980" y="4432"/>
                      </a:lnTo>
                      <a:lnTo>
                        <a:pt x="7019" y="4265"/>
                      </a:lnTo>
                      <a:lnTo>
                        <a:pt x="7057" y="4086"/>
                      </a:lnTo>
                      <a:lnTo>
                        <a:pt x="7083" y="3907"/>
                      </a:lnTo>
                      <a:lnTo>
                        <a:pt x="7096" y="3727"/>
                      </a:lnTo>
                      <a:lnTo>
                        <a:pt x="7096" y="3548"/>
                      </a:lnTo>
                      <a:lnTo>
                        <a:pt x="7096" y="3356"/>
                      </a:lnTo>
                      <a:lnTo>
                        <a:pt x="7083" y="3177"/>
                      </a:lnTo>
                      <a:lnTo>
                        <a:pt x="7057" y="3010"/>
                      </a:lnTo>
                      <a:lnTo>
                        <a:pt x="7019" y="2831"/>
                      </a:lnTo>
                      <a:lnTo>
                        <a:pt x="6980" y="2664"/>
                      </a:lnTo>
                      <a:lnTo>
                        <a:pt x="6942" y="2485"/>
                      </a:lnTo>
                      <a:lnTo>
                        <a:pt x="6878" y="2331"/>
                      </a:lnTo>
                      <a:lnTo>
                        <a:pt x="6814" y="2165"/>
                      </a:lnTo>
                      <a:lnTo>
                        <a:pt x="6750" y="2011"/>
                      </a:lnTo>
                      <a:lnTo>
                        <a:pt x="6673" y="1857"/>
                      </a:lnTo>
                      <a:lnTo>
                        <a:pt x="6583" y="1704"/>
                      </a:lnTo>
                      <a:lnTo>
                        <a:pt x="6494" y="1563"/>
                      </a:lnTo>
                      <a:lnTo>
                        <a:pt x="6391" y="1422"/>
                      </a:lnTo>
                      <a:lnTo>
                        <a:pt x="6289" y="1294"/>
                      </a:lnTo>
                      <a:lnTo>
                        <a:pt x="6173" y="1166"/>
                      </a:lnTo>
                      <a:lnTo>
                        <a:pt x="6058" y="1038"/>
                      </a:lnTo>
                      <a:lnTo>
                        <a:pt x="5930" y="922"/>
                      </a:lnTo>
                      <a:lnTo>
                        <a:pt x="5802" y="807"/>
                      </a:lnTo>
                      <a:lnTo>
                        <a:pt x="5674" y="705"/>
                      </a:lnTo>
                      <a:lnTo>
                        <a:pt x="5533" y="602"/>
                      </a:lnTo>
                      <a:lnTo>
                        <a:pt x="5392" y="513"/>
                      </a:lnTo>
                      <a:lnTo>
                        <a:pt x="5239" y="423"/>
                      </a:lnTo>
                      <a:lnTo>
                        <a:pt x="5085" y="346"/>
                      </a:lnTo>
                      <a:lnTo>
                        <a:pt x="4931" y="282"/>
                      </a:lnTo>
                      <a:lnTo>
                        <a:pt x="4765" y="218"/>
                      </a:lnTo>
                      <a:lnTo>
                        <a:pt x="4611" y="154"/>
                      </a:lnTo>
                      <a:lnTo>
                        <a:pt x="4432" y="116"/>
                      </a:lnTo>
                      <a:lnTo>
                        <a:pt x="4265" y="64"/>
                      </a:lnTo>
                      <a:lnTo>
                        <a:pt x="4086" y="39"/>
                      </a:lnTo>
                      <a:lnTo>
                        <a:pt x="3919" y="13"/>
                      </a:lnTo>
                      <a:lnTo>
                        <a:pt x="3727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1959;p38">
                  <a:extLst>
                    <a:ext uri="{FF2B5EF4-FFF2-40B4-BE49-F238E27FC236}">
                      <a16:creationId xmlns:a16="http://schemas.microsoft.com/office/drawing/2014/main" id="{1BF684CB-740B-42B5-07CE-B8C590402F04}"/>
                    </a:ext>
                  </a:extLst>
                </p:cNvPr>
                <p:cNvSpPr/>
                <p:nvPr/>
              </p:nvSpPr>
              <p:spPr>
                <a:xfrm>
                  <a:off x="2443559" y="2562510"/>
                  <a:ext cx="244459" cy="244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8" h="4868" extrusionOk="0">
                      <a:moveTo>
                        <a:pt x="2434" y="1"/>
                      </a:moveTo>
                      <a:lnTo>
                        <a:pt x="2191" y="13"/>
                      </a:lnTo>
                      <a:lnTo>
                        <a:pt x="1947" y="52"/>
                      </a:lnTo>
                      <a:lnTo>
                        <a:pt x="1717" y="103"/>
                      </a:lnTo>
                      <a:lnTo>
                        <a:pt x="1486" y="193"/>
                      </a:lnTo>
                      <a:lnTo>
                        <a:pt x="1281" y="295"/>
                      </a:lnTo>
                      <a:lnTo>
                        <a:pt x="1076" y="410"/>
                      </a:lnTo>
                      <a:lnTo>
                        <a:pt x="884" y="551"/>
                      </a:lnTo>
                      <a:lnTo>
                        <a:pt x="718" y="705"/>
                      </a:lnTo>
                      <a:lnTo>
                        <a:pt x="564" y="884"/>
                      </a:lnTo>
                      <a:lnTo>
                        <a:pt x="423" y="1076"/>
                      </a:lnTo>
                      <a:lnTo>
                        <a:pt x="295" y="1269"/>
                      </a:lnTo>
                      <a:lnTo>
                        <a:pt x="193" y="1486"/>
                      </a:lnTo>
                      <a:lnTo>
                        <a:pt x="116" y="1704"/>
                      </a:lnTo>
                      <a:lnTo>
                        <a:pt x="52" y="1935"/>
                      </a:lnTo>
                      <a:lnTo>
                        <a:pt x="13" y="2178"/>
                      </a:lnTo>
                      <a:lnTo>
                        <a:pt x="0" y="2434"/>
                      </a:lnTo>
                      <a:lnTo>
                        <a:pt x="13" y="2677"/>
                      </a:lnTo>
                      <a:lnTo>
                        <a:pt x="52" y="2921"/>
                      </a:lnTo>
                      <a:lnTo>
                        <a:pt x="116" y="3151"/>
                      </a:lnTo>
                      <a:lnTo>
                        <a:pt x="193" y="3382"/>
                      </a:lnTo>
                      <a:lnTo>
                        <a:pt x="295" y="3587"/>
                      </a:lnTo>
                      <a:lnTo>
                        <a:pt x="423" y="3792"/>
                      </a:lnTo>
                      <a:lnTo>
                        <a:pt x="564" y="3984"/>
                      </a:lnTo>
                      <a:lnTo>
                        <a:pt x="718" y="4150"/>
                      </a:lnTo>
                      <a:lnTo>
                        <a:pt x="884" y="4304"/>
                      </a:lnTo>
                      <a:lnTo>
                        <a:pt x="1076" y="4445"/>
                      </a:lnTo>
                      <a:lnTo>
                        <a:pt x="1281" y="4573"/>
                      </a:lnTo>
                      <a:lnTo>
                        <a:pt x="1486" y="4675"/>
                      </a:lnTo>
                      <a:lnTo>
                        <a:pt x="1717" y="4752"/>
                      </a:lnTo>
                      <a:lnTo>
                        <a:pt x="1947" y="4816"/>
                      </a:lnTo>
                      <a:lnTo>
                        <a:pt x="2191" y="4855"/>
                      </a:lnTo>
                      <a:lnTo>
                        <a:pt x="2434" y="4868"/>
                      </a:lnTo>
                      <a:lnTo>
                        <a:pt x="2690" y="4855"/>
                      </a:lnTo>
                      <a:lnTo>
                        <a:pt x="2921" y="4816"/>
                      </a:lnTo>
                      <a:lnTo>
                        <a:pt x="3164" y="4752"/>
                      </a:lnTo>
                      <a:lnTo>
                        <a:pt x="3382" y="4675"/>
                      </a:lnTo>
                      <a:lnTo>
                        <a:pt x="3599" y="4573"/>
                      </a:lnTo>
                      <a:lnTo>
                        <a:pt x="3792" y="4445"/>
                      </a:lnTo>
                      <a:lnTo>
                        <a:pt x="3984" y="4304"/>
                      </a:lnTo>
                      <a:lnTo>
                        <a:pt x="4150" y="4150"/>
                      </a:lnTo>
                      <a:lnTo>
                        <a:pt x="4317" y="3984"/>
                      </a:lnTo>
                      <a:lnTo>
                        <a:pt x="4458" y="3792"/>
                      </a:lnTo>
                      <a:lnTo>
                        <a:pt x="4573" y="3587"/>
                      </a:lnTo>
                      <a:lnTo>
                        <a:pt x="4675" y="3382"/>
                      </a:lnTo>
                      <a:lnTo>
                        <a:pt x="4765" y="3151"/>
                      </a:lnTo>
                      <a:lnTo>
                        <a:pt x="4816" y="2921"/>
                      </a:lnTo>
                      <a:lnTo>
                        <a:pt x="4855" y="2677"/>
                      </a:lnTo>
                      <a:lnTo>
                        <a:pt x="4867" y="2434"/>
                      </a:lnTo>
                      <a:lnTo>
                        <a:pt x="4855" y="2178"/>
                      </a:lnTo>
                      <a:lnTo>
                        <a:pt x="4816" y="1935"/>
                      </a:lnTo>
                      <a:lnTo>
                        <a:pt x="4765" y="1704"/>
                      </a:lnTo>
                      <a:lnTo>
                        <a:pt x="4675" y="1486"/>
                      </a:lnTo>
                      <a:lnTo>
                        <a:pt x="4573" y="1269"/>
                      </a:lnTo>
                      <a:lnTo>
                        <a:pt x="4458" y="1076"/>
                      </a:lnTo>
                      <a:lnTo>
                        <a:pt x="4317" y="884"/>
                      </a:lnTo>
                      <a:lnTo>
                        <a:pt x="4150" y="705"/>
                      </a:lnTo>
                      <a:lnTo>
                        <a:pt x="3984" y="551"/>
                      </a:lnTo>
                      <a:lnTo>
                        <a:pt x="3792" y="410"/>
                      </a:lnTo>
                      <a:lnTo>
                        <a:pt x="3599" y="295"/>
                      </a:lnTo>
                      <a:lnTo>
                        <a:pt x="3382" y="193"/>
                      </a:lnTo>
                      <a:lnTo>
                        <a:pt x="3164" y="103"/>
                      </a:lnTo>
                      <a:lnTo>
                        <a:pt x="2921" y="52"/>
                      </a:lnTo>
                      <a:lnTo>
                        <a:pt x="2690" y="13"/>
                      </a:lnTo>
                      <a:lnTo>
                        <a:pt x="243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1960;p38">
                  <a:extLst>
                    <a:ext uri="{FF2B5EF4-FFF2-40B4-BE49-F238E27FC236}">
                      <a16:creationId xmlns:a16="http://schemas.microsoft.com/office/drawing/2014/main" id="{24ECDC56-4C27-8878-78E7-A4273EC5E2BF}"/>
                    </a:ext>
                  </a:extLst>
                </p:cNvPr>
                <p:cNvSpPr/>
                <p:nvPr/>
              </p:nvSpPr>
              <p:spPr>
                <a:xfrm>
                  <a:off x="1697489" y="3169681"/>
                  <a:ext cx="1024638" cy="292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04" h="5828" extrusionOk="0">
                      <a:moveTo>
                        <a:pt x="2664" y="0"/>
                      </a:moveTo>
                      <a:lnTo>
                        <a:pt x="2395" y="13"/>
                      </a:lnTo>
                      <a:lnTo>
                        <a:pt x="2126" y="51"/>
                      </a:lnTo>
                      <a:lnTo>
                        <a:pt x="1870" y="116"/>
                      </a:lnTo>
                      <a:lnTo>
                        <a:pt x="1627" y="205"/>
                      </a:lnTo>
                      <a:lnTo>
                        <a:pt x="1396" y="320"/>
                      </a:lnTo>
                      <a:lnTo>
                        <a:pt x="1179" y="449"/>
                      </a:lnTo>
                      <a:lnTo>
                        <a:pt x="974" y="602"/>
                      </a:lnTo>
                      <a:lnTo>
                        <a:pt x="782" y="782"/>
                      </a:lnTo>
                      <a:lnTo>
                        <a:pt x="615" y="961"/>
                      </a:lnTo>
                      <a:lnTo>
                        <a:pt x="461" y="1166"/>
                      </a:lnTo>
                      <a:lnTo>
                        <a:pt x="320" y="1383"/>
                      </a:lnTo>
                      <a:lnTo>
                        <a:pt x="205" y="1627"/>
                      </a:lnTo>
                      <a:lnTo>
                        <a:pt x="116" y="1870"/>
                      </a:lnTo>
                      <a:lnTo>
                        <a:pt x="52" y="2126"/>
                      </a:lnTo>
                      <a:lnTo>
                        <a:pt x="13" y="2383"/>
                      </a:lnTo>
                      <a:lnTo>
                        <a:pt x="0" y="2651"/>
                      </a:lnTo>
                      <a:lnTo>
                        <a:pt x="0" y="3164"/>
                      </a:lnTo>
                      <a:lnTo>
                        <a:pt x="13" y="3433"/>
                      </a:lnTo>
                      <a:lnTo>
                        <a:pt x="52" y="3702"/>
                      </a:lnTo>
                      <a:lnTo>
                        <a:pt x="116" y="3958"/>
                      </a:lnTo>
                      <a:lnTo>
                        <a:pt x="205" y="4201"/>
                      </a:lnTo>
                      <a:lnTo>
                        <a:pt x="320" y="4432"/>
                      </a:lnTo>
                      <a:lnTo>
                        <a:pt x="461" y="4649"/>
                      </a:lnTo>
                      <a:lnTo>
                        <a:pt x="615" y="4854"/>
                      </a:lnTo>
                      <a:lnTo>
                        <a:pt x="782" y="5047"/>
                      </a:lnTo>
                      <a:lnTo>
                        <a:pt x="974" y="5213"/>
                      </a:lnTo>
                      <a:lnTo>
                        <a:pt x="1179" y="5367"/>
                      </a:lnTo>
                      <a:lnTo>
                        <a:pt x="1396" y="5508"/>
                      </a:lnTo>
                      <a:lnTo>
                        <a:pt x="1627" y="5610"/>
                      </a:lnTo>
                      <a:lnTo>
                        <a:pt x="1870" y="5700"/>
                      </a:lnTo>
                      <a:lnTo>
                        <a:pt x="2126" y="5764"/>
                      </a:lnTo>
                      <a:lnTo>
                        <a:pt x="2395" y="5815"/>
                      </a:lnTo>
                      <a:lnTo>
                        <a:pt x="2664" y="5828"/>
                      </a:lnTo>
                      <a:lnTo>
                        <a:pt x="17739" y="5828"/>
                      </a:lnTo>
                      <a:lnTo>
                        <a:pt x="18008" y="5815"/>
                      </a:lnTo>
                      <a:lnTo>
                        <a:pt x="18277" y="5764"/>
                      </a:lnTo>
                      <a:lnTo>
                        <a:pt x="18533" y="5700"/>
                      </a:lnTo>
                      <a:lnTo>
                        <a:pt x="18777" y="5610"/>
                      </a:lnTo>
                      <a:lnTo>
                        <a:pt x="19007" y="5508"/>
                      </a:lnTo>
                      <a:lnTo>
                        <a:pt x="19225" y="5367"/>
                      </a:lnTo>
                      <a:lnTo>
                        <a:pt x="19430" y="5213"/>
                      </a:lnTo>
                      <a:lnTo>
                        <a:pt x="19622" y="5047"/>
                      </a:lnTo>
                      <a:lnTo>
                        <a:pt x="19788" y="4854"/>
                      </a:lnTo>
                      <a:lnTo>
                        <a:pt x="19942" y="4649"/>
                      </a:lnTo>
                      <a:lnTo>
                        <a:pt x="20070" y="4432"/>
                      </a:lnTo>
                      <a:lnTo>
                        <a:pt x="20185" y="4201"/>
                      </a:lnTo>
                      <a:lnTo>
                        <a:pt x="20275" y="3958"/>
                      </a:lnTo>
                      <a:lnTo>
                        <a:pt x="20339" y="3702"/>
                      </a:lnTo>
                      <a:lnTo>
                        <a:pt x="20378" y="3433"/>
                      </a:lnTo>
                      <a:lnTo>
                        <a:pt x="20403" y="3164"/>
                      </a:lnTo>
                      <a:lnTo>
                        <a:pt x="20403" y="2651"/>
                      </a:lnTo>
                      <a:lnTo>
                        <a:pt x="20378" y="2383"/>
                      </a:lnTo>
                      <a:lnTo>
                        <a:pt x="20339" y="2126"/>
                      </a:lnTo>
                      <a:lnTo>
                        <a:pt x="20275" y="1870"/>
                      </a:lnTo>
                      <a:lnTo>
                        <a:pt x="20185" y="1627"/>
                      </a:lnTo>
                      <a:lnTo>
                        <a:pt x="20070" y="1383"/>
                      </a:lnTo>
                      <a:lnTo>
                        <a:pt x="19942" y="1166"/>
                      </a:lnTo>
                      <a:lnTo>
                        <a:pt x="19788" y="961"/>
                      </a:lnTo>
                      <a:lnTo>
                        <a:pt x="19622" y="782"/>
                      </a:lnTo>
                      <a:lnTo>
                        <a:pt x="19430" y="602"/>
                      </a:lnTo>
                      <a:lnTo>
                        <a:pt x="19225" y="449"/>
                      </a:lnTo>
                      <a:lnTo>
                        <a:pt x="19007" y="320"/>
                      </a:lnTo>
                      <a:lnTo>
                        <a:pt x="18777" y="205"/>
                      </a:lnTo>
                      <a:lnTo>
                        <a:pt x="18533" y="116"/>
                      </a:lnTo>
                      <a:lnTo>
                        <a:pt x="18277" y="51"/>
                      </a:lnTo>
                      <a:lnTo>
                        <a:pt x="18008" y="13"/>
                      </a:lnTo>
                      <a:lnTo>
                        <a:pt x="1773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1961;p38">
                  <a:extLst>
                    <a:ext uri="{FF2B5EF4-FFF2-40B4-BE49-F238E27FC236}">
                      <a16:creationId xmlns:a16="http://schemas.microsoft.com/office/drawing/2014/main" id="{6F69A716-A5A9-923B-6EDF-24048BE2273B}"/>
                    </a:ext>
                  </a:extLst>
                </p:cNvPr>
                <p:cNvSpPr/>
                <p:nvPr/>
              </p:nvSpPr>
              <p:spPr>
                <a:xfrm>
                  <a:off x="1751522" y="3224317"/>
                  <a:ext cx="915917" cy="183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9" h="3652" extrusionOk="0">
                      <a:moveTo>
                        <a:pt x="1640" y="1"/>
                      </a:moveTo>
                      <a:lnTo>
                        <a:pt x="1460" y="39"/>
                      </a:lnTo>
                      <a:lnTo>
                        <a:pt x="1281" y="78"/>
                      </a:lnTo>
                      <a:lnTo>
                        <a:pt x="1114" y="142"/>
                      </a:lnTo>
                      <a:lnTo>
                        <a:pt x="961" y="219"/>
                      </a:lnTo>
                      <a:lnTo>
                        <a:pt x="807" y="308"/>
                      </a:lnTo>
                      <a:lnTo>
                        <a:pt x="666" y="411"/>
                      </a:lnTo>
                      <a:lnTo>
                        <a:pt x="538" y="526"/>
                      </a:lnTo>
                      <a:lnTo>
                        <a:pt x="423" y="667"/>
                      </a:lnTo>
                      <a:lnTo>
                        <a:pt x="320" y="795"/>
                      </a:lnTo>
                      <a:lnTo>
                        <a:pt x="218" y="949"/>
                      </a:lnTo>
                      <a:lnTo>
                        <a:pt x="141" y="1115"/>
                      </a:lnTo>
                      <a:lnTo>
                        <a:pt x="90" y="1282"/>
                      </a:lnTo>
                      <a:lnTo>
                        <a:pt x="39" y="1448"/>
                      </a:lnTo>
                      <a:lnTo>
                        <a:pt x="13" y="1640"/>
                      </a:lnTo>
                      <a:lnTo>
                        <a:pt x="0" y="1820"/>
                      </a:lnTo>
                      <a:lnTo>
                        <a:pt x="13" y="2012"/>
                      </a:lnTo>
                      <a:lnTo>
                        <a:pt x="39" y="2191"/>
                      </a:lnTo>
                      <a:lnTo>
                        <a:pt x="90" y="2358"/>
                      </a:lnTo>
                      <a:lnTo>
                        <a:pt x="141" y="2537"/>
                      </a:lnTo>
                      <a:lnTo>
                        <a:pt x="218" y="2691"/>
                      </a:lnTo>
                      <a:lnTo>
                        <a:pt x="320" y="2844"/>
                      </a:lnTo>
                      <a:lnTo>
                        <a:pt x="423" y="2985"/>
                      </a:lnTo>
                      <a:lnTo>
                        <a:pt x="538" y="3113"/>
                      </a:lnTo>
                      <a:lnTo>
                        <a:pt x="666" y="3228"/>
                      </a:lnTo>
                      <a:lnTo>
                        <a:pt x="807" y="3331"/>
                      </a:lnTo>
                      <a:lnTo>
                        <a:pt x="961" y="3421"/>
                      </a:lnTo>
                      <a:lnTo>
                        <a:pt x="1114" y="3497"/>
                      </a:lnTo>
                      <a:lnTo>
                        <a:pt x="1281" y="3561"/>
                      </a:lnTo>
                      <a:lnTo>
                        <a:pt x="1460" y="3613"/>
                      </a:lnTo>
                      <a:lnTo>
                        <a:pt x="1640" y="3638"/>
                      </a:lnTo>
                      <a:lnTo>
                        <a:pt x="1832" y="3651"/>
                      </a:lnTo>
                      <a:lnTo>
                        <a:pt x="16420" y="3651"/>
                      </a:lnTo>
                      <a:lnTo>
                        <a:pt x="16612" y="3638"/>
                      </a:lnTo>
                      <a:lnTo>
                        <a:pt x="16791" y="3613"/>
                      </a:lnTo>
                      <a:lnTo>
                        <a:pt x="16958" y="3561"/>
                      </a:lnTo>
                      <a:lnTo>
                        <a:pt x="17124" y="3497"/>
                      </a:lnTo>
                      <a:lnTo>
                        <a:pt x="17291" y="3421"/>
                      </a:lnTo>
                      <a:lnTo>
                        <a:pt x="17444" y="3331"/>
                      </a:lnTo>
                      <a:lnTo>
                        <a:pt x="17585" y="3228"/>
                      </a:lnTo>
                      <a:lnTo>
                        <a:pt x="17713" y="3113"/>
                      </a:lnTo>
                      <a:lnTo>
                        <a:pt x="17829" y="2985"/>
                      </a:lnTo>
                      <a:lnTo>
                        <a:pt x="17931" y="2844"/>
                      </a:lnTo>
                      <a:lnTo>
                        <a:pt x="18021" y="2691"/>
                      </a:lnTo>
                      <a:lnTo>
                        <a:pt x="18098" y="2537"/>
                      </a:lnTo>
                      <a:lnTo>
                        <a:pt x="18162" y="2358"/>
                      </a:lnTo>
                      <a:lnTo>
                        <a:pt x="18213" y="2191"/>
                      </a:lnTo>
                      <a:lnTo>
                        <a:pt x="18239" y="2012"/>
                      </a:lnTo>
                      <a:lnTo>
                        <a:pt x="18239" y="1820"/>
                      </a:lnTo>
                      <a:lnTo>
                        <a:pt x="18239" y="1640"/>
                      </a:lnTo>
                      <a:lnTo>
                        <a:pt x="18213" y="1448"/>
                      </a:lnTo>
                      <a:lnTo>
                        <a:pt x="18162" y="1282"/>
                      </a:lnTo>
                      <a:lnTo>
                        <a:pt x="18098" y="1115"/>
                      </a:lnTo>
                      <a:lnTo>
                        <a:pt x="18021" y="949"/>
                      </a:lnTo>
                      <a:lnTo>
                        <a:pt x="17931" y="795"/>
                      </a:lnTo>
                      <a:lnTo>
                        <a:pt x="17829" y="667"/>
                      </a:lnTo>
                      <a:lnTo>
                        <a:pt x="17713" y="526"/>
                      </a:lnTo>
                      <a:lnTo>
                        <a:pt x="17585" y="411"/>
                      </a:lnTo>
                      <a:lnTo>
                        <a:pt x="17444" y="308"/>
                      </a:lnTo>
                      <a:lnTo>
                        <a:pt x="17291" y="219"/>
                      </a:lnTo>
                      <a:lnTo>
                        <a:pt x="17124" y="142"/>
                      </a:lnTo>
                      <a:lnTo>
                        <a:pt x="16958" y="78"/>
                      </a:lnTo>
                      <a:lnTo>
                        <a:pt x="16791" y="39"/>
                      </a:lnTo>
                      <a:lnTo>
                        <a:pt x="16612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1962;p38">
                  <a:extLst>
                    <a:ext uri="{FF2B5EF4-FFF2-40B4-BE49-F238E27FC236}">
                      <a16:creationId xmlns:a16="http://schemas.microsoft.com/office/drawing/2014/main" id="{4753AA61-3E95-5F5B-5A73-4A24858C0891}"/>
                    </a:ext>
                  </a:extLst>
                </p:cNvPr>
                <p:cNvSpPr/>
                <p:nvPr/>
              </p:nvSpPr>
              <p:spPr>
                <a:xfrm>
                  <a:off x="2133571" y="3224317"/>
                  <a:ext cx="152460" cy="183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6" h="3652" extrusionOk="0">
                      <a:moveTo>
                        <a:pt x="0" y="1"/>
                      </a:moveTo>
                      <a:lnTo>
                        <a:pt x="0" y="3651"/>
                      </a:lnTo>
                      <a:lnTo>
                        <a:pt x="3035" y="3651"/>
                      </a:lnTo>
                      <a:lnTo>
                        <a:pt x="3035" y="1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1963;p38">
                  <a:extLst>
                    <a:ext uri="{FF2B5EF4-FFF2-40B4-BE49-F238E27FC236}">
                      <a16:creationId xmlns:a16="http://schemas.microsoft.com/office/drawing/2014/main" id="{8BA028DA-FB84-0268-D759-43683AF4A48E}"/>
                    </a:ext>
                  </a:extLst>
                </p:cNvPr>
                <p:cNvSpPr/>
                <p:nvPr/>
              </p:nvSpPr>
              <p:spPr>
                <a:xfrm>
                  <a:off x="1828053" y="3224317"/>
                  <a:ext cx="152460" cy="183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6" h="3652" extrusionOk="0">
                      <a:moveTo>
                        <a:pt x="0" y="1"/>
                      </a:moveTo>
                      <a:lnTo>
                        <a:pt x="0" y="3651"/>
                      </a:lnTo>
                      <a:lnTo>
                        <a:pt x="3036" y="3651"/>
                      </a:lnTo>
                      <a:lnTo>
                        <a:pt x="3036" y="1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1964;p38">
                  <a:extLst>
                    <a:ext uri="{FF2B5EF4-FFF2-40B4-BE49-F238E27FC236}">
                      <a16:creationId xmlns:a16="http://schemas.microsoft.com/office/drawing/2014/main" id="{04A67BE6-B419-E497-7B4E-23CD0945840E}"/>
                    </a:ext>
                  </a:extLst>
                </p:cNvPr>
                <p:cNvSpPr/>
                <p:nvPr/>
              </p:nvSpPr>
              <p:spPr>
                <a:xfrm>
                  <a:off x="2438386" y="3224317"/>
                  <a:ext cx="153163" cy="183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0" h="3652" extrusionOk="0">
                      <a:moveTo>
                        <a:pt x="1" y="1"/>
                      </a:moveTo>
                      <a:lnTo>
                        <a:pt x="1" y="3651"/>
                      </a:lnTo>
                      <a:lnTo>
                        <a:pt x="3049" y="3651"/>
                      </a:lnTo>
                      <a:lnTo>
                        <a:pt x="3049" y="1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1965;p38">
                  <a:extLst>
                    <a:ext uri="{FF2B5EF4-FFF2-40B4-BE49-F238E27FC236}">
                      <a16:creationId xmlns:a16="http://schemas.microsoft.com/office/drawing/2014/main" id="{EA770D96-5FB8-AB16-DD15-C385B9AD1180}"/>
                    </a:ext>
                  </a:extLst>
                </p:cNvPr>
                <p:cNvSpPr/>
                <p:nvPr/>
              </p:nvSpPr>
              <p:spPr>
                <a:xfrm>
                  <a:off x="1904583" y="3672000"/>
                  <a:ext cx="610444" cy="83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6" h="1653" extrusionOk="0">
                      <a:moveTo>
                        <a:pt x="0" y="0"/>
                      </a:moveTo>
                      <a:lnTo>
                        <a:pt x="0" y="167"/>
                      </a:lnTo>
                      <a:lnTo>
                        <a:pt x="26" y="333"/>
                      </a:lnTo>
                      <a:lnTo>
                        <a:pt x="64" y="487"/>
                      </a:lnTo>
                      <a:lnTo>
                        <a:pt x="128" y="641"/>
                      </a:lnTo>
                      <a:lnTo>
                        <a:pt x="193" y="781"/>
                      </a:lnTo>
                      <a:lnTo>
                        <a:pt x="269" y="922"/>
                      </a:lnTo>
                      <a:lnTo>
                        <a:pt x="372" y="1050"/>
                      </a:lnTo>
                      <a:lnTo>
                        <a:pt x="474" y="1166"/>
                      </a:lnTo>
                      <a:lnTo>
                        <a:pt x="590" y="1268"/>
                      </a:lnTo>
                      <a:lnTo>
                        <a:pt x="718" y="1371"/>
                      </a:lnTo>
                      <a:lnTo>
                        <a:pt x="859" y="1447"/>
                      </a:lnTo>
                      <a:lnTo>
                        <a:pt x="999" y="1512"/>
                      </a:lnTo>
                      <a:lnTo>
                        <a:pt x="1153" y="1576"/>
                      </a:lnTo>
                      <a:lnTo>
                        <a:pt x="1307" y="1614"/>
                      </a:lnTo>
                      <a:lnTo>
                        <a:pt x="1473" y="1640"/>
                      </a:lnTo>
                      <a:lnTo>
                        <a:pt x="1640" y="1652"/>
                      </a:lnTo>
                      <a:lnTo>
                        <a:pt x="10516" y="1652"/>
                      </a:lnTo>
                      <a:lnTo>
                        <a:pt x="10682" y="1640"/>
                      </a:lnTo>
                      <a:lnTo>
                        <a:pt x="10849" y="1614"/>
                      </a:lnTo>
                      <a:lnTo>
                        <a:pt x="11002" y="1576"/>
                      </a:lnTo>
                      <a:lnTo>
                        <a:pt x="11156" y="1512"/>
                      </a:lnTo>
                      <a:lnTo>
                        <a:pt x="11297" y="1447"/>
                      </a:lnTo>
                      <a:lnTo>
                        <a:pt x="11438" y="1371"/>
                      </a:lnTo>
                      <a:lnTo>
                        <a:pt x="11553" y="1268"/>
                      </a:lnTo>
                      <a:lnTo>
                        <a:pt x="11681" y="1166"/>
                      </a:lnTo>
                      <a:lnTo>
                        <a:pt x="11784" y="1050"/>
                      </a:lnTo>
                      <a:lnTo>
                        <a:pt x="11873" y="922"/>
                      </a:lnTo>
                      <a:lnTo>
                        <a:pt x="11963" y="781"/>
                      </a:lnTo>
                      <a:lnTo>
                        <a:pt x="12027" y="641"/>
                      </a:lnTo>
                      <a:lnTo>
                        <a:pt x="12078" y="487"/>
                      </a:lnTo>
                      <a:lnTo>
                        <a:pt x="12117" y="333"/>
                      </a:lnTo>
                      <a:lnTo>
                        <a:pt x="12142" y="167"/>
                      </a:lnTo>
                      <a:lnTo>
                        <a:pt x="12155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1966;p38">
                  <a:extLst>
                    <a:ext uri="{FF2B5EF4-FFF2-40B4-BE49-F238E27FC236}">
                      <a16:creationId xmlns:a16="http://schemas.microsoft.com/office/drawing/2014/main" id="{25F6DD0D-F465-C630-F4A3-B4025C5A53E5}"/>
                    </a:ext>
                  </a:extLst>
                </p:cNvPr>
                <p:cNvSpPr/>
                <p:nvPr/>
              </p:nvSpPr>
              <p:spPr>
                <a:xfrm>
                  <a:off x="2034494" y="3754958"/>
                  <a:ext cx="350568" cy="2746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1" h="5470" extrusionOk="0">
                      <a:moveTo>
                        <a:pt x="1" y="0"/>
                      </a:moveTo>
                      <a:lnTo>
                        <a:pt x="1" y="5469"/>
                      </a:lnTo>
                      <a:lnTo>
                        <a:pt x="6981" y="5469"/>
                      </a:lnTo>
                      <a:lnTo>
                        <a:pt x="6981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1967;p38">
                  <a:extLst>
                    <a:ext uri="{FF2B5EF4-FFF2-40B4-BE49-F238E27FC236}">
                      <a16:creationId xmlns:a16="http://schemas.microsoft.com/office/drawing/2014/main" id="{7E6146AE-E238-CCB1-E790-FFB9A1377007}"/>
                    </a:ext>
                  </a:extLst>
                </p:cNvPr>
                <p:cNvSpPr/>
                <p:nvPr/>
              </p:nvSpPr>
              <p:spPr>
                <a:xfrm>
                  <a:off x="2034494" y="3846302"/>
                  <a:ext cx="350568" cy="91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1" h="1819" extrusionOk="0">
                      <a:moveTo>
                        <a:pt x="1" y="0"/>
                      </a:moveTo>
                      <a:lnTo>
                        <a:pt x="1" y="1819"/>
                      </a:lnTo>
                      <a:lnTo>
                        <a:pt x="6981" y="1819"/>
                      </a:lnTo>
                      <a:lnTo>
                        <a:pt x="6981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1968;p38">
                  <a:extLst>
                    <a:ext uri="{FF2B5EF4-FFF2-40B4-BE49-F238E27FC236}">
                      <a16:creationId xmlns:a16="http://schemas.microsoft.com/office/drawing/2014/main" id="{CDBFCD04-ADCA-9A7D-4B64-203D567C8A7E}"/>
                    </a:ext>
                  </a:extLst>
                </p:cNvPr>
                <p:cNvSpPr/>
                <p:nvPr/>
              </p:nvSpPr>
              <p:spPr>
                <a:xfrm>
                  <a:off x="1226658" y="4029593"/>
                  <a:ext cx="1965613" cy="702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2" h="13987" extrusionOk="0">
                      <a:moveTo>
                        <a:pt x="6097" y="0"/>
                      </a:moveTo>
                      <a:lnTo>
                        <a:pt x="5764" y="26"/>
                      </a:lnTo>
                      <a:lnTo>
                        <a:pt x="5444" y="77"/>
                      </a:lnTo>
                      <a:lnTo>
                        <a:pt x="5137" y="128"/>
                      </a:lnTo>
                      <a:lnTo>
                        <a:pt x="4817" y="205"/>
                      </a:lnTo>
                      <a:lnTo>
                        <a:pt x="4522" y="282"/>
                      </a:lnTo>
                      <a:lnTo>
                        <a:pt x="4215" y="385"/>
                      </a:lnTo>
                      <a:lnTo>
                        <a:pt x="3933" y="500"/>
                      </a:lnTo>
                      <a:lnTo>
                        <a:pt x="3638" y="628"/>
                      </a:lnTo>
                      <a:lnTo>
                        <a:pt x="3369" y="769"/>
                      </a:lnTo>
                      <a:lnTo>
                        <a:pt x="3100" y="923"/>
                      </a:lnTo>
                      <a:lnTo>
                        <a:pt x="2831" y="1089"/>
                      </a:lnTo>
                      <a:lnTo>
                        <a:pt x="2588" y="1268"/>
                      </a:lnTo>
                      <a:lnTo>
                        <a:pt x="2345" y="1460"/>
                      </a:lnTo>
                      <a:lnTo>
                        <a:pt x="2114" y="1665"/>
                      </a:lnTo>
                      <a:lnTo>
                        <a:pt x="1884" y="1883"/>
                      </a:lnTo>
                      <a:lnTo>
                        <a:pt x="1679" y="2101"/>
                      </a:lnTo>
                      <a:lnTo>
                        <a:pt x="1474" y="2331"/>
                      </a:lnTo>
                      <a:lnTo>
                        <a:pt x="1282" y="2575"/>
                      </a:lnTo>
                      <a:lnTo>
                        <a:pt x="1102" y="2831"/>
                      </a:lnTo>
                      <a:lnTo>
                        <a:pt x="936" y="3087"/>
                      </a:lnTo>
                      <a:lnTo>
                        <a:pt x="782" y="3356"/>
                      </a:lnTo>
                      <a:lnTo>
                        <a:pt x="641" y="3638"/>
                      </a:lnTo>
                      <a:lnTo>
                        <a:pt x="513" y="3920"/>
                      </a:lnTo>
                      <a:lnTo>
                        <a:pt x="398" y="4214"/>
                      </a:lnTo>
                      <a:lnTo>
                        <a:pt x="296" y="4509"/>
                      </a:lnTo>
                      <a:lnTo>
                        <a:pt x="206" y="4816"/>
                      </a:lnTo>
                      <a:lnTo>
                        <a:pt x="129" y="5124"/>
                      </a:lnTo>
                      <a:lnTo>
                        <a:pt x="78" y="5444"/>
                      </a:lnTo>
                      <a:lnTo>
                        <a:pt x="39" y="5764"/>
                      </a:lnTo>
                      <a:lnTo>
                        <a:pt x="14" y="6084"/>
                      </a:lnTo>
                      <a:lnTo>
                        <a:pt x="1" y="6417"/>
                      </a:lnTo>
                      <a:lnTo>
                        <a:pt x="1" y="13987"/>
                      </a:lnTo>
                      <a:lnTo>
                        <a:pt x="39142" y="13987"/>
                      </a:lnTo>
                      <a:lnTo>
                        <a:pt x="39142" y="6417"/>
                      </a:lnTo>
                      <a:lnTo>
                        <a:pt x="39142" y="6084"/>
                      </a:lnTo>
                      <a:lnTo>
                        <a:pt x="39116" y="5764"/>
                      </a:lnTo>
                      <a:lnTo>
                        <a:pt x="39078" y="5444"/>
                      </a:lnTo>
                      <a:lnTo>
                        <a:pt x="39014" y="5124"/>
                      </a:lnTo>
                      <a:lnTo>
                        <a:pt x="38950" y="4816"/>
                      </a:lnTo>
                      <a:lnTo>
                        <a:pt x="38860" y="4509"/>
                      </a:lnTo>
                      <a:lnTo>
                        <a:pt x="38758" y="4214"/>
                      </a:lnTo>
                      <a:lnTo>
                        <a:pt x="38642" y="3920"/>
                      </a:lnTo>
                      <a:lnTo>
                        <a:pt x="38514" y="3638"/>
                      </a:lnTo>
                      <a:lnTo>
                        <a:pt x="38373" y="3356"/>
                      </a:lnTo>
                      <a:lnTo>
                        <a:pt x="38220" y="3087"/>
                      </a:lnTo>
                      <a:lnTo>
                        <a:pt x="38053" y="2831"/>
                      </a:lnTo>
                      <a:lnTo>
                        <a:pt x="37874" y="2575"/>
                      </a:lnTo>
                      <a:lnTo>
                        <a:pt x="37682" y="2331"/>
                      </a:lnTo>
                      <a:lnTo>
                        <a:pt x="37477" y="2101"/>
                      </a:lnTo>
                      <a:lnTo>
                        <a:pt x="37272" y="1883"/>
                      </a:lnTo>
                      <a:lnTo>
                        <a:pt x="37041" y="1665"/>
                      </a:lnTo>
                      <a:lnTo>
                        <a:pt x="36811" y="1460"/>
                      </a:lnTo>
                      <a:lnTo>
                        <a:pt x="36567" y="1268"/>
                      </a:lnTo>
                      <a:lnTo>
                        <a:pt x="36311" y="1089"/>
                      </a:lnTo>
                      <a:lnTo>
                        <a:pt x="36055" y="923"/>
                      </a:lnTo>
                      <a:lnTo>
                        <a:pt x="35786" y="769"/>
                      </a:lnTo>
                      <a:lnTo>
                        <a:pt x="35504" y="628"/>
                      </a:lnTo>
                      <a:lnTo>
                        <a:pt x="35223" y="500"/>
                      </a:lnTo>
                      <a:lnTo>
                        <a:pt x="34928" y="385"/>
                      </a:lnTo>
                      <a:lnTo>
                        <a:pt x="34633" y="282"/>
                      </a:lnTo>
                      <a:lnTo>
                        <a:pt x="34326" y="205"/>
                      </a:lnTo>
                      <a:lnTo>
                        <a:pt x="34019" y="128"/>
                      </a:lnTo>
                      <a:lnTo>
                        <a:pt x="33698" y="77"/>
                      </a:lnTo>
                      <a:lnTo>
                        <a:pt x="33378" y="26"/>
                      </a:lnTo>
                      <a:lnTo>
                        <a:pt x="33058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32" name="CuadroTexto 531">
              <a:extLst>
                <a:ext uri="{FF2B5EF4-FFF2-40B4-BE49-F238E27FC236}">
                  <a16:creationId xmlns:a16="http://schemas.microsoft.com/office/drawing/2014/main" id="{9BEAAD86-285F-D4B9-75CE-C101622FD3FD}"/>
                </a:ext>
              </a:extLst>
            </p:cNvPr>
            <p:cNvSpPr txBox="1"/>
            <p:nvPr/>
          </p:nvSpPr>
          <p:spPr>
            <a:xfrm>
              <a:off x="4840565" y="6266218"/>
              <a:ext cx="3345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Montserrat" pitchFamily="2" charset="77"/>
                  <a:cs typeface="Times New Roman" panose="02020603050405020304" pitchFamily="18" charset="0"/>
                </a:rPr>
                <a:t>Obtención del modelo final</a:t>
              </a:r>
            </a:p>
          </p:txBody>
        </p:sp>
      </p:grpSp>
      <p:cxnSp>
        <p:nvCxnSpPr>
          <p:cNvPr id="536" name="Conector angular 535">
            <a:extLst>
              <a:ext uri="{FF2B5EF4-FFF2-40B4-BE49-F238E27FC236}">
                <a16:creationId xmlns:a16="http://schemas.microsoft.com/office/drawing/2014/main" id="{2A5ED4FF-9300-7367-603C-9A238DB51715}"/>
              </a:ext>
            </a:extLst>
          </p:cNvPr>
          <p:cNvCxnSpPr>
            <a:cxnSpLocks/>
            <a:stCxn id="523" idx="3"/>
            <a:endCxn id="531" idx="0"/>
          </p:cNvCxnSpPr>
          <p:nvPr/>
        </p:nvCxnSpPr>
        <p:spPr>
          <a:xfrm>
            <a:off x="5478678" y="3317149"/>
            <a:ext cx="392859" cy="1673642"/>
          </a:xfrm>
          <a:prstGeom prst="bentConnector2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53" name="Grupo 552">
            <a:extLst>
              <a:ext uri="{FF2B5EF4-FFF2-40B4-BE49-F238E27FC236}">
                <a16:creationId xmlns:a16="http://schemas.microsoft.com/office/drawing/2014/main" id="{00F5F301-1581-1A59-BC51-CAE137B5A2E6}"/>
              </a:ext>
            </a:extLst>
          </p:cNvPr>
          <p:cNvGrpSpPr/>
          <p:nvPr/>
        </p:nvGrpSpPr>
        <p:grpSpPr>
          <a:xfrm>
            <a:off x="1045885" y="2079217"/>
            <a:ext cx="4432793" cy="2866809"/>
            <a:chOff x="6319689" y="2045550"/>
            <a:chExt cx="4432793" cy="2866809"/>
          </a:xfrm>
        </p:grpSpPr>
        <p:sp>
          <p:nvSpPr>
            <p:cNvPr id="523" name="Rectángulo redondeado 522">
              <a:extLst>
                <a:ext uri="{FF2B5EF4-FFF2-40B4-BE49-F238E27FC236}">
                  <a16:creationId xmlns:a16="http://schemas.microsoft.com/office/drawing/2014/main" id="{D20207D5-5FEC-5956-9576-400C1D6AC03B}"/>
                </a:ext>
              </a:extLst>
            </p:cNvPr>
            <p:cNvSpPr/>
            <p:nvPr/>
          </p:nvSpPr>
          <p:spPr>
            <a:xfrm>
              <a:off x="7260482" y="2045550"/>
              <a:ext cx="3492000" cy="2475863"/>
            </a:xfrm>
            <a:prstGeom prst="roundRect">
              <a:avLst>
                <a:gd name="adj" fmla="val 5339"/>
              </a:avLst>
            </a:prstGeom>
            <a:solidFill>
              <a:schemeClr val="accent2">
                <a:lumMod val="20000"/>
                <a:lumOff val="80000"/>
                <a:alpha val="50000"/>
              </a:schemeClr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390" name="Grupo 389">
              <a:extLst>
                <a:ext uri="{FF2B5EF4-FFF2-40B4-BE49-F238E27FC236}">
                  <a16:creationId xmlns:a16="http://schemas.microsoft.com/office/drawing/2014/main" id="{39D0AB15-EB8D-0666-62E5-1B7E6A5A3304}"/>
                </a:ext>
              </a:extLst>
            </p:cNvPr>
            <p:cNvGrpSpPr/>
            <p:nvPr/>
          </p:nvGrpSpPr>
          <p:grpSpPr>
            <a:xfrm>
              <a:off x="6319689" y="2394157"/>
              <a:ext cx="4157252" cy="2048161"/>
              <a:chOff x="1736759" y="2976280"/>
              <a:chExt cx="4157252" cy="2048161"/>
            </a:xfrm>
          </p:grpSpPr>
          <p:sp>
            <p:nvSpPr>
              <p:cNvPr id="9" name="Lata 8">
                <a:extLst>
                  <a:ext uri="{FF2B5EF4-FFF2-40B4-BE49-F238E27FC236}">
                    <a16:creationId xmlns:a16="http://schemas.microsoft.com/office/drawing/2014/main" id="{EC166ABC-57DB-41B8-5D5D-9BC7CAA5E4D5}"/>
                  </a:ext>
                </a:extLst>
              </p:cNvPr>
              <p:cNvSpPr/>
              <p:nvPr/>
            </p:nvSpPr>
            <p:spPr>
              <a:xfrm>
                <a:off x="1736759" y="3209316"/>
                <a:ext cx="757836" cy="1128676"/>
              </a:xfrm>
              <a:prstGeom prst="can">
                <a:avLst>
                  <a:gd name="adj" fmla="val 19525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400" dirty="0">
                    <a:solidFill>
                      <a:schemeClr val="tx1"/>
                    </a:solidFill>
                    <a:latin typeface="Montserrat Light" pitchFamily="2" charset="77"/>
                  </a:rPr>
                  <a:t>datos</a:t>
                </a:r>
              </a:p>
            </p:txBody>
          </p:sp>
          <p:cxnSp>
            <p:nvCxnSpPr>
              <p:cNvPr id="10" name="Conector angular 9">
                <a:extLst>
                  <a:ext uri="{FF2B5EF4-FFF2-40B4-BE49-F238E27FC236}">
                    <a16:creationId xmlns:a16="http://schemas.microsoft.com/office/drawing/2014/main" id="{DC424CB9-9572-25F0-3F9A-8D336B983058}"/>
                  </a:ext>
                </a:extLst>
              </p:cNvPr>
              <p:cNvCxnSpPr>
                <a:cxnSpLocks/>
                <a:stCxn id="9" idx="4"/>
                <a:endCxn id="28" idx="2"/>
              </p:cNvCxnSpPr>
              <p:nvPr/>
            </p:nvCxnSpPr>
            <p:spPr>
              <a:xfrm>
                <a:off x="2494595" y="3773654"/>
                <a:ext cx="793610" cy="333098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angular 10">
                <a:extLst>
                  <a:ext uri="{FF2B5EF4-FFF2-40B4-BE49-F238E27FC236}">
                    <a16:creationId xmlns:a16="http://schemas.microsoft.com/office/drawing/2014/main" id="{60ADAEFC-27BE-3A81-2D96-AF63C17C99D7}"/>
                  </a:ext>
                </a:extLst>
              </p:cNvPr>
              <p:cNvCxnSpPr>
                <a:cxnSpLocks/>
                <a:stCxn id="9" idx="4"/>
                <a:endCxn id="29" idx="2"/>
              </p:cNvCxnSpPr>
              <p:nvPr/>
            </p:nvCxnSpPr>
            <p:spPr>
              <a:xfrm flipV="1">
                <a:off x="2494595" y="3614483"/>
                <a:ext cx="791613" cy="15917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angular 15">
                <a:extLst>
                  <a:ext uri="{FF2B5EF4-FFF2-40B4-BE49-F238E27FC236}">
                    <a16:creationId xmlns:a16="http://schemas.microsoft.com/office/drawing/2014/main" id="{FEC84272-F2AC-75EC-D6C4-F34E76C00159}"/>
                  </a:ext>
                </a:extLst>
              </p:cNvPr>
              <p:cNvCxnSpPr>
                <a:cxnSpLocks/>
                <a:stCxn id="28" idx="4"/>
                <a:endCxn id="17" idx="1"/>
              </p:cNvCxnSpPr>
              <p:nvPr/>
            </p:nvCxnSpPr>
            <p:spPr>
              <a:xfrm>
                <a:off x="3914212" y="4106752"/>
                <a:ext cx="685442" cy="100625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6F2AD3BB-8C11-E6AD-949A-E2424BB3CABD}"/>
                  </a:ext>
                </a:extLst>
              </p:cNvPr>
              <p:cNvSpPr/>
              <p:nvPr/>
            </p:nvSpPr>
            <p:spPr>
              <a:xfrm>
                <a:off x="4599654" y="3997690"/>
                <a:ext cx="1008000" cy="41937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400" dirty="0">
                    <a:solidFill>
                      <a:schemeClr val="tx1"/>
                    </a:solidFill>
                    <a:latin typeface="Montserrat Light" pitchFamily="2" charset="77"/>
                  </a:rPr>
                  <a:t>Predecir</a:t>
                </a:r>
              </a:p>
            </p:txBody>
          </p:sp>
          <p:grpSp>
            <p:nvGrpSpPr>
              <p:cNvPr id="19" name="Google Shape;1922;p38">
                <a:extLst>
                  <a:ext uri="{FF2B5EF4-FFF2-40B4-BE49-F238E27FC236}">
                    <a16:creationId xmlns:a16="http://schemas.microsoft.com/office/drawing/2014/main" id="{F6389F71-1546-1184-255F-42E89B47E19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492041" y="3726498"/>
                <a:ext cx="401970" cy="634871"/>
                <a:chOff x="1085850" y="1181650"/>
                <a:chExt cx="2247902" cy="3550335"/>
              </a:xfrm>
            </p:grpSpPr>
            <p:sp>
              <p:nvSpPr>
                <p:cNvPr id="77" name="Google Shape;1923;p38">
                  <a:extLst>
                    <a:ext uri="{FF2B5EF4-FFF2-40B4-BE49-F238E27FC236}">
                      <a16:creationId xmlns:a16="http://schemas.microsoft.com/office/drawing/2014/main" id="{897ABE75-B550-1A4E-010A-4E8A5A7408CA}"/>
                    </a:ext>
                  </a:extLst>
                </p:cNvPr>
                <p:cNvSpPr/>
                <p:nvPr/>
              </p:nvSpPr>
              <p:spPr>
                <a:xfrm>
                  <a:off x="1550204" y="1181650"/>
                  <a:ext cx="1318561" cy="1318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57" h="26257" extrusionOk="0">
                      <a:moveTo>
                        <a:pt x="5072" y="0"/>
                      </a:moveTo>
                      <a:lnTo>
                        <a:pt x="4803" y="26"/>
                      </a:lnTo>
                      <a:lnTo>
                        <a:pt x="4534" y="64"/>
                      </a:lnTo>
                      <a:lnTo>
                        <a:pt x="4278" y="102"/>
                      </a:lnTo>
                      <a:lnTo>
                        <a:pt x="4009" y="167"/>
                      </a:lnTo>
                      <a:lnTo>
                        <a:pt x="3766" y="243"/>
                      </a:lnTo>
                      <a:lnTo>
                        <a:pt x="3510" y="320"/>
                      </a:lnTo>
                      <a:lnTo>
                        <a:pt x="3266" y="423"/>
                      </a:lnTo>
                      <a:lnTo>
                        <a:pt x="3036" y="525"/>
                      </a:lnTo>
                      <a:lnTo>
                        <a:pt x="2805" y="640"/>
                      </a:lnTo>
                      <a:lnTo>
                        <a:pt x="2575" y="768"/>
                      </a:lnTo>
                      <a:lnTo>
                        <a:pt x="2357" y="909"/>
                      </a:lnTo>
                      <a:lnTo>
                        <a:pt x="2152" y="1063"/>
                      </a:lnTo>
                      <a:lnTo>
                        <a:pt x="1947" y="1217"/>
                      </a:lnTo>
                      <a:lnTo>
                        <a:pt x="1755" y="1383"/>
                      </a:lnTo>
                      <a:lnTo>
                        <a:pt x="1563" y="1563"/>
                      </a:lnTo>
                      <a:lnTo>
                        <a:pt x="1396" y="1755"/>
                      </a:lnTo>
                      <a:lnTo>
                        <a:pt x="1230" y="1947"/>
                      </a:lnTo>
                      <a:lnTo>
                        <a:pt x="1063" y="2152"/>
                      </a:lnTo>
                      <a:lnTo>
                        <a:pt x="910" y="2357"/>
                      </a:lnTo>
                      <a:lnTo>
                        <a:pt x="782" y="2574"/>
                      </a:lnTo>
                      <a:lnTo>
                        <a:pt x="653" y="2792"/>
                      </a:lnTo>
                      <a:lnTo>
                        <a:pt x="525" y="3023"/>
                      </a:lnTo>
                      <a:lnTo>
                        <a:pt x="423" y="3266"/>
                      </a:lnTo>
                      <a:lnTo>
                        <a:pt x="333" y="3509"/>
                      </a:lnTo>
                      <a:lnTo>
                        <a:pt x="244" y="3753"/>
                      </a:lnTo>
                      <a:lnTo>
                        <a:pt x="167" y="4009"/>
                      </a:lnTo>
                      <a:lnTo>
                        <a:pt x="116" y="4265"/>
                      </a:lnTo>
                      <a:lnTo>
                        <a:pt x="64" y="4534"/>
                      </a:lnTo>
                      <a:lnTo>
                        <a:pt x="26" y="4803"/>
                      </a:lnTo>
                      <a:lnTo>
                        <a:pt x="13" y="5072"/>
                      </a:lnTo>
                      <a:lnTo>
                        <a:pt x="0" y="5341"/>
                      </a:lnTo>
                      <a:lnTo>
                        <a:pt x="0" y="20903"/>
                      </a:lnTo>
                      <a:lnTo>
                        <a:pt x="13" y="21184"/>
                      </a:lnTo>
                      <a:lnTo>
                        <a:pt x="26" y="21453"/>
                      </a:lnTo>
                      <a:lnTo>
                        <a:pt x="64" y="21722"/>
                      </a:lnTo>
                      <a:lnTo>
                        <a:pt x="116" y="21991"/>
                      </a:lnTo>
                      <a:lnTo>
                        <a:pt x="167" y="22247"/>
                      </a:lnTo>
                      <a:lnTo>
                        <a:pt x="244" y="22503"/>
                      </a:lnTo>
                      <a:lnTo>
                        <a:pt x="333" y="22747"/>
                      </a:lnTo>
                      <a:lnTo>
                        <a:pt x="423" y="22990"/>
                      </a:lnTo>
                      <a:lnTo>
                        <a:pt x="525" y="23234"/>
                      </a:lnTo>
                      <a:lnTo>
                        <a:pt x="653" y="23464"/>
                      </a:lnTo>
                      <a:lnTo>
                        <a:pt x="782" y="23682"/>
                      </a:lnTo>
                      <a:lnTo>
                        <a:pt x="910" y="23900"/>
                      </a:lnTo>
                      <a:lnTo>
                        <a:pt x="1063" y="24104"/>
                      </a:lnTo>
                      <a:lnTo>
                        <a:pt x="1230" y="24309"/>
                      </a:lnTo>
                      <a:lnTo>
                        <a:pt x="1396" y="24502"/>
                      </a:lnTo>
                      <a:lnTo>
                        <a:pt x="1563" y="24694"/>
                      </a:lnTo>
                      <a:lnTo>
                        <a:pt x="1755" y="24873"/>
                      </a:lnTo>
                      <a:lnTo>
                        <a:pt x="1947" y="25039"/>
                      </a:lnTo>
                      <a:lnTo>
                        <a:pt x="2152" y="25193"/>
                      </a:lnTo>
                      <a:lnTo>
                        <a:pt x="2357" y="25347"/>
                      </a:lnTo>
                      <a:lnTo>
                        <a:pt x="2575" y="25488"/>
                      </a:lnTo>
                      <a:lnTo>
                        <a:pt x="2805" y="25616"/>
                      </a:lnTo>
                      <a:lnTo>
                        <a:pt x="3036" y="25731"/>
                      </a:lnTo>
                      <a:lnTo>
                        <a:pt x="3266" y="25834"/>
                      </a:lnTo>
                      <a:lnTo>
                        <a:pt x="3510" y="25936"/>
                      </a:lnTo>
                      <a:lnTo>
                        <a:pt x="3766" y="26013"/>
                      </a:lnTo>
                      <a:lnTo>
                        <a:pt x="4009" y="26090"/>
                      </a:lnTo>
                      <a:lnTo>
                        <a:pt x="4278" y="26154"/>
                      </a:lnTo>
                      <a:lnTo>
                        <a:pt x="4534" y="26192"/>
                      </a:lnTo>
                      <a:lnTo>
                        <a:pt x="4803" y="26231"/>
                      </a:lnTo>
                      <a:lnTo>
                        <a:pt x="5072" y="26256"/>
                      </a:lnTo>
                      <a:lnTo>
                        <a:pt x="21184" y="26256"/>
                      </a:lnTo>
                      <a:lnTo>
                        <a:pt x="21466" y="26231"/>
                      </a:lnTo>
                      <a:lnTo>
                        <a:pt x="21722" y="26192"/>
                      </a:lnTo>
                      <a:lnTo>
                        <a:pt x="21991" y="26154"/>
                      </a:lnTo>
                      <a:lnTo>
                        <a:pt x="22248" y="26090"/>
                      </a:lnTo>
                      <a:lnTo>
                        <a:pt x="22504" y="26013"/>
                      </a:lnTo>
                      <a:lnTo>
                        <a:pt x="22747" y="25936"/>
                      </a:lnTo>
                      <a:lnTo>
                        <a:pt x="22990" y="25834"/>
                      </a:lnTo>
                      <a:lnTo>
                        <a:pt x="23234" y="25731"/>
                      </a:lnTo>
                      <a:lnTo>
                        <a:pt x="23464" y="25616"/>
                      </a:lnTo>
                      <a:lnTo>
                        <a:pt x="23682" y="25488"/>
                      </a:lnTo>
                      <a:lnTo>
                        <a:pt x="23900" y="25347"/>
                      </a:lnTo>
                      <a:lnTo>
                        <a:pt x="24117" y="25193"/>
                      </a:lnTo>
                      <a:lnTo>
                        <a:pt x="24322" y="25039"/>
                      </a:lnTo>
                      <a:lnTo>
                        <a:pt x="24515" y="24873"/>
                      </a:lnTo>
                      <a:lnTo>
                        <a:pt x="24694" y="24694"/>
                      </a:lnTo>
                      <a:lnTo>
                        <a:pt x="24873" y="24502"/>
                      </a:lnTo>
                      <a:lnTo>
                        <a:pt x="25040" y="24309"/>
                      </a:lnTo>
                      <a:lnTo>
                        <a:pt x="25206" y="24104"/>
                      </a:lnTo>
                      <a:lnTo>
                        <a:pt x="25347" y="23900"/>
                      </a:lnTo>
                      <a:lnTo>
                        <a:pt x="25488" y="23682"/>
                      </a:lnTo>
                      <a:lnTo>
                        <a:pt x="25616" y="23464"/>
                      </a:lnTo>
                      <a:lnTo>
                        <a:pt x="25731" y="23234"/>
                      </a:lnTo>
                      <a:lnTo>
                        <a:pt x="25847" y="22990"/>
                      </a:lnTo>
                      <a:lnTo>
                        <a:pt x="25936" y="22747"/>
                      </a:lnTo>
                      <a:lnTo>
                        <a:pt x="26026" y="22503"/>
                      </a:lnTo>
                      <a:lnTo>
                        <a:pt x="26090" y="22247"/>
                      </a:lnTo>
                      <a:lnTo>
                        <a:pt x="26154" y="21991"/>
                      </a:lnTo>
                      <a:lnTo>
                        <a:pt x="26205" y="21722"/>
                      </a:lnTo>
                      <a:lnTo>
                        <a:pt x="26231" y="21453"/>
                      </a:lnTo>
                      <a:lnTo>
                        <a:pt x="26256" y="21184"/>
                      </a:lnTo>
                      <a:lnTo>
                        <a:pt x="26256" y="20903"/>
                      </a:lnTo>
                      <a:lnTo>
                        <a:pt x="26256" y="5341"/>
                      </a:lnTo>
                      <a:lnTo>
                        <a:pt x="26256" y="5072"/>
                      </a:lnTo>
                      <a:lnTo>
                        <a:pt x="26231" y="4803"/>
                      </a:lnTo>
                      <a:lnTo>
                        <a:pt x="26205" y="4534"/>
                      </a:lnTo>
                      <a:lnTo>
                        <a:pt x="26154" y="4265"/>
                      </a:lnTo>
                      <a:lnTo>
                        <a:pt x="26090" y="4009"/>
                      </a:lnTo>
                      <a:lnTo>
                        <a:pt x="26026" y="3753"/>
                      </a:lnTo>
                      <a:lnTo>
                        <a:pt x="25936" y="3509"/>
                      </a:lnTo>
                      <a:lnTo>
                        <a:pt x="25847" y="3266"/>
                      </a:lnTo>
                      <a:lnTo>
                        <a:pt x="25731" y="3023"/>
                      </a:lnTo>
                      <a:lnTo>
                        <a:pt x="25616" y="2792"/>
                      </a:lnTo>
                      <a:lnTo>
                        <a:pt x="25488" y="2574"/>
                      </a:lnTo>
                      <a:lnTo>
                        <a:pt x="25347" y="2357"/>
                      </a:lnTo>
                      <a:lnTo>
                        <a:pt x="25206" y="2152"/>
                      </a:lnTo>
                      <a:lnTo>
                        <a:pt x="25040" y="1947"/>
                      </a:lnTo>
                      <a:lnTo>
                        <a:pt x="24873" y="1755"/>
                      </a:lnTo>
                      <a:lnTo>
                        <a:pt x="24694" y="1563"/>
                      </a:lnTo>
                      <a:lnTo>
                        <a:pt x="24515" y="1383"/>
                      </a:lnTo>
                      <a:lnTo>
                        <a:pt x="24322" y="1217"/>
                      </a:lnTo>
                      <a:lnTo>
                        <a:pt x="24117" y="1063"/>
                      </a:lnTo>
                      <a:lnTo>
                        <a:pt x="23900" y="909"/>
                      </a:lnTo>
                      <a:lnTo>
                        <a:pt x="23682" y="768"/>
                      </a:lnTo>
                      <a:lnTo>
                        <a:pt x="23464" y="640"/>
                      </a:lnTo>
                      <a:lnTo>
                        <a:pt x="23234" y="525"/>
                      </a:lnTo>
                      <a:lnTo>
                        <a:pt x="22990" y="423"/>
                      </a:lnTo>
                      <a:lnTo>
                        <a:pt x="22747" y="320"/>
                      </a:lnTo>
                      <a:lnTo>
                        <a:pt x="22504" y="243"/>
                      </a:lnTo>
                      <a:lnTo>
                        <a:pt x="22248" y="167"/>
                      </a:lnTo>
                      <a:lnTo>
                        <a:pt x="21991" y="102"/>
                      </a:lnTo>
                      <a:lnTo>
                        <a:pt x="21722" y="64"/>
                      </a:lnTo>
                      <a:lnTo>
                        <a:pt x="21466" y="26"/>
                      </a:lnTo>
                      <a:lnTo>
                        <a:pt x="21184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1924;p38">
                  <a:extLst>
                    <a:ext uri="{FF2B5EF4-FFF2-40B4-BE49-F238E27FC236}">
                      <a16:creationId xmlns:a16="http://schemas.microsoft.com/office/drawing/2014/main" id="{8BE049D5-7840-1992-2F81-651FB9D9ADC9}"/>
                    </a:ext>
                  </a:extLst>
                </p:cNvPr>
                <p:cNvSpPr/>
                <p:nvPr/>
              </p:nvSpPr>
              <p:spPr>
                <a:xfrm>
                  <a:off x="1623520" y="1254966"/>
                  <a:ext cx="1172579" cy="1171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50" h="23337" extrusionOk="0">
                      <a:moveTo>
                        <a:pt x="4509" y="0"/>
                      </a:moveTo>
                      <a:lnTo>
                        <a:pt x="4265" y="26"/>
                      </a:lnTo>
                      <a:lnTo>
                        <a:pt x="4035" y="51"/>
                      </a:lnTo>
                      <a:lnTo>
                        <a:pt x="3792" y="90"/>
                      </a:lnTo>
                      <a:lnTo>
                        <a:pt x="3561" y="141"/>
                      </a:lnTo>
                      <a:lnTo>
                        <a:pt x="3343" y="205"/>
                      </a:lnTo>
                      <a:lnTo>
                        <a:pt x="3126" y="282"/>
                      </a:lnTo>
                      <a:lnTo>
                        <a:pt x="2908" y="372"/>
                      </a:lnTo>
                      <a:lnTo>
                        <a:pt x="2690" y="461"/>
                      </a:lnTo>
                      <a:lnTo>
                        <a:pt x="2485" y="564"/>
                      </a:lnTo>
                      <a:lnTo>
                        <a:pt x="2293" y="679"/>
                      </a:lnTo>
                      <a:lnTo>
                        <a:pt x="2101" y="807"/>
                      </a:lnTo>
                      <a:lnTo>
                        <a:pt x="1909" y="935"/>
                      </a:lnTo>
                      <a:lnTo>
                        <a:pt x="1729" y="1076"/>
                      </a:lnTo>
                      <a:lnTo>
                        <a:pt x="1563" y="1230"/>
                      </a:lnTo>
                      <a:lnTo>
                        <a:pt x="1396" y="1383"/>
                      </a:lnTo>
                      <a:lnTo>
                        <a:pt x="1230" y="1550"/>
                      </a:lnTo>
                      <a:lnTo>
                        <a:pt x="1089" y="1729"/>
                      </a:lnTo>
                      <a:lnTo>
                        <a:pt x="948" y="1909"/>
                      </a:lnTo>
                      <a:lnTo>
                        <a:pt x="807" y="2088"/>
                      </a:lnTo>
                      <a:lnTo>
                        <a:pt x="692" y="2280"/>
                      </a:lnTo>
                      <a:lnTo>
                        <a:pt x="577" y="2485"/>
                      </a:lnTo>
                      <a:lnTo>
                        <a:pt x="474" y="2690"/>
                      </a:lnTo>
                      <a:lnTo>
                        <a:pt x="372" y="2895"/>
                      </a:lnTo>
                      <a:lnTo>
                        <a:pt x="295" y="3112"/>
                      </a:lnTo>
                      <a:lnTo>
                        <a:pt x="218" y="3330"/>
                      </a:lnTo>
                      <a:lnTo>
                        <a:pt x="154" y="3561"/>
                      </a:lnTo>
                      <a:lnTo>
                        <a:pt x="103" y="3791"/>
                      </a:lnTo>
                      <a:lnTo>
                        <a:pt x="52" y="4022"/>
                      </a:lnTo>
                      <a:lnTo>
                        <a:pt x="26" y="4265"/>
                      </a:lnTo>
                      <a:lnTo>
                        <a:pt x="13" y="4509"/>
                      </a:lnTo>
                      <a:lnTo>
                        <a:pt x="0" y="4752"/>
                      </a:lnTo>
                      <a:lnTo>
                        <a:pt x="0" y="18584"/>
                      </a:lnTo>
                      <a:lnTo>
                        <a:pt x="13" y="18828"/>
                      </a:lnTo>
                      <a:lnTo>
                        <a:pt x="26" y="19071"/>
                      </a:lnTo>
                      <a:lnTo>
                        <a:pt x="52" y="19314"/>
                      </a:lnTo>
                      <a:lnTo>
                        <a:pt x="103" y="19545"/>
                      </a:lnTo>
                      <a:lnTo>
                        <a:pt x="154" y="19776"/>
                      </a:lnTo>
                      <a:lnTo>
                        <a:pt x="218" y="19993"/>
                      </a:lnTo>
                      <a:lnTo>
                        <a:pt x="295" y="20224"/>
                      </a:lnTo>
                      <a:lnTo>
                        <a:pt x="372" y="20429"/>
                      </a:lnTo>
                      <a:lnTo>
                        <a:pt x="474" y="20646"/>
                      </a:lnTo>
                      <a:lnTo>
                        <a:pt x="577" y="20851"/>
                      </a:lnTo>
                      <a:lnTo>
                        <a:pt x="692" y="21043"/>
                      </a:lnTo>
                      <a:lnTo>
                        <a:pt x="807" y="21248"/>
                      </a:lnTo>
                      <a:lnTo>
                        <a:pt x="948" y="21428"/>
                      </a:lnTo>
                      <a:lnTo>
                        <a:pt x="1089" y="21607"/>
                      </a:lnTo>
                      <a:lnTo>
                        <a:pt x="1230" y="21786"/>
                      </a:lnTo>
                      <a:lnTo>
                        <a:pt x="1396" y="21940"/>
                      </a:lnTo>
                      <a:lnTo>
                        <a:pt x="1563" y="22107"/>
                      </a:lnTo>
                      <a:lnTo>
                        <a:pt x="1729" y="22247"/>
                      </a:lnTo>
                      <a:lnTo>
                        <a:pt x="1909" y="22388"/>
                      </a:lnTo>
                      <a:lnTo>
                        <a:pt x="2101" y="22529"/>
                      </a:lnTo>
                      <a:lnTo>
                        <a:pt x="2293" y="22644"/>
                      </a:lnTo>
                      <a:lnTo>
                        <a:pt x="2485" y="22760"/>
                      </a:lnTo>
                      <a:lnTo>
                        <a:pt x="2690" y="22875"/>
                      </a:lnTo>
                      <a:lnTo>
                        <a:pt x="2908" y="22965"/>
                      </a:lnTo>
                      <a:lnTo>
                        <a:pt x="3126" y="23054"/>
                      </a:lnTo>
                      <a:lnTo>
                        <a:pt x="3343" y="23118"/>
                      </a:lnTo>
                      <a:lnTo>
                        <a:pt x="3561" y="23182"/>
                      </a:lnTo>
                      <a:lnTo>
                        <a:pt x="3792" y="23246"/>
                      </a:lnTo>
                      <a:lnTo>
                        <a:pt x="4035" y="23285"/>
                      </a:lnTo>
                      <a:lnTo>
                        <a:pt x="4265" y="23310"/>
                      </a:lnTo>
                      <a:lnTo>
                        <a:pt x="4509" y="23336"/>
                      </a:lnTo>
                      <a:lnTo>
                        <a:pt x="18828" y="23336"/>
                      </a:lnTo>
                      <a:lnTo>
                        <a:pt x="19071" y="23310"/>
                      </a:lnTo>
                      <a:lnTo>
                        <a:pt x="19315" y="23285"/>
                      </a:lnTo>
                      <a:lnTo>
                        <a:pt x="19545" y="23246"/>
                      </a:lnTo>
                      <a:lnTo>
                        <a:pt x="19776" y="23182"/>
                      </a:lnTo>
                      <a:lnTo>
                        <a:pt x="20006" y="23118"/>
                      </a:lnTo>
                      <a:lnTo>
                        <a:pt x="20224" y="23054"/>
                      </a:lnTo>
                      <a:lnTo>
                        <a:pt x="20442" y="22965"/>
                      </a:lnTo>
                      <a:lnTo>
                        <a:pt x="20647" y="22875"/>
                      </a:lnTo>
                      <a:lnTo>
                        <a:pt x="20852" y="22760"/>
                      </a:lnTo>
                      <a:lnTo>
                        <a:pt x="21056" y="22644"/>
                      </a:lnTo>
                      <a:lnTo>
                        <a:pt x="21249" y="22529"/>
                      </a:lnTo>
                      <a:lnTo>
                        <a:pt x="21428" y="22388"/>
                      </a:lnTo>
                      <a:lnTo>
                        <a:pt x="21607" y="22247"/>
                      </a:lnTo>
                      <a:lnTo>
                        <a:pt x="21787" y="22107"/>
                      </a:lnTo>
                      <a:lnTo>
                        <a:pt x="21953" y="21940"/>
                      </a:lnTo>
                      <a:lnTo>
                        <a:pt x="22107" y="21786"/>
                      </a:lnTo>
                      <a:lnTo>
                        <a:pt x="22260" y="21607"/>
                      </a:lnTo>
                      <a:lnTo>
                        <a:pt x="22401" y="21428"/>
                      </a:lnTo>
                      <a:lnTo>
                        <a:pt x="22529" y="21248"/>
                      </a:lnTo>
                      <a:lnTo>
                        <a:pt x="22657" y="21043"/>
                      </a:lnTo>
                      <a:lnTo>
                        <a:pt x="22773" y="20851"/>
                      </a:lnTo>
                      <a:lnTo>
                        <a:pt x="22875" y="20646"/>
                      </a:lnTo>
                      <a:lnTo>
                        <a:pt x="22965" y="20429"/>
                      </a:lnTo>
                      <a:lnTo>
                        <a:pt x="23055" y="20224"/>
                      </a:lnTo>
                      <a:lnTo>
                        <a:pt x="23131" y="19993"/>
                      </a:lnTo>
                      <a:lnTo>
                        <a:pt x="23195" y="19776"/>
                      </a:lnTo>
                      <a:lnTo>
                        <a:pt x="23247" y="19545"/>
                      </a:lnTo>
                      <a:lnTo>
                        <a:pt x="23285" y="19314"/>
                      </a:lnTo>
                      <a:lnTo>
                        <a:pt x="23323" y="19071"/>
                      </a:lnTo>
                      <a:lnTo>
                        <a:pt x="23336" y="18828"/>
                      </a:lnTo>
                      <a:lnTo>
                        <a:pt x="23349" y="18584"/>
                      </a:lnTo>
                      <a:lnTo>
                        <a:pt x="23349" y="4752"/>
                      </a:lnTo>
                      <a:lnTo>
                        <a:pt x="23336" y="4509"/>
                      </a:lnTo>
                      <a:lnTo>
                        <a:pt x="23323" y="4265"/>
                      </a:lnTo>
                      <a:lnTo>
                        <a:pt x="23285" y="4022"/>
                      </a:lnTo>
                      <a:lnTo>
                        <a:pt x="23247" y="3791"/>
                      </a:lnTo>
                      <a:lnTo>
                        <a:pt x="23195" y="3561"/>
                      </a:lnTo>
                      <a:lnTo>
                        <a:pt x="23131" y="3330"/>
                      </a:lnTo>
                      <a:lnTo>
                        <a:pt x="23055" y="3112"/>
                      </a:lnTo>
                      <a:lnTo>
                        <a:pt x="22965" y="2895"/>
                      </a:lnTo>
                      <a:lnTo>
                        <a:pt x="22875" y="2690"/>
                      </a:lnTo>
                      <a:lnTo>
                        <a:pt x="22773" y="2485"/>
                      </a:lnTo>
                      <a:lnTo>
                        <a:pt x="22657" y="2280"/>
                      </a:lnTo>
                      <a:lnTo>
                        <a:pt x="22529" y="2088"/>
                      </a:lnTo>
                      <a:lnTo>
                        <a:pt x="22401" y="1909"/>
                      </a:lnTo>
                      <a:lnTo>
                        <a:pt x="22260" y="1729"/>
                      </a:lnTo>
                      <a:lnTo>
                        <a:pt x="22107" y="1550"/>
                      </a:lnTo>
                      <a:lnTo>
                        <a:pt x="21953" y="1383"/>
                      </a:lnTo>
                      <a:lnTo>
                        <a:pt x="21787" y="1230"/>
                      </a:lnTo>
                      <a:lnTo>
                        <a:pt x="21607" y="1076"/>
                      </a:lnTo>
                      <a:lnTo>
                        <a:pt x="21428" y="935"/>
                      </a:lnTo>
                      <a:lnTo>
                        <a:pt x="21249" y="807"/>
                      </a:lnTo>
                      <a:lnTo>
                        <a:pt x="21056" y="679"/>
                      </a:lnTo>
                      <a:lnTo>
                        <a:pt x="20852" y="564"/>
                      </a:lnTo>
                      <a:lnTo>
                        <a:pt x="20647" y="461"/>
                      </a:lnTo>
                      <a:lnTo>
                        <a:pt x="20442" y="372"/>
                      </a:lnTo>
                      <a:lnTo>
                        <a:pt x="20224" y="282"/>
                      </a:lnTo>
                      <a:lnTo>
                        <a:pt x="20006" y="205"/>
                      </a:lnTo>
                      <a:lnTo>
                        <a:pt x="19776" y="141"/>
                      </a:lnTo>
                      <a:lnTo>
                        <a:pt x="19545" y="90"/>
                      </a:lnTo>
                      <a:lnTo>
                        <a:pt x="19315" y="51"/>
                      </a:lnTo>
                      <a:lnTo>
                        <a:pt x="19071" y="26"/>
                      </a:lnTo>
                      <a:lnTo>
                        <a:pt x="1882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1925;p38">
                  <a:extLst>
                    <a:ext uri="{FF2B5EF4-FFF2-40B4-BE49-F238E27FC236}">
                      <a16:creationId xmlns:a16="http://schemas.microsoft.com/office/drawing/2014/main" id="{DB1198DD-6869-3A96-B15A-FAC89908DE9C}"/>
                    </a:ext>
                  </a:extLst>
                </p:cNvPr>
                <p:cNvSpPr/>
                <p:nvPr/>
              </p:nvSpPr>
              <p:spPr>
                <a:xfrm>
                  <a:off x="2651305" y="1619641"/>
                  <a:ext cx="77887" cy="58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1" h="1166" extrusionOk="0">
                      <a:moveTo>
                        <a:pt x="1307" y="0"/>
                      </a:moveTo>
                      <a:lnTo>
                        <a:pt x="1268" y="13"/>
                      </a:lnTo>
                      <a:lnTo>
                        <a:pt x="1217" y="26"/>
                      </a:lnTo>
                      <a:lnTo>
                        <a:pt x="1179" y="39"/>
                      </a:lnTo>
                      <a:lnTo>
                        <a:pt x="116" y="730"/>
                      </a:lnTo>
                      <a:lnTo>
                        <a:pt x="77" y="756"/>
                      </a:lnTo>
                      <a:lnTo>
                        <a:pt x="39" y="794"/>
                      </a:lnTo>
                      <a:lnTo>
                        <a:pt x="26" y="833"/>
                      </a:lnTo>
                      <a:lnTo>
                        <a:pt x="0" y="871"/>
                      </a:lnTo>
                      <a:lnTo>
                        <a:pt x="0" y="922"/>
                      </a:lnTo>
                      <a:lnTo>
                        <a:pt x="0" y="974"/>
                      </a:lnTo>
                      <a:lnTo>
                        <a:pt x="13" y="1012"/>
                      </a:lnTo>
                      <a:lnTo>
                        <a:pt x="39" y="1063"/>
                      </a:lnTo>
                      <a:lnTo>
                        <a:pt x="77" y="1102"/>
                      </a:lnTo>
                      <a:lnTo>
                        <a:pt x="128" y="1140"/>
                      </a:lnTo>
                      <a:lnTo>
                        <a:pt x="180" y="1166"/>
                      </a:lnTo>
                      <a:lnTo>
                        <a:pt x="308" y="1166"/>
                      </a:lnTo>
                      <a:lnTo>
                        <a:pt x="372" y="1127"/>
                      </a:lnTo>
                      <a:lnTo>
                        <a:pt x="1435" y="448"/>
                      </a:lnTo>
                      <a:lnTo>
                        <a:pt x="1473" y="423"/>
                      </a:lnTo>
                      <a:lnTo>
                        <a:pt x="1499" y="384"/>
                      </a:lnTo>
                      <a:lnTo>
                        <a:pt x="1524" y="346"/>
                      </a:lnTo>
                      <a:lnTo>
                        <a:pt x="1537" y="295"/>
                      </a:lnTo>
                      <a:lnTo>
                        <a:pt x="1550" y="256"/>
                      </a:lnTo>
                      <a:lnTo>
                        <a:pt x="1550" y="205"/>
                      </a:lnTo>
                      <a:lnTo>
                        <a:pt x="1537" y="154"/>
                      </a:lnTo>
                      <a:lnTo>
                        <a:pt x="1512" y="115"/>
                      </a:lnTo>
                      <a:lnTo>
                        <a:pt x="1473" y="77"/>
                      </a:lnTo>
                      <a:lnTo>
                        <a:pt x="1435" y="51"/>
                      </a:lnTo>
                      <a:lnTo>
                        <a:pt x="1396" y="26"/>
                      </a:lnTo>
                      <a:lnTo>
                        <a:pt x="1358" y="13"/>
                      </a:lnTo>
                      <a:lnTo>
                        <a:pt x="1307" y="0"/>
                      </a:lnTo>
                      <a:close/>
                    </a:path>
                  </a:pathLst>
                </a:custGeom>
                <a:solidFill>
                  <a:srgbClr val="05A8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1926;p38">
                  <a:extLst>
                    <a:ext uri="{FF2B5EF4-FFF2-40B4-BE49-F238E27FC236}">
                      <a16:creationId xmlns:a16="http://schemas.microsoft.com/office/drawing/2014/main" id="{E295C1D8-0509-48AC-9AFB-72A3AC6A87C8}"/>
                    </a:ext>
                  </a:extLst>
                </p:cNvPr>
                <p:cNvSpPr/>
                <p:nvPr/>
              </p:nvSpPr>
              <p:spPr>
                <a:xfrm>
                  <a:off x="2049910" y="1554660"/>
                  <a:ext cx="301104" cy="11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6" h="2345" extrusionOk="0">
                      <a:moveTo>
                        <a:pt x="3395" y="1"/>
                      </a:moveTo>
                      <a:lnTo>
                        <a:pt x="3344" y="13"/>
                      </a:lnTo>
                      <a:lnTo>
                        <a:pt x="3293" y="26"/>
                      </a:lnTo>
                      <a:lnTo>
                        <a:pt x="3254" y="52"/>
                      </a:lnTo>
                      <a:lnTo>
                        <a:pt x="3216" y="77"/>
                      </a:lnTo>
                      <a:lnTo>
                        <a:pt x="3190" y="116"/>
                      </a:lnTo>
                      <a:lnTo>
                        <a:pt x="3165" y="154"/>
                      </a:lnTo>
                      <a:lnTo>
                        <a:pt x="3152" y="193"/>
                      </a:lnTo>
                      <a:lnTo>
                        <a:pt x="3152" y="244"/>
                      </a:lnTo>
                      <a:lnTo>
                        <a:pt x="3152" y="833"/>
                      </a:lnTo>
                      <a:lnTo>
                        <a:pt x="2409" y="833"/>
                      </a:lnTo>
                      <a:lnTo>
                        <a:pt x="2358" y="846"/>
                      </a:lnTo>
                      <a:lnTo>
                        <a:pt x="2319" y="859"/>
                      </a:lnTo>
                      <a:lnTo>
                        <a:pt x="2268" y="872"/>
                      </a:lnTo>
                      <a:lnTo>
                        <a:pt x="2242" y="910"/>
                      </a:lnTo>
                      <a:lnTo>
                        <a:pt x="2204" y="948"/>
                      </a:lnTo>
                      <a:lnTo>
                        <a:pt x="2178" y="987"/>
                      </a:lnTo>
                      <a:lnTo>
                        <a:pt x="2166" y="1025"/>
                      </a:lnTo>
                      <a:lnTo>
                        <a:pt x="2166" y="1076"/>
                      </a:lnTo>
                      <a:lnTo>
                        <a:pt x="2166" y="1858"/>
                      </a:lnTo>
                      <a:lnTo>
                        <a:pt x="244" y="1858"/>
                      </a:lnTo>
                      <a:lnTo>
                        <a:pt x="193" y="1871"/>
                      </a:lnTo>
                      <a:lnTo>
                        <a:pt x="155" y="1883"/>
                      </a:lnTo>
                      <a:lnTo>
                        <a:pt x="103" y="1909"/>
                      </a:lnTo>
                      <a:lnTo>
                        <a:pt x="78" y="1935"/>
                      </a:lnTo>
                      <a:lnTo>
                        <a:pt x="39" y="1973"/>
                      </a:lnTo>
                      <a:lnTo>
                        <a:pt x="27" y="2011"/>
                      </a:lnTo>
                      <a:lnTo>
                        <a:pt x="1" y="2063"/>
                      </a:lnTo>
                      <a:lnTo>
                        <a:pt x="1" y="2101"/>
                      </a:lnTo>
                      <a:lnTo>
                        <a:pt x="1" y="2152"/>
                      </a:lnTo>
                      <a:lnTo>
                        <a:pt x="27" y="2204"/>
                      </a:lnTo>
                      <a:lnTo>
                        <a:pt x="39" y="2242"/>
                      </a:lnTo>
                      <a:lnTo>
                        <a:pt x="78" y="2280"/>
                      </a:lnTo>
                      <a:lnTo>
                        <a:pt x="103" y="2306"/>
                      </a:lnTo>
                      <a:lnTo>
                        <a:pt x="155" y="2332"/>
                      </a:lnTo>
                      <a:lnTo>
                        <a:pt x="193" y="2344"/>
                      </a:lnTo>
                      <a:lnTo>
                        <a:pt x="5803" y="2344"/>
                      </a:lnTo>
                      <a:lnTo>
                        <a:pt x="5854" y="2332"/>
                      </a:lnTo>
                      <a:lnTo>
                        <a:pt x="5893" y="2306"/>
                      </a:lnTo>
                      <a:lnTo>
                        <a:pt x="5931" y="2280"/>
                      </a:lnTo>
                      <a:lnTo>
                        <a:pt x="5957" y="2242"/>
                      </a:lnTo>
                      <a:lnTo>
                        <a:pt x="5982" y="2204"/>
                      </a:lnTo>
                      <a:lnTo>
                        <a:pt x="5995" y="2152"/>
                      </a:lnTo>
                      <a:lnTo>
                        <a:pt x="5995" y="2101"/>
                      </a:lnTo>
                      <a:lnTo>
                        <a:pt x="5995" y="2063"/>
                      </a:lnTo>
                      <a:lnTo>
                        <a:pt x="5982" y="2011"/>
                      </a:lnTo>
                      <a:lnTo>
                        <a:pt x="5957" y="1973"/>
                      </a:lnTo>
                      <a:lnTo>
                        <a:pt x="5931" y="1935"/>
                      </a:lnTo>
                      <a:lnTo>
                        <a:pt x="5893" y="1909"/>
                      </a:lnTo>
                      <a:lnTo>
                        <a:pt x="5854" y="1883"/>
                      </a:lnTo>
                      <a:lnTo>
                        <a:pt x="5803" y="1871"/>
                      </a:lnTo>
                      <a:lnTo>
                        <a:pt x="5752" y="1858"/>
                      </a:lnTo>
                      <a:lnTo>
                        <a:pt x="4727" y="1858"/>
                      </a:lnTo>
                      <a:lnTo>
                        <a:pt x="4727" y="551"/>
                      </a:lnTo>
                      <a:lnTo>
                        <a:pt x="4714" y="513"/>
                      </a:lnTo>
                      <a:lnTo>
                        <a:pt x="4701" y="462"/>
                      </a:lnTo>
                      <a:lnTo>
                        <a:pt x="4689" y="423"/>
                      </a:lnTo>
                      <a:lnTo>
                        <a:pt x="4650" y="385"/>
                      </a:lnTo>
                      <a:lnTo>
                        <a:pt x="4625" y="359"/>
                      </a:lnTo>
                      <a:lnTo>
                        <a:pt x="4573" y="334"/>
                      </a:lnTo>
                      <a:lnTo>
                        <a:pt x="4535" y="321"/>
                      </a:lnTo>
                      <a:lnTo>
                        <a:pt x="4484" y="308"/>
                      </a:lnTo>
                      <a:lnTo>
                        <a:pt x="4433" y="321"/>
                      </a:lnTo>
                      <a:lnTo>
                        <a:pt x="4394" y="334"/>
                      </a:lnTo>
                      <a:lnTo>
                        <a:pt x="4343" y="359"/>
                      </a:lnTo>
                      <a:lnTo>
                        <a:pt x="4304" y="385"/>
                      </a:lnTo>
                      <a:lnTo>
                        <a:pt x="4279" y="423"/>
                      </a:lnTo>
                      <a:lnTo>
                        <a:pt x="4253" y="462"/>
                      </a:lnTo>
                      <a:lnTo>
                        <a:pt x="4240" y="513"/>
                      </a:lnTo>
                      <a:lnTo>
                        <a:pt x="4240" y="551"/>
                      </a:lnTo>
                      <a:lnTo>
                        <a:pt x="4240" y="1858"/>
                      </a:lnTo>
                      <a:lnTo>
                        <a:pt x="2652" y="1858"/>
                      </a:lnTo>
                      <a:lnTo>
                        <a:pt x="2652" y="1320"/>
                      </a:lnTo>
                      <a:lnTo>
                        <a:pt x="3446" y="1320"/>
                      </a:lnTo>
                      <a:lnTo>
                        <a:pt x="3485" y="1307"/>
                      </a:lnTo>
                      <a:lnTo>
                        <a:pt x="3523" y="1281"/>
                      </a:lnTo>
                      <a:lnTo>
                        <a:pt x="3562" y="1256"/>
                      </a:lnTo>
                      <a:lnTo>
                        <a:pt x="3587" y="1217"/>
                      </a:lnTo>
                      <a:lnTo>
                        <a:pt x="3613" y="1179"/>
                      </a:lnTo>
                      <a:lnTo>
                        <a:pt x="3626" y="1128"/>
                      </a:lnTo>
                      <a:lnTo>
                        <a:pt x="3638" y="1076"/>
                      </a:lnTo>
                      <a:lnTo>
                        <a:pt x="3638" y="244"/>
                      </a:lnTo>
                      <a:lnTo>
                        <a:pt x="3626" y="193"/>
                      </a:lnTo>
                      <a:lnTo>
                        <a:pt x="3613" y="154"/>
                      </a:lnTo>
                      <a:lnTo>
                        <a:pt x="3587" y="116"/>
                      </a:lnTo>
                      <a:lnTo>
                        <a:pt x="3562" y="77"/>
                      </a:lnTo>
                      <a:lnTo>
                        <a:pt x="3523" y="52"/>
                      </a:lnTo>
                      <a:lnTo>
                        <a:pt x="3485" y="26"/>
                      </a:lnTo>
                      <a:lnTo>
                        <a:pt x="3446" y="13"/>
                      </a:lnTo>
                      <a:lnTo>
                        <a:pt x="339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1927;p38">
                  <a:extLst>
                    <a:ext uri="{FF2B5EF4-FFF2-40B4-BE49-F238E27FC236}">
                      <a16:creationId xmlns:a16="http://schemas.microsoft.com/office/drawing/2014/main" id="{FD8A8FF6-EA53-6880-8C34-BF77DBC8F49D}"/>
                    </a:ext>
                  </a:extLst>
                </p:cNvPr>
                <p:cNvSpPr/>
                <p:nvPr/>
              </p:nvSpPr>
              <p:spPr>
                <a:xfrm>
                  <a:off x="2008130" y="1750204"/>
                  <a:ext cx="354435" cy="233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8" h="4650" extrusionOk="0">
                      <a:moveTo>
                        <a:pt x="218" y="0"/>
                      </a:moveTo>
                      <a:lnTo>
                        <a:pt x="167" y="13"/>
                      </a:lnTo>
                      <a:lnTo>
                        <a:pt x="129" y="26"/>
                      </a:lnTo>
                      <a:lnTo>
                        <a:pt x="90" y="51"/>
                      </a:lnTo>
                      <a:lnTo>
                        <a:pt x="52" y="90"/>
                      </a:lnTo>
                      <a:lnTo>
                        <a:pt x="26" y="128"/>
                      </a:lnTo>
                      <a:lnTo>
                        <a:pt x="13" y="180"/>
                      </a:lnTo>
                      <a:lnTo>
                        <a:pt x="0" y="218"/>
                      </a:lnTo>
                      <a:lnTo>
                        <a:pt x="0" y="269"/>
                      </a:lnTo>
                      <a:lnTo>
                        <a:pt x="13" y="320"/>
                      </a:lnTo>
                      <a:lnTo>
                        <a:pt x="39" y="359"/>
                      </a:lnTo>
                      <a:lnTo>
                        <a:pt x="65" y="397"/>
                      </a:lnTo>
                      <a:lnTo>
                        <a:pt x="103" y="436"/>
                      </a:lnTo>
                      <a:lnTo>
                        <a:pt x="1230" y="1319"/>
                      </a:lnTo>
                      <a:lnTo>
                        <a:pt x="1230" y="2152"/>
                      </a:lnTo>
                      <a:lnTo>
                        <a:pt x="1243" y="2203"/>
                      </a:lnTo>
                      <a:lnTo>
                        <a:pt x="1256" y="2242"/>
                      </a:lnTo>
                      <a:lnTo>
                        <a:pt x="1268" y="2293"/>
                      </a:lnTo>
                      <a:lnTo>
                        <a:pt x="1307" y="2318"/>
                      </a:lnTo>
                      <a:lnTo>
                        <a:pt x="1332" y="2357"/>
                      </a:lnTo>
                      <a:lnTo>
                        <a:pt x="1384" y="2370"/>
                      </a:lnTo>
                      <a:lnTo>
                        <a:pt x="1422" y="2382"/>
                      </a:lnTo>
                      <a:lnTo>
                        <a:pt x="1473" y="2395"/>
                      </a:lnTo>
                      <a:lnTo>
                        <a:pt x="5546" y="2395"/>
                      </a:lnTo>
                      <a:lnTo>
                        <a:pt x="5546" y="3484"/>
                      </a:lnTo>
                      <a:lnTo>
                        <a:pt x="4906" y="4252"/>
                      </a:lnTo>
                      <a:lnTo>
                        <a:pt x="4880" y="4291"/>
                      </a:lnTo>
                      <a:lnTo>
                        <a:pt x="4855" y="4342"/>
                      </a:lnTo>
                      <a:lnTo>
                        <a:pt x="4855" y="4381"/>
                      </a:lnTo>
                      <a:lnTo>
                        <a:pt x="4855" y="4432"/>
                      </a:lnTo>
                      <a:lnTo>
                        <a:pt x="4855" y="4470"/>
                      </a:lnTo>
                      <a:lnTo>
                        <a:pt x="4880" y="4521"/>
                      </a:lnTo>
                      <a:lnTo>
                        <a:pt x="4906" y="4560"/>
                      </a:lnTo>
                      <a:lnTo>
                        <a:pt x="4932" y="4598"/>
                      </a:lnTo>
                      <a:lnTo>
                        <a:pt x="4970" y="4624"/>
                      </a:lnTo>
                      <a:lnTo>
                        <a:pt x="5008" y="4637"/>
                      </a:lnTo>
                      <a:lnTo>
                        <a:pt x="5098" y="4649"/>
                      </a:lnTo>
                      <a:lnTo>
                        <a:pt x="5149" y="4649"/>
                      </a:lnTo>
                      <a:lnTo>
                        <a:pt x="5200" y="4624"/>
                      </a:lnTo>
                      <a:lnTo>
                        <a:pt x="5239" y="4598"/>
                      </a:lnTo>
                      <a:lnTo>
                        <a:pt x="5277" y="4560"/>
                      </a:lnTo>
                      <a:lnTo>
                        <a:pt x="5982" y="3727"/>
                      </a:lnTo>
                      <a:lnTo>
                        <a:pt x="6020" y="3650"/>
                      </a:lnTo>
                      <a:lnTo>
                        <a:pt x="6033" y="3574"/>
                      </a:lnTo>
                      <a:lnTo>
                        <a:pt x="6033" y="2395"/>
                      </a:lnTo>
                      <a:lnTo>
                        <a:pt x="6814" y="2395"/>
                      </a:lnTo>
                      <a:lnTo>
                        <a:pt x="6865" y="2382"/>
                      </a:lnTo>
                      <a:lnTo>
                        <a:pt x="6904" y="2370"/>
                      </a:lnTo>
                      <a:lnTo>
                        <a:pt x="6942" y="2357"/>
                      </a:lnTo>
                      <a:lnTo>
                        <a:pt x="6981" y="2318"/>
                      </a:lnTo>
                      <a:lnTo>
                        <a:pt x="7006" y="2293"/>
                      </a:lnTo>
                      <a:lnTo>
                        <a:pt x="7032" y="2242"/>
                      </a:lnTo>
                      <a:lnTo>
                        <a:pt x="7045" y="2203"/>
                      </a:lnTo>
                      <a:lnTo>
                        <a:pt x="7058" y="2152"/>
                      </a:lnTo>
                      <a:lnTo>
                        <a:pt x="7045" y="2101"/>
                      </a:lnTo>
                      <a:lnTo>
                        <a:pt x="7032" y="2062"/>
                      </a:lnTo>
                      <a:lnTo>
                        <a:pt x="7006" y="2011"/>
                      </a:lnTo>
                      <a:lnTo>
                        <a:pt x="6981" y="1985"/>
                      </a:lnTo>
                      <a:lnTo>
                        <a:pt x="6942" y="1947"/>
                      </a:lnTo>
                      <a:lnTo>
                        <a:pt x="6904" y="1921"/>
                      </a:lnTo>
                      <a:lnTo>
                        <a:pt x="6865" y="1909"/>
                      </a:lnTo>
                      <a:lnTo>
                        <a:pt x="3766" y="1909"/>
                      </a:lnTo>
                      <a:lnTo>
                        <a:pt x="3766" y="244"/>
                      </a:lnTo>
                      <a:lnTo>
                        <a:pt x="3766" y="192"/>
                      </a:lnTo>
                      <a:lnTo>
                        <a:pt x="3753" y="141"/>
                      </a:lnTo>
                      <a:lnTo>
                        <a:pt x="3728" y="103"/>
                      </a:lnTo>
                      <a:lnTo>
                        <a:pt x="3702" y="64"/>
                      </a:lnTo>
                      <a:lnTo>
                        <a:pt x="3664" y="39"/>
                      </a:lnTo>
                      <a:lnTo>
                        <a:pt x="3625" y="13"/>
                      </a:lnTo>
                      <a:lnTo>
                        <a:pt x="3574" y="0"/>
                      </a:lnTo>
                      <a:lnTo>
                        <a:pt x="3484" y="0"/>
                      </a:lnTo>
                      <a:lnTo>
                        <a:pt x="3433" y="13"/>
                      </a:lnTo>
                      <a:lnTo>
                        <a:pt x="3395" y="39"/>
                      </a:lnTo>
                      <a:lnTo>
                        <a:pt x="3356" y="64"/>
                      </a:lnTo>
                      <a:lnTo>
                        <a:pt x="3331" y="103"/>
                      </a:lnTo>
                      <a:lnTo>
                        <a:pt x="3305" y="141"/>
                      </a:lnTo>
                      <a:lnTo>
                        <a:pt x="3292" y="192"/>
                      </a:lnTo>
                      <a:lnTo>
                        <a:pt x="3292" y="244"/>
                      </a:lnTo>
                      <a:lnTo>
                        <a:pt x="3292" y="1909"/>
                      </a:lnTo>
                      <a:lnTo>
                        <a:pt x="1717" y="1909"/>
                      </a:lnTo>
                      <a:lnTo>
                        <a:pt x="1717" y="1191"/>
                      </a:lnTo>
                      <a:lnTo>
                        <a:pt x="1717" y="1140"/>
                      </a:lnTo>
                      <a:lnTo>
                        <a:pt x="1691" y="1089"/>
                      </a:lnTo>
                      <a:lnTo>
                        <a:pt x="1666" y="1038"/>
                      </a:lnTo>
                      <a:lnTo>
                        <a:pt x="1627" y="999"/>
                      </a:lnTo>
                      <a:lnTo>
                        <a:pt x="398" y="51"/>
                      </a:lnTo>
                      <a:lnTo>
                        <a:pt x="359" y="26"/>
                      </a:lnTo>
                      <a:lnTo>
                        <a:pt x="3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1928;p38">
                  <a:extLst>
                    <a:ext uri="{FF2B5EF4-FFF2-40B4-BE49-F238E27FC236}">
                      <a16:creationId xmlns:a16="http://schemas.microsoft.com/office/drawing/2014/main" id="{1CD5A8BF-571B-9F87-57AE-B53271DB17B8}"/>
                    </a:ext>
                  </a:extLst>
                </p:cNvPr>
                <p:cNvSpPr/>
                <p:nvPr/>
              </p:nvSpPr>
              <p:spPr>
                <a:xfrm>
                  <a:off x="2487297" y="1939923"/>
                  <a:ext cx="24506" cy="101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2012" extrusionOk="0">
                      <a:moveTo>
                        <a:pt x="244" y="1"/>
                      </a:moveTo>
                      <a:lnTo>
                        <a:pt x="192" y="13"/>
                      </a:lnTo>
                      <a:lnTo>
                        <a:pt x="154" y="26"/>
                      </a:lnTo>
                      <a:lnTo>
                        <a:pt x="103" y="39"/>
                      </a:lnTo>
                      <a:lnTo>
                        <a:pt x="77" y="77"/>
                      </a:lnTo>
                      <a:lnTo>
                        <a:pt x="39" y="116"/>
                      </a:lnTo>
                      <a:lnTo>
                        <a:pt x="13" y="154"/>
                      </a:lnTo>
                      <a:lnTo>
                        <a:pt x="0" y="193"/>
                      </a:lnTo>
                      <a:lnTo>
                        <a:pt x="0" y="244"/>
                      </a:lnTo>
                      <a:lnTo>
                        <a:pt x="0" y="1768"/>
                      </a:lnTo>
                      <a:lnTo>
                        <a:pt x="0" y="1819"/>
                      </a:lnTo>
                      <a:lnTo>
                        <a:pt x="13" y="1858"/>
                      </a:lnTo>
                      <a:lnTo>
                        <a:pt x="39" y="1909"/>
                      </a:lnTo>
                      <a:lnTo>
                        <a:pt x="77" y="1947"/>
                      </a:lnTo>
                      <a:lnTo>
                        <a:pt x="103" y="1973"/>
                      </a:lnTo>
                      <a:lnTo>
                        <a:pt x="154" y="1999"/>
                      </a:lnTo>
                      <a:lnTo>
                        <a:pt x="192" y="2011"/>
                      </a:lnTo>
                      <a:lnTo>
                        <a:pt x="295" y="2011"/>
                      </a:lnTo>
                      <a:lnTo>
                        <a:pt x="333" y="1999"/>
                      </a:lnTo>
                      <a:lnTo>
                        <a:pt x="385" y="1973"/>
                      </a:lnTo>
                      <a:lnTo>
                        <a:pt x="410" y="1947"/>
                      </a:lnTo>
                      <a:lnTo>
                        <a:pt x="449" y="1909"/>
                      </a:lnTo>
                      <a:lnTo>
                        <a:pt x="461" y="1858"/>
                      </a:lnTo>
                      <a:lnTo>
                        <a:pt x="487" y="1819"/>
                      </a:lnTo>
                      <a:lnTo>
                        <a:pt x="487" y="1768"/>
                      </a:lnTo>
                      <a:lnTo>
                        <a:pt x="487" y="244"/>
                      </a:lnTo>
                      <a:lnTo>
                        <a:pt x="487" y="193"/>
                      </a:lnTo>
                      <a:lnTo>
                        <a:pt x="461" y="154"/>
                      </a:lnTo>
                      <a:lnTo>
                        <a:pt x="449" y="116"/>
                      </a:lnTo>
                      <a:lnTo>
                        <a:pt x="410" y="77"/>
                      </a:lnTo>
                      <a:lnTo>
                        <a:pt x="385" y="39"/>
                      </a:lnTo>
                      <a:lnTo>
                        <a:pt x="333" y="26"/>
                      </a:lnTo>
                      <a:lnTo>
                        <a:pt x="295" y="13"/>
                      </a:lnTo>
                      <a:lnTo>
                        <a:pt x="24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1929;p38">
                  <a:extLst>
                    <a:ext uri="{FF2B5EF4-FFF2-40B4-BE49-F238E27FC236}">
                      <a16:creationId xmlns:a16="http://schemas.microsoft.com/office/drawing/2014/main" id="{5FD67648-A5C0-7772-AFCA-65AF6A216494}"/>
                    </a:ext>
                  </a:extLst>
                </p:cNvPr>
                <p:cNvSpPr/>
                <p:nvPr/>
              </p:nvSpPr>
              <p:spPr>
                <a:xfrm>
                  <a:off x="2651305" y="1846018"/>
                  <a:ext cx="67593" cy="194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6" h="3882" extrusionOk="0">
                      <a:moveTo>
                        <a:pt x="218" y="1"/>
                      </a:moveTo>
                      <a:lnTo>
                        <a:pt x="167" y="13"/>
                      </a:lnTo>
                      <a:lnTo>
                        <a:pt x="128" y="26"/>
                      </a:lnTo>
                      <a:lnTo>
                        <a:pt x="90" y="52"/>
                      </a:lnTo>
                      <a:lnTo>
                        <a:pt x="52" y="90"/>
                      </a:lnTo>
                      <a:lnTo>
                        <a:pt x="26" y="129"/>
                      </a:lnTo>
                      <a:lnTo>
                        <a:pt x="13" y="180"/>
                      </a:lnTo>
                      <a:lnTo>
                        <a:pt x="0" y="231"/>
                      </a:lnTo>
                      <a:lnTo>
                        <a:pt x="0" y="270"/>
                      </a:lnTo>
                      <a:lnTo>
                        <a:pt x="13" y="321"/>
                      </a:lnTo>
                      <a:lnTo>
                        <a:pt x="26" y="359"/>
                      </a:lnTo>
                      <a:lnTo>
                        <a:pt x="64" y="398"/>
                      </a:lnTo>
                      <a:lnTo>
                        <a:pt x="90" y="436"/>
                      </a:lnTo>
                      <a:lnTo>
                        <a:pt x="128" y="462"/>
                      </a:lnTo>
                      <a:lnTo>
                        <a:pt x="858" y="820"/>
                      </a:lnTo>
                      <a:lnTo>
                        <a:pt x="858" y="3638"/>
                      </a:lnTo>
                      <a:lnTo>
                        <a:pt x="858" y="3689"/>
                      </a:lnTo>
                      <a:lnTo>
                        <a:pt x="871" y="3728"/>
                      </a:lnTo>
                      <a:lnTo>
                        <a:pt x="897" y="3779"/>
                      </a:lnTo>
                      <a:lnTo>
                        <a:pt x="922" y="3817"/>
                      </a:lnTo>
                      <a:lnTo>
                        <a:pt x="961" y="3843"/>
                      </a:lnTo>
                      <a:lnTo>
                        <a:pt x="999" y="3869"/>
                      </a:lnTo>
                      <a:lnTo>
                        <a:pt x="1051" y="3881"/>
                      </a:lnTo>
                      <a:lnTo>
                        <a:pt x="1153" y="3881"/>
                      </a:lnTo>
                      <a:lnTo>
                        <a:pt x="1191" y="3869"/>
                      </a:lnTo>
                      <a:lnTo>
                        <a:pt x="1230" y="3843"/>
                      </a:lnTo>
                      <a:lnTo>
                        <a:pt x="1268" y="3817"/>
                      </a:lnTo>
                      <a:lnTo>
                        <a:pt x="1307" y="3779"/>
                      </a:lnTo>
                      <a:lnTo>
                        <a:pt x="1320" y="3728"/>
                      </a:lnTo>
                      <a:lnTo>
                        <a:pt x="1332" y="3689"/>
                      </a:lnTo>
                      <a:lnTo>
                        <a:pt x="1345" y="3638"/>
                      </a:lnTo>
                      <a:lnTo>
                        <a:pt x="1345" y="679"/>
                      </a:lnTo>
                      <a:lnTo>
                        <a:pt x="1332" y="615"/>
                      </a:lnTo>
                      <a:lnTo>
                        <a:pt x="1307" y="551"/>
                      </a:lnTo>
                      <a:lnTo>
                        <a:pt x="1268" y="500"/>
                      </a:lnTo>
                      <a:lnTo>
                        <a:pt x="1204" y="462"/>
                      </a:lnTo>
                      <a:lnTo>
                        <a:pt x="359" y="26"/>
                      </a:lnTo>
                      <a:lnTo>
                        <a:pt x="308" y="13"/>
                      </a:lnTo>
                      <a:lnTo>
                        <a:pt x="25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1930;p38">
                  <a:extLst>
                    <a:ext uri="{FF2B5EF4-FFF2-40B4-BE49-F238E27FC236}">
                      <a16:creationId xmlns:a16="http://schemas.microsoft.com/office/drawing/2014/main" id="{163E2620-269C-4E92-9426-EBC50A54401D}"/>
                    </a:ext>
                  </a:extLst>
                </p:cNvPr>
                <p:cNvSpPr/>
                <p:nvPr/>
              </p:nvSpPr>
              <p:spPr>
                <a:xfrm>
                  <a:off x="1728373" y="1745032"/>
                  <a:ext cx="91998" cy="295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" h="5893" extrusionOk="0">
                      <a:moveTo>
                        <a:pt x="1537" y="1"/>
                      </a:moveTo>
                      <a:lnTo>
                        <a:pt x="1499" y="14"/>
                      </a:lnTo>
                      <a:lnTo>
                        <a:pt x="1447" y="39"/>
                      </a:lnTo>
                      <a:lnTo>
                        <a:pt x="1422" y="78"/>
                      </a:lnTo>
                      <a:lnTo>
                        <a:pt x="1383" y="103"/>
                      </a:lnTo>
                      <a:lnTo>
                        <a:pt x="1371" y="154"/>
                      </a:lnTo>
                      <a:lnTo>
                        <a:pt x="1345" y="193"/>
                      </a:lnTo>
                      <a:lnTo>
                        <a:pt x="1345" y="244"/>
                      </a:lnTo>
                      <a:lnTo>
                        <a:pt x="1345" y="2012"/>
                      </a:lnTo>
                      <a:lnTo>
                        <a:pt x="192" y="2012"/>
                      </a:lnTo>
                      <a:lnTo>
                        <a:pt x="141" y="2024"/>
                      </a:lnTo>
                      <a:lnTo>
                        <a:pt x="103" y="2050"/>
                      </a:lnTo>
                      <a:lnTo>
                        <a:pt x="64" y="2088"/>
                      </a:lnTo>
                      <a:lnTo>
                        <a:pt x="38" y="2114"/>
                      </a:lnTo>
                      <a:lnTo>
                        <a:pt x="13" y="2165"/>
                      </a:lnTo>
                      <a:lnTo>
                        <a:pt x="0" y="2204"/>
                      </a:lnTo>
                      <a:lnTo>
                        <a:pt x="0" y="2255"/>
                      </a:lnTo>
                      <a:lnTo>
                        <a:pt x="0" y="5649"/>
                      </a:lnTo>
                      <a:lnTo>
                        <a:pt x="0" y="5700"/>
                      </a:lnTo>
                      <a:lnTo>
                        <a:pt x="13" y="5739"/>
                      </a:lnTo>
                      <a:lnTo>
                        <a:pt x="38" y="5790"/>
                      </a:lnTo>
                      <a:lnTo>
                        <a:pt x="64" y="5828"/>
                      </a:lnTo>
                      <a:lnTo>
                        <a:pt x="103" y="5854"/>
                      </a:lnTo>
                      <a:lnTo>
                        <a:pt x="141" y="5880"/>
                      </a:lnTo>
                      <a:lnTo>
                        <a:pt x="192" y="5892"/>
                      </a:lnTo>
                      <a:lnTo>
                        <a:pt x="282" y="5892"/>
                      </a:lnTo>
                      <a:lnTo>
                        <a:pt x="333" y="5880"/>
                      </a:lnTo>
                      <a:lnTo>
                        <a:pt x="371" y="5854"/>
                      </a:lnTo>
                      <a:lnTo>
                        <a:pt x="410" y="5828"/>
                      </a:lnTo>
                      <a:lnTo>
                        <a:pt x="436" y="5790"/>
                      </a:lnTo>
                      <a:lnTo>
                        <a:pt x="461" y="5739"/>
                      </a:lnTo>
                      <a:lnTo>
                        <a:pt x="474" y="5700"/>
                      </a:lnTo>
                      <a:lnTo>
                        <a:pt x="487" y="5649"/>
                      </a:lnTo>
                      <a:lnTo>
                        <a:pt x="487" y="2498"/>
                      </a:lnTo>
                      <a:lnTo>
                        <a:pt x="1588" y="2498"/>
                      </a:lnTo>
                      <a:lnTo>
                        <a:pt x="1639" y="2485"/>
                      </a:lnTo>
                      <a:lnTo>
                        <a:pt x="1678" y="2473"/>
                      </a:lnTo>
                      <a:lnTo>
                        <a:pt x="1729" y="2460"/>
                      </a:lnTo>
                      <a:lnTo>
                        <a:pt x="1755" y="2421"/>
                      </a:lnTo>
                      <a:lnTo>
                        <a:pt x="1793" y="2396"/>
                      </a:lnTo>
                      <a:lnTo>
                        <a:pt x="1806" y="2345"/>
                      </a:lnTo>
                      <a:lnTo>
                        <a:pt x="1832" y="2306"/>
                      </a:lnTo>
                      <a:lnTo>
                        <a:pt x="1832" y="2255"/>
                      </a:lnTo>
                      <a:lnTo>
                        <a:pt x="1832" y="244"/>
                      </a:lnTo>
                      <a:lnTo>
                        <a:pt x="1832" y="193"/>
                      </a:lnTo>
                      <a:lnTo>
                        <a:pt x="1806" y="154"/>
                      </a:lnTo>
                      <a:lnTo>
                        <a:pt x="1793" y="103"/>
                      </a:lnTo>
                      <a:lnTo>
                        <a:pt x="1755" y="78"/>
                      </a:lnTo>
                      <a:lnTo>
                        <a:pt x="1729" y="39"/>
                      </a:lnTo>
                      <a:lnTo>
                        <a:pt x="1678" y="14"/>
                      </a:lnTo>
                      <a:lnTo>
                        <a:pt x="163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1931;p38">
                  <a:extLst>
                    <a:ext uri="{FF2B5EF4-FFF2-40B4-BE49-F238E27FC236}">
                      <a16:creationId xmlns:a16="http://schemas.microsoft.com/office/drawing/2014/main" id="{997F0F80-07CD-2D66-0CBA-B1F687BAE7DB}"/>
                    </a:ext>
                  </a:extLst>
                </p:cNvPr>
                <p:cNvSpPr/>
                <p:nvPr/>
              </p:nvSpPr>
              <p:spPr>
                <a:xfrm>
                  <a:off x="2262829" y="1242714"/>
                  <a:ext cx="24506" cy="143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2857" extrusionOk="0">
                      <a:moveTo>
                        <a:pt x="193" y="1"/>
                      </a:moveTo>
                      <a:lnTo>
                        <a:pt x="154" y="14"/>
                      </a:lnTo>
                      <a:lnTo>
                        <a:pt x="103" y="39"/>
                      </a:lnTo>
                      <a:lnTo>
                        <a:pt x="64" y="65"/>
                      </a:lnTo>
                      <a:lnTo>
                        <a:pt x="39" y="103"/>
                      </a:lnTo>
                      <a:lnTo>
                        <a:pt x="13" y="142"/>
                      </a:lnTo>
                      <a:lnTo>
                        <a:pt x="0" y="193"/>
                      </a:lnTo>
                      <a:lnTo>
                        <a:pt x="0" y="244"/>
                      </a:lnTo>
                      <a:lnTo>
                        <a:pt x="0" y="2614"/>
                      </a:lnTo>
                      <a:lnTo>
                        <a:pt x="0" y="2665"/>
                      </a:lnTo>
                      <a:lnTo>
                        <a:pt x="13" y="2716"/>
                      </a:lnTo>
                      <a:lnTo>
                        <a:pt x="39" y="2754"/>
                      </a:lnTo>
                      <a:lnTo>
                        <a:pt x="64" y="2793"/>
                      </a:lnTo>
                      <a:lnTo>
                        <a:pt x="103" y="2819"/>
                      </a:lnTo>
                      <a:lnTo>
                        <a:pt x="154" y="2844"/>
                      </a:lnTo>
                      <a:lnTo>
                        <a:pt x="193" y="2857"/>
                      </a:lnTo>
                      <a:lnTo>
                        <a:pt x="295" y="2857"/>
                      </a:lnTo>
                      <a:lnTo>
                        <a:pt x="333" y="2844"/>
                      </a:lnTo>
                      <a:lnTo>
                        <a:pt x="385" y="2819"/>
                      </a:lnTo>
                      <a:lnTo>
                        <a:pt x="410" y="2793"/>
                      </a:lnTo>
                      <a:lnTo>
                        <a:pt x="449" y="2754"/>
                      </a:lnTo>
                      <a:lnTo>
                        <a:pt x="461" y="2716"/>
                      </a:lnTo>
                      <a:lnTo>
                        <a:pt x="474" y="2665"/>
                      </a:lnTo>
                      <a:lnTo>
                        <a:pt x="487" y="2614"/>
                      </a:lnTo>
                      <a:lnTo>
                        <a:pt x="487" y="244"/>
                      </a:lnTo>
                      <a:lnTo>
                        <a:pt x="474" y="193"/>
                      </a:lnTo>
                      <a:lnTo>
                        <a:pt x="461" y="142"/>
                      </a:lnTo>
                      <a:lnTo>
                        <a:pt x="449" y="103"/>
                      </a:lnTo>
                      <a:lnTo>
                        <a:pt x="410" y="65"/>
                      </a:lnTo>
                      <a:lnTo>
                        <a:pt x="385" y="39"/>
                      </a:lnTo>
                      <a:lnTo>
                        <a:pt x="333" y="14"/>
                      </a:lnTo>
                      <a:lnTo>
                        <a:pt x="29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1932;p38">
                  <a:extLst>
                    <a:ext uri="{FF2B5EF4-FFF2-40B4-BE49-F238E27FC236}">
                      <a16:creationId xmlns:a16="http://schemas.microsoft.com/office/drawing/2014/main" id="{D44D5667-B6F0-F0E8-297E-4872FCA24ABE}"/>
                    </a:ext>
                  </a:extLst>
                </p:cNvPr>
                <p:cNvSpPr/>
                <p:nvPr/>
              </p:nvSpPr>
              <p:spPr>
                <a:xfrm>
                  <a:off x="2487297" y="1242714"/>
                  <a:ext cx="320990" cy="341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2" h="6802" extrusionOk="0">
                      <a:moveTo>
                        <a:pt x="192" y="1"/>
                      </a:moveTo>
                      <a:lnTo>
                        <a:pt x="154" y="14"/>
                      </a:lnTo>
                      <a:lnTo>
                        <a:pt x="103" y="39"/>
                      </a:lnTo>
                      <a:lnTo>
                        <a:pt x="77" y="65"/>
                      </a:lnTo>
                      <a:lnTo>
                        <a:pt x="39" y="103"/>
                      </a:lnTo>
                      <a:lnTo>
                        <a:pt x="13" y="142"/>
                      </a:lnTo>
                      <a:lnTo>
                        <a:pt x="0" y="193"/>
                      </a:lnTo>
                      <a:lnTo>
                        <a:pt x="0" y="244"/>
                      </a:lnTo>
                      <a:lnTo>
                        <a:pt x="0" y="6558"/>
                      </a:lnTo>
                      <a:lnTo>
                        <a:pt x="0" y="6610"/>
                      </a:lnTo>
                      <a:lnTo>
                        <a:pt x="13" y="6661"/>
                      </a:lnTo>
                      <a:lnTo>
                        <a:pt x="39" y="6699"/>
                      </a:lnTo>
                      <a:lnTo>
                        <a:pt x="77" y="6738"/>
                      </a:lnTo>
                      <a:lnTo>
                        <a:pt x="103" y="6763"/>
                      </a:lnTo>
                      <a:lnTo>
                        <a:pt x="154" y="6789"/>
                      </a:lnTo>
                      <a:lnTo>
                        <a:pt x="192" y="6802"/>
                      </a:lnTo>
                      <a:lnTo>
                        <a:pt x="295" y="6802"/>
                      </a:lnTo>
                      <a:lnTo>
                        <a:pt x="333" y="6789"/>
                      </a:lnTo>
                      <a:lnTo>
                        <a:pt x="385" y="6763"/>
                      </a:lnTo>
                      <a:lnTo>
                        <a:pt x="410" y="6738"/>
                      </a:lnTo>
                      <a:lnTo>
                        <a:pt x="449" y="6699"/>
                      </a:lnTo>
                      <a:lnTo>
                        <a:pt x="461" y="6661"/>
                      </a:lnTo>
                      <a:lnTo>
                        <a:pt x="487" y="6610"/>
                      </a:lnTo>
                      <a:lnTo>
                        <a:pt x="487" y="6558"/>
                      </a:lnTo>
                      <a:lnTo>
                        <a:pt x="487" y="3062"/>
                      </a:lnTo>
                      <a:lnTo>
                        <a:pt x="3804" y="5201"/>
                      </a:lnTo>
                      <a:lnTo>
                        <a:pt x="3868" y="5226"/>
                      </a:lnTo>
                      <a:lnTo>
                        <a:pt x="3932" y="5239"/>
                      </a:lnTo>
                      <a:lnTo>
                        <a:pt x="6148" y="5239"/>
                      </a:lnTo>
                      <a:lnTo>
                        <a:pt x="6187" y="5226"/>
                      </a:lnTo>
                      <a:lnTo>
                        <a:pt x="6238" y="5214"/>
                      </a:lnTo>
                      <a:lnTo>
                        <a:pt x="6276" y="5201"/>
                      </a:lnTo>
                      <a:lnTo>
                        <a:pt x="6315" y="5162"/>
                      </a:lnTo>
                      <a:lnTo>
                        <a:pt x="6340" y="5124"/>
                      </a:lnTo>
                      <a:lnTo>
                        <a:pt x="6366" y="5086"/>
                      </a:lnTo>
                      <a:lnTo>
                        <a:pt x="6379" y="5047"/>
                      </a:lnTo>
                      <a:lnTo>
                        <a:pt x="6391" y="4996"/>
                      </a:lnTo>
                      <a:lnTo>
                        <a:pt x="6379" y="4945"/>
                      </a:lnTo>
                      <a:lnTo>
                        <a:pt x="6366" y="4893"/>
                      </a:lnTo>
                      <a:lnTo>
                        <a:pt x="6340" y="4855"/>
                      </a:lnTo>
                      <a:lnTo>
                        <a:pt x="6315" y="4817"/>
                      </a:lnTo>
                      <a:lnTo>
                        <a:pt x="6276" y="4791"/>
                      </a:lnTo>
                      <a:lnTo>
                        <a:pt x="6238" y="4765"/>
                      </a:lnTo>
                      <a:lnTo>
                        <a:pt x="6187" y="4753"/>
                      </a:lnTo>
                      <a:lnTo>
                        <a:pt x="4009" y="4753"/>
                      </a:lnTo>
                      <a:lnTo>
                        <a:pt x="487" y="2486"/>
                      </a:lnTo>
                      <a:lnTo>
                        <a:pt x="487" y="244"/>
                      </a:lnTo>
                      <a:lnTo>
                        <a:pt x="487" y="193"/>
                      </a:lnTo>
                      <a:lnTo>
                        <a:pt x="461" y="142"/>
                      </a:lnTo>
                      <a:lnTo>
                        <a:pt x="449" y="103"/>
                      </a:lnTo>
                      <a:lnTo>
                        <a:pt x="410" y="65"/>
                      </a:lnTo>
                      <a:lnTo>
                        <a:pt x="385" y="39"/>
                      </a:lnTo>
                      <a:lnTo>
                        <a:pt x="333" y="14"/>
                      </a:lnTo>
                      <a:lnTo>
                        <a:pt x="29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1933;p38">
                  <a:extLst>
                    <a:ext uri="{FF2B5EF4-FFF2-40B4-BE49-F238E27FC236}">
                      <a16:creationId xmlns:a16="http://schemas.microsoft.com/office/drawing/2014/main" id="{93BB373B-D6BA-1517-200D-57805DA4C8BB}"/>
                    </a:ext>
                  </a:extLst>
                </p:cNvPr>
                <p:cNvSpPr/>
                <p:nvPr/>
              </p:nvSpPr>
              <p:spPr>
                <a:xfrm>
                  <a:off x="1692317" y="1302522"/>
                  <a:ext cx="504937" cy="224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55" h="4471" extrusionOk="0">
                      <a:moveTo>
                        <a:pt x="206" y="1"/>
                      </a:moveTo>
                      <a:lnTo>
                        <a:pt x="155" y="14"/>
                      </a:lnTo>
                      <a:lnTo>
                        <a:pt x="116" y="39"/>
                      </a:lnTo>
                      <a:lnTo>
                        <a:pt x="78" y="65"/>
                      </a:lnTo>
                      <a:lnTo>
                        <a:pt x="52" y="103"/>
                      </a:lnTo>
                      <a:lnTo>
                        <a:pt x="26" y="142"/>
                      </a:lnTo>
                      <a:lnTo>
                        <a:pt x="14" y="193"/>
                      </a:lnTo>
                      <a:lnTo>
                        <a:pt x="1" y="231"/>
                      </a:lnTo>
                      <a:lnTo>
                        <a:pt x="14" y="283"/>
                      </a:lnTo>
                      <a:lnTo>
                        <a:pt x="26" y="321"/>
                      </a:lnTo>
                      <a:lnTo>
                        <a:pt x="39" y="372"/>
                      </a:lnTo>
                      <a:lnTo>
                        <a:pt x="65" y="411"/>
                      </a:lnTo>
                      <a:lnTo>
                        <a:pt x="103" y="436"/>
                      </a:lnTo>
                      <a:lnTo>
                        <a:pt x="4227" y="3280"/>
                      </a:lnTo>
                      <a:lnTo>
                        <a:pt x="4227" y="4228"/>
                      </a:lnTo>
                      <a:lnTo>
                        <a:pt x="4227" y="4279"/>
                      </a:lnTo>
                      <a:lnTo>
                        <a:pt x="4253" y="4330"/>
                      </a:lnTo>
                      <a:lnTo>
                        <a:pt x="4266" y="4368"/>
                      </a:lnTo>
                      <a:lnTo>
                        <a:pt x="4304" y="4407"/>
                      </a:lnTo>
                      <a:lnTo>
                        <a:pt x="4330" y="4432"/>
                      </a:lnTo>
                      <a:lnTo>
                        <a:pt x="4381" y="4458"/>
                      </a:lnTo>
                      <a:lnTo>
                        <a:pt x="4420" y="4471"/>
                      </a:lnTo>
                      <a:lnTo>
                        <a:pt x="4522" y="4471"/>
                      </a:lnTo>
                      <a:lnTo>
                        <a:pt x="4560" y="4458"/>
                      </a:lnTo>
                      <a:lnTo>
                        <a:pt x="4612" y="4432"/>
                      </a:lnTo>
                      <a:lnTo>
                        <a:pt x="4637" y="4407"/>
                      </a:lnTo>
                      <a:lnTo>
                        <a:pt x="4676" y="4368"/>
                      </a:lnTo>
                      <a:lnTo>
                        <a:pt x="4689" y="4330"/>
                      </a:lnTo>
                      <a:lnTo>
                        <a:pt x="4714" y="4279"/>
                      </a:lnTo>
                      <a:lnTo>
                        <a:pt x="4714" y="4228"/>
                      </a:lnTo>
                      <a:lnTo>
                        <a:pt x="4714" y="3267"/>
                      </a:lnTo>
                      <a:lnTo>
                        <a:pt x="5367" y="2665"/>
                      </a:lnTo>
                      <a:lnTo>
                        <a:pt x="9863" y="2665"/>
                      </a:lnTo>
                      <a:lnTo>
                        <a:pt x="9914" y="2652"/>
                      </a:lnTo>
                      <a:lnTo>
                        <a:pt x="9953" y="2627"/>
                      </a:lnTo>
                      <a:lnTo>
                        <a:pt x="9991" y="2601"/>
                      </a:lnTo>
                      <a:lnTo>
                        <a:pt x="10017" y="2562"/>
                      </a:lnTo>
                      <a:lnTo>
                        <a:pt x="10042" y="2524"/>
                      </a:lnTo>
                      <a:lnTo>
                        <a:pt x="10055" y="2473"/>
                      </a:lnTo>
                      <a:lnTo>
                        <a:pt x="10055" y="2422"/>
                      </a:lnTo>
                      <a:lnTo>
                        <a:pt x="10055" y="2383"/>
                      </a:lnTo>
                      <a:lnTo>
                        <a:pt x="10042" y="2332"/>
                      </a:lnTo>
                      <a:lnTo>
                        <a:pt x="10017" y="2294"/>
                      </a:lnTo>
                      <a:lnTo>
                        <a:pt x="9991" y="2255"/>
                      </a:lnTo>
                      <a:lnTo>
                        <a:pt x="9953" y="2229"/>
                      </a:lnTo>
                      <a:lnTo>
                        <a:pt x="9914" y="2204"/>
                      </a:lnTo>
                      <a:lnTo>
                        <a:pt x="9863" y="2191"/>
                      </a:lnTo>
                      <a:lnTo>
                        <a:pt x="9812" y="2178"/>
                      </a:lnTo>
                      <a:lnTo>
                        <a:pt x="7609" y="2178"/>
                      </a:lnTo>
                      <a:lnTo>
                        <a:pt x="7609" y="1013"/>
                      </a:lnTo>
                      <a:lnTo>
                        <a:pt x="7609" y="962"/>
                      </a:lnTo>
                      <a:lnTo>
                        <a:pt x="7583" y="923"/>
                      </a:lnTo>
                      <a:lnTo>
                        <a:pt x="7570" y="872"/>
                      </a:lnTo>
                      <a:lnTo>
                        <a:pt x="7532" y="846"/>
                      </a:lnTo>
                      <a:lnTo>
                        <a:pt x="7506" y="808"/>
                      </a:lnTo>
                      <a:lnTo>
                        <a:pt x="7455" y="795"/>
                      </a:lnTo>
                      <a:lnTo>
                        <a:pt x="7417" y="769"/>
                      </a:lnTo>
                      <a:lnTo>
                        <a:pt x="7314" y="769"/>
                      </a:lnTo>
                      <a:lnTo>
                        <a:pt x="7276" y="795"/>
                      </a:lnTo>
                      <a:lnTo>
                        <a:pt x="7224" y="808"/>
                      </a:lnTo>
                      <a:lnTo>
                        <a:pt x="7199" y="846"/>
                      </a:lnTo>
                      <a:lnTo>
                        <a:pt x="7160" y="872"/>
                      </a:lnTo>
                      <a:lnTo>
                        <a:pt x="7148" y="923"/>
                      </a:lnTo>
                      <a:lnTo>
                        <a:pt x="7122" y="962"/>
                      </a:lnTo>
                      <a:lnTo>
                        <a:pt x="7122" y="1013"/>
                      </a:lnTo>
                      <a:lnTo>
                        <a:pt x="7122" y="2178"/>
                      </a:lnTo>
                      <a:lnTo>
                        <a:pt x="5265" y="2178"/>
                      </a:lnTo>
                      <a:lnTo>
                        <a:pt x="5226" y="2191"/>
                      </a:lnTo>
                      <a:lnTo>
                        <a:pt x="5188" y="2204"/>
                      </a:lnTo>
                      <a:lnTo>
                        <a:pt x="5137" y="2217"/>
                      </a:lnTo>
                      <a:lnTo>
                        <a:pt x="5111" y="2242"/>
                      </a:lnTo>
                      <a:lnTo>
                        <a:pt x="4445" y="2844"/>
                      </a:lnTo>
                      <a:lnTo>
                        <a:pt x="385" y="39"/>
                      </a:lnTo>
                      <a:lnTo>
                        <a:pt x="347" y="14"/>
                      </a:lnTo>
                      <a:lnTo>
                        <a:pt x="29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1934;p38">
                  <a:extLst>
                    <a:ext uri="{FF2B5EF4-FFF2-40B4-BE49-F238E27FC236}">
                      <a16:creationId xmlns:a16="http://schemas.microsoft.com/office/drawing/2014/main" id="{66A853E2-C06C-27DD-4F71-53A44FF91191}"/>
                    </a:ext>
                  </a:extLst>
                </p:cNvPr>
                <p:cNvSpPr/>
                <p:nvPr/>
              </p:nvSpPr>
              <p:spPr>
                <a:xfrm>
                  <a:off x="1692317" y="1647913"/>
                  <a:ext cx="93957" cy="24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1" h="488" extrusionOk="0">
                      <a:moveTo>
                        <a:pt x="244" y="1"/>
                      </a:moveTo>
                      <a:lnTo>
                        <a:pt x="193" y="14"/>
                      </a:lnTo>
                      <a:lnTo>
                        <a:pt x="155" y="26"/>
                      </a:lnTo>
                      <a:lnTo>
                        <a:pt x="116" y="52"/>
                      </a:lnTo>
                      <a:lnTo>
                        <a:pt x="78" y="78"/>
                      </a:lnTo>
                      <a:lnTo>
                        <a:pt x="39" y="116"/>
                      </a:lnTo>
                      <a:lnTo>
                        <a:pt x="26" y="154"/>
                      </a:lnTo>
                      <a:lnTo>
                        <a:pt x="14" y="206"/>
                      </a:lnTo>
                      <a:lnTo>
                        <a:pt x="1" y="244"/>
                      </a:lnTo>
                      <a:lnTo>
                        <a:pt x="14" y="295"/>
                      </a:lnTo>
                      <a:lnTo>
                        <a:pt x="26" y="347"/>
                      </a:lnTo>
                      <a:lnTo>
                        <a:pt x="39" y="385"/>
                      </a:lnTo>
                      <a:lnTo>
                        <a:pt x="78" y="423"/>
                      </a:lnTo>
                      <a:lnTo>
                        <a:pt x="116" y="449"/>
                      </a:lnTo>
                      <a:lnTo>
                        <a:pt x="155" y="475"/>
                      </a:lnTo>
                      <a:lnTo>
                        <a:pt x="193" y="487"/>
                      </a:lnTo>
                      <a:lnTo>
                        <a:pt x="1679" y="487"/>
                      </a:lnTo>
                      <a:lnTo>
                        <a:pt x="1730" y="475"/>
                      </a:lnTo>
                      <a:lnTo>
                        <a:pt x="1768" y="449"/>
                      </a:lnTo>
                      <a:lnTo>
                        <a:pt x="1807" y="423"/>
                      </a:lnTo>
                      <a:lnTo>
                        <a:pt x="1832" y="385"/>
                      </a:lnTo>
                      <a:lnTo>
                        <a:pt x="1858" y="347"/>
                      </a:lnTo>
                      <a:lnTo>
                        <a:pt x="1871" y="295"/>
                      </a:lnTo>
                      <a:lnTo>
                        <a:pt x="1871" y="244"/>
                      </a:lnTo>
                      <a:lnTo>
                        <a:pt x="1871" y="206"/>
                      </a:lnTo>
                      <a:lnTo>
                        <a:pt x="1858" y="154"/>
                      </a:lnTo>
                      <a:lnTo>
                        <a:pt x="1832" y="116"/>
                      </a:lnTo>
                      <a:lnTo>
                        <a:pt x="1807" y="78"/>
                      </a:lnTo>
                      <a:lnTo>
                        <a:pt x="1768" y="52"/>
                      </a:lnTo>
                      <a:lnTo>
                        <a:pt x="1730" y="26"/>
                      </a:lnTo>
                      <a:lnTo>
                        <a:pt x="1679" y="14"/>
                      </a:lnTo>
                      <a:lnTo>
                        <a:pt x="162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1935;p38">
                  <a:extLst>
                    <a:ext uri="{FF2B5EF4-FFF2-40B4-BE49-F238E27FC236}">
                      <a16:creationId xmlns:a16="http://schemas.microsoft.com/office/drawing/2014/main" id="{D1B74FF9-2F3A-9158-A075-8C2A946F2AA4}"/>
                    </a:ext>
                  </a:extLst>
                </p:cNvPr>
                <p:cNvSpPr/>
                <p:nvPr/>
              </p:nvSpPr>
              <p:spPr>
                <a:xfrm>
                  <a:off x="1904583" y="1793290"/>
                  <a:ext cx="184650" cy="247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7" h="4932" extrusionOk="0">
                      <a:moveTo>
                        <a:pt x="244" y="0"/>
                      </a:moveTo>
                      <a:lnTo>
                        <a:pt x="193" y="13"/>
                      </a:lnTo>
                      <a:lnTo>
                        <a:pt x="154" y="26"/>
                      </a:lnTo>
                      <a:lnTo>
                        <a:pt x="103" y="52"/>
                      </a:lnTo>
                      <a:lnTo>
                        <a:pt x="77" y="77"/>
                      </a:lnTo>
                      <a:lnTo>
                        <a:pt x="39" y="116"/>
                      </a:lnTo>
                      <a:lnTo>
                        <a:pt x="26" y="154"/>
                      </a:lnTo>
                      <a:lnTo>
                        <a:pt x="0" y="192"/>
                      </a:lnTo>
                      <a:lnTo>
                        <a:pt x="0" y="244"/>
                      </a:lnTo>
                      <a:lnTo>
                        <a:pt x="0" y="4688"/>
                      </a:lnTo>
                      <a:lnTo>
                        <a:pt x="0" y="4739"/>
                      </a:lnTo>
                      <a:lnTo>
                        <a:pt x="26" y="4778"/>
                      </a:lnTo>
                      <a:lnTo>
                        <a:pt x="39" y="4829"/>
                      </a:lnTo>
                      <a:lnTo>
                        <a:pt x="77" y="4867"/>
                      </a:lnTo>
                      <a:lnTo>
                        <a:pt x="103" y="4893"/>
                      </a:lnTo>
                      <a:lnTo>
                        <a:pt x="154" y="4919"/>
                      </a:lnTo>
                      <a:lnTo>
                        <a:pt x="193" y="4931"/>
                      </a:lnTo>
                      <a:lnTo>
                        <a:pt x="295" y="4931"/>
                      </a:lnTo>
                      <a:lnTo>
                        <a:pt x="333" y="4919"/>
                      </a:lnTo>
                      <a:lnTo>
                        <a:pt x="385" y="4893"/>
                      </a:lnTo>
                      <a:lnTo>
                        <a:pt x="410" y="4867"/>
                      </a:lnTo>
                      <a:lnTo>
                        <a:pt x="449" y="4829"/>
                      </a:lnTo>
                      <a:lnTo>
                        <a:pt x="462" y="4778"/>
                      </a:lnTo>
                      <a:lnTo>
                        <a:pt x="487" y="4739"/>
                      </a:lnTo>
                      <a:lnTo>
                        <a:pt x="487" y="4688"/>
                      </a:lnTo>
                      <a:lnTo>
                        <a:pt x="487" y="3228"/>
                      </a:lnTo>
                      <a:lnTo>
                        <a:pt x="3484" y="3228"/>
                      </a:lnTo>
                      <a:lnTo>
                        <a:pt x="3523" y="3215"/>
                      </a:lnTo>
                      <a:lnTo>
                        <a:pt x="3574" y="3190"/>
                      </a:lnTo>
                      <a:lnTo>
                        <a:pt x="3599" y="3164"/>
                      </a:lnTo>
                      <a:lnTo>
                        <a:pt x="3638" y="3125"/>
                      </a:lnTo>
                      <a:lnTo>
                        <a:pt x="3651" y="3087"/>
                      </a:lnTo>
                      <a:lnTo>
                        <a:pt x="3663" y="3036"/>
                      </a:lnTo>
                      <a:lnTo>
                        <a:pt x="3676" y="2997"/>
                      </a:lnTo>
                      <a:lnTo>
                        <a:pt x="3663" y="2946"/>
                      </a:lnTo>
                      <a:lnTo>
                        <a:pt x="3651" y="2895"/>
                      </a:lnTo>
                      <a:lnTo>
                        <a:pt x="3638" y="2856"/>
                      </a:lnTo>
                      <a:lnTo>
                        <a:pt x="3599" y="2818"/>
                      </a:lnTo>
                      <a:lnTo>
                        <a:pt x="3574" y="2792"/>
                      </a:lnTo>
                      <a:lnTo>
                        <a:pt x="3523" y="2767"/>
                      </a:lnTo>
                      <a:lnTo>
                        <a:pt x="3484" y="2754"/>
                      </a:lnTo>
                      <a:lnTo>
                        <a:pt x="487" y="2754"/>
                      </a:lnTo>
                      <a:lnTo>
                        <a:pt x="487" y="244"/>
                      </a:lnTo>
                      <a:lnTo>
                        <a:pt x="487" y="192"/>
                      </a:lnTo>
                      <a:lnTo>
                        <a:pt x="462" y="154"/>
                      </a:lnTo>
                      <a:lnTo>
                        <a:pt x="449" y="116"/>
                      </a:lnTo>
                      <a:lnTo>
                        <a:pt x="410" y="77"/>
                      </a:lnTo>
                      <a:lnTo>
                        <a:pt x="385" y="52"/>
                      </a:lnTo>
                      <a:lnTo>
                        <a:pt x="333" y="26"/>
                      </a:lnTo>
                      <a:lnTo>
                        <a:pt x="295" y="13"/>
                      </a:lnTo>
                      <a:lnTo>
                        <a:pt x="2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1936;p38">
                  <a:extLst>
                    <a:ext uri="{FF2B5EF4-FFF2-40B4-BE49-F238E27FC236}">
                      <a16:creationId xmlns:a16="http://schemas.microsoft.com/office/drawing/2014/main" id="{79B87250-35DE-30CB-E98D-09A0AE0FD221}"/>
                    </a:ext>
                  </a:extLst>
                </p:cNvPr>
                <p:cNvSpPr/>
                <p:nvPr/>
              </p:nvSpPr>
              <p:spPr>
                <a:xfrm>
                  <a:off x="1771458" y="1514788"/>
                  <a:ext cx="290759" cy="290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90" h="5790" extrusionOk="0">
                      <a:moveTo>
                        <a:pt x="2178" y="1"/>
                      </a:moveTo>
                      <a:lnTo>
                        <a:pt x="2178" y="590"/>
                      </a:lnTo>
                      <a:lnTo>
                        <a:pt x="1973" y="667"/>
                      </a:lnTo>
                      <a:lnTo>
                        <a:pt x="1768" y="756"/>
                      </a:lnTo>
                      <a:lnTo>
                        <a:pt x="1358" y="346"/>
                      </a:lnTo>
                      <a:lnTo>
                        <a:pt x="346" y="1358"/>
                      </a:lnTo>
                      <a:lnTo>
                        <a:pt x="756" y="1768"/>
                      </a:lnTo>
                      <a:lnTo>
                        <a:pt x="666" y="1973"/>
                      </a:lnTo>
                      <a:lnTo>
                        <a:pt x="589" y="2191"/>
                      </a:lnTo>
                      <a:lnTo>
                        <a:pt x="0" y="2191"/>
                      </a:lnTo>
                      <a:lnTo>
                        <a:pt x="0" y="3612"/>
                      </a:lnTo>
                      <a:lnTo>
                        <a:pt x="589" y="3612"/>
                      </a:lnTo>
                      <a:lnTo>
                        <a:pt x="666" y="3830"/>
                      </a:lnTo>
                      <a:lnTo>
                        <a:pt x="756" y="4035"/>
                      </a:lnTo>
                      <a:lnTo>
                        <a:pt x="346" y="4445"/>
                      </a:lnTo>
                      <a:lnTo>
                        <a:pt x="1358" y="5457"/>
                      </a:lnTo>
                      <a:lnTo>
                        <a:pt x="1768" y="5034"/>
                      </a:lnTo>
                      <a:lnTo>
                        <a:pt x="1973" y="5136"/>
                      </a:lnTo>
                      <a:lnTo>
                        <a:pt x="2178" y="5213"/>
                      </a:lnTo>
                      <a:lnTo>
                        <a:pt x="2178" y="5790"/>
                      </a:lnTo>
                      <a:lnTo>
                        <a:pt x="3612" y="5790"/>
                      </a:lnTo>
                      <a:lnTo>
                        <a:pt x="3612" y="5213"/>
                      </a:lnTo>
                      <a:lnTo>
                        <a:pt x="3817" y="5136"/>
                      </a:lnTo>
                      <a:lnTo>
                        <a:pt x="4022" y="5034"/>
                      </a:lnTo>
                      <a:lnTo>
                        <a:pt x="4432" y="5457"/>
                      </a:lnTo>
                      <a:lnTo>
                        <a:pt x="5444" y="4445"/>
                      </a:lnTo>
                      <a:lnTo>
                        <a:pt x="5034" y="4035"/>
                      </a:lnTo>
                      <a:lnTo>
                        <a:pt x="5123" y="3830"/>
                      </a:lnTo>
                      <a:lnTo>
                        <a:pt x="5200" y="3612"/>
                      </a:lnTo>
                      <a:lnTo>
                        <a:pt x="5789" y="3612"/>
                      </a:lnTo>
                      <a:lnTo>
                        <a:pt x="5789" y="2191"/>
                      </a:lnTo>
                      <a:lnTo>
                        <a:pt x="5200" y="2191"/>
                      </a:lnTo>
                      <a:lnTo>
                        <a:pt x="5123" y="1973"/>
                      </a:lnTo>
                      <a:lnTo>
                        <a:pt x="5034" y="1768"/>
                      </a:lnTo>
                      <a:lnTo>
                        <a:pt x="5444" y="1358"/>
                      </a:lnTo>
                      <a:lnTo>
                        <a:pt x="4432" y="346"/>
                      </a:lnTo>
                      <a:lnTo>
                        <a:pt x="4022" y="756"/>
                      </a:lnTo>
                      <a:lnTo>
                        <a:pt x="3817" y="667"/>
                      </a:lnTo>
                      <a:lnTo>
                        <a:pt x="3612" y="590"/>
                      </a:lnTo>
                      <a:lnTo>
                        <a:pt x="361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1937;p38">
                  <a:extLst>
                    <a:ext uri="{FF2B5EF4-FFF2-40B4-BE49-F238E27FC236}">
                      <a16:creationId xmlns:a16="http://schemas.microsoft.com/office/drawing/2014/main" id="{2C2B9C87-2CB9-E440-FE95-39EB2A99E1D9}"/>
                    </a:ext>
                  </a:extLst>
                </p:cNvPr>
                <p:cNvSpPr/>
                <p:nvPr/>
              </p:nvSpPr>
              <p:spPr>
                <a:xfrm>
                  <a:off x="2170832" y="1373930"/>
                  <a:ext cx="208453" cy="208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1" h="4151" extrusionOk="0">
                      <a:moveTo>
                        <a:pt x="1743" y="1"/>
                      </a:moveTo>
                      <a:lnTo>
                        <a:pt x="1743" y="295"/>
                      </a:lnTo>
                      <a:lnTo>
                        <a:pt x="1602" y="321"/>
                      </a:lnTo>
                      <a:lnTo>
                        <a:pt x="1461" y="372"/>
                      </a:lnTo>
                      <a:lnTo>
                        <a:pt x="1320" y="116"/>
                      </a:lnTo>
                      <a:lnTo>
                        <a:pt x="757" y="449"/>
                      </a:lnTo>
                      <a:lnTo>
                        <a:pt x="897" y="705"/>
                      </a:lnTo>
                      <a:lnTo>
                        <a:pt x="795" y="795"/>
                      </a:lnTo>
                      <a:lnTo>
                        <a:pt x="692" y="910"/>
                      </a:lnTo>
                      <a:lnTo>
                        <a:pt x="436" y="756"/>
                      </a:lnTo>
                      <a:lnTo>
                        <a:pt x="116" y="1320"/>
                      </a:lnTo>
                      <a:lnTo>
                        <a:pt x="372" y="1473"/>
                      </a:lnTo>
                      <a:lnTo>
                        <a:pt x="321" y="1614"/>
                      </a:lnTo>
                      <a:lnTo>
                        <a:pt x="283" y="1755"/>
                      </a:lnTo>
                      <a:lnTo>
                        <a:pt x="1" y="1755"/>
                      </a:lnTo>
                      <a:lnTo>
                        <a:pt x="1" y="2408"/>
                      </a:lnTo>
                      <a:lnTo>
                        <a:pt x="283" y="2408"/>
                      </a:lnTo>
                      <a:lnTo>
                        <a:pt x="321" y="2549"/>
                      </a:lnTo>
                      <a:lnTo>
                        <a:pt x="372" y="2690"/>
                      </a:lnTo>
                      <a:lnTo>
                        <a:pt x="116" y="2831"/>
                      </a:lnTo>
                      <a:lnTo>
                        <a:pt x="436" y="3395"/>
                      </a:lnTo>
                      <a:lnTo>
                        <a:pt x="692" y="3254"/>
                      </a:lnTo>
                      <a:lnTo>
                        <a:pt x="795" y="3356"/>
                      </a:lnTo>
                      <a:lnTo>
                        <a:pt x="897" y="3459"/>
                      </a:lnTo>
                      <a:lnTo>
                        <a:pt x="757" y="3715"/>
                      </a:lnTo>
                      <a:lnTo>
                        <a:pt x="1320" y="4035"/>
                      </a:lnTo>
                      <a:lnTo>
                        <a:pt x="1461" y="3792"/>
                      </a:lnTo>
                      <a:lnTo>
                        <a:pt x="1602" y="3830"/>
                      </a:lnTo>
                      <a:lnTo>
                        <a:pt x="1743" y="3869"/>
                      </a:lnTo>
                      <a:lnTo>
                        <a:pt x="1743" y="4150"/>
                      </a:lnTo>
                      <a:lnTo>
                        <a:pt x="2396" y="4150"/>
                      </a:lnTo>
                      <a:lnTo>
                        <a:pt x="2396" y="3869"/>
                      </a:lnTo>
                      <a:lnTo>
                        <a:pt x="2550" y="3830"/>
                      </a:lnTo>
                      <a:lnTo>
                        <a:pt x="2678" y="3792"/>
                      </a:lnTo>
                      <a:lnTo>
                        <a:pt x="2831" y="4035"/>
                      </a:lnTo>
                      <a:lnTo>
                        <a:pt x="3395" y="3715"/>
                      </a:lnTo>
                      <a:lnTo>
                        <a:pt x="3254" y="3459"/>
                      </a:lnTo>
                      <a:lnTo>
                        <a:pt x="3357" y="3356"/>
                      </a:lnTo>
                      <a:lnTo>
                        <a:pt x="3459" y="3254"/>
                      </a:lnTo>
                      <a:lnTo>
                        <a:pt x="3702" y="3395"/>
                      </a:lnTo>
                      <a:lnTo>
                        <a:pt x="4035" y="2831"/>
                      </a:lnTo>
                      <a:lnTo>
                        <a:pt x="3779" y="2690"/>
                      </a:lnTo>
                      <a:lnTo>
                        <a:pt x="3830" y="2549"/>
                      </a:lnTo>
                      <a:lnTo>
                        <a:pt x="3856" y="2408"/>
                      </a:lnTo>
                      <a:lnTo>
                        <a:pt x="4151" y="2408"/>
                      </a:lnTo>
                      <a:lnTo>
                        <a:pt x="4151" y="1755"/>
                      </a:lnTo>
                      <a:lnTo>
                        <a:pt x="3856" y="1755"/>
                      </a:lnTo>
                      <a:lnTo>
                        <a:pt x="3830" y="1614"/>
                      </a:lnTo>
                      <a:lnTo>
                        <a:pt x="3779" y="1473"/>
                      </a:lnTo>
                      <a:lnTo>
                        <a:pt x="4035" y="1320"/>
                      </a:lnTo>
                      <a:lnTo>
                        <a:pt x="3702" y="756"/>
                      </a:lnTo>
                      <a:lnTo>
                        <a:pt x="3459" y="910"/>
                      </a:lnTo>
                      <a:lnTo>
                        <a:pt x="3357" y="795"/>
                      </a:lnTo>
                      <a:lnTo>
                        <a:pt x="3254" y="705"/>
                      </a:lnTo>
                      <a:lnTo>
                        <a:pt x="3395" y="449"/>
                      </a:lnTo>
                      <a:lnTo>
                        <a:pt x="2831" y="116"/>
                      </a:lnTo>
                      <a:lnTo>
                        <a:pt x="2678" y="372"/>
                      </a:lnTo>
                      <a:lnTo>
                        <a:pt x="2550" y="321"/>
                      </a:lnTo>
                      <a:lnTo>
                        <a:pt x="2396" y="295"/>
                      </a:lnTo>
                      <a:lnTo>
                        <a:pt x="239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1938;p38">
                  <a:extLst>
                    <a:ext uri="{FF2B5EF4-FFF2-40B4-BE49-F238E27FC236}">
                      <a16:creationId xmlns:a16="http://schemas.microsoft.com/office/drawing/2014/main" id="{75DABC55-43BE-3CED-1265-3501FAC409FD}"/>
                    </a:ext>
                  </a:extLst>
                </p:cNvPr>
                <p:cNvSpPr/>
                <p:nvPr/>
              </p:nvSpPr>
              <p:spPr>
                <a:xfrm>
                  <a:off x="2311690" y="1572035"/>
                  <a:ext cx="375677" cy="380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1" h="7570" extrusionOk="0">
                      <a:moveTo>
                        <a:pt x="2819" y="0"/>
                      </a:moveTo>
                      <a:lnTo>
                        <a:pt x="2819" y="679"/>
                      </a:lnTo>
                      <a:lnTo>
                        <a:pt x="2626" y="743"/>
                      </a:lnTo>
                      <a:lnTo>
                        <a:pt x="2447" y="820"/>
                      </a:lnTo>
                      <a:lnTo>
                        <a:pt x="2281" y="897"/>
                      </a:lnTo>
                      <a:lnTo>
                        <a:pt x="2114" y="987"/>
                      </a:lnTo>
                      <a:lnTo>
                        <a:pt x="1948" y="1076"/>
                      </a:lnTo>
                      <a:lnTo>
                        <a:pt x="1794" y="1192"/>
                      </a:lnTo>
                      <a:lnTo>
                        <a:pt x="1653" y="1307"/>
                      </a:lnTo>
                      <a:lnTo>
                        <a:pt x="1512" y="1435"/>
                      </a:lnTo>
                      <a:lnTo>
                        <a:pt x="923" y="1089"/>
                      </a:lnTo>
                      <a:lnTo>
                        <a:pt x="1" y="2703"/>
                      </a:lnTo>
                      <a:lnTo>
                        <a:pt x="577" y="3036"/>
                      </a:lnTo>
                      <a:lnTo>
                        <a:pt x="539" y="3215"/>
                      </a:lnTo>
                      <a:lnTo>
                        <a:pt x="513" y="3407"/>
                      </a:lnTo>
                      <a:lnTo>
                        <a:pt x="487" y="3599"/>
                      </a:lnTo>
                      <a:lnTo>
                        <a:pt x="487" y="3792"/>
                      </a:lnTo>
                      <a:lnTo>
                        <a:pt x="487" y="3984"/>
                      </a:lnTo>
                      <a:lnTo>
                        <a:pt x="513" y="4176"/>
                      </a:lnTo>
                      <a:lnTo>
                        <a:pt x="539" y="4355"/>
                      </a:lnTo>
                      <a:lnTo>
                        <a:pt x="577" y="4534"/>
                      </a:lnTo>
                      <a:lnTo>
                        <a:pt x="1" y="4880"/>
                      </a:lnTo>
                      <a:lnTo>
                        <a:pt x="923" y="6481"/>
                      </a:lnTo>
                      <a:lnTo>
                        <a:pt x="1512" y="6148"/>
                      </a:lnTo>
                      <a:lnTo>
                        <a:pt x="1653" y="6276"/>
                      </a:lnTo>
                      <a:lnTo>
                        <a:pt x="1794" y="6392"/>
                      </a:lnTo>
                      <a:lnTo>
                        <a:pt x="1948" y="6494"/>
                      </a:lnTo>
                      <a:lnTo>
                        <a:pt x="2114" y="6596"/>
                      </a:lnTo>
                      <a:lnTo>
                        <a:pt x="2281" y="6686"/>
                      </a:lnTo>
                      <a:lnTo>
                        <a:pt x="2447" y="6763"/>
                      </a:lnTo>
                      <a:lnTo>
                        <a:pt x="2626" y="6827"/>
                      </a:lnTo>
                      <a:lnTo>
                        <a:pt x="2819" y="6891"/>
                      </a:lnTo>
                      <a:lnTo>
                        <a:pt x="2819" y="7570"/>
                      </a:lnTo>
                      <a:lnTo>
                        <a:pt x="4663" y="7570"/>
                      </a:lnTo>
                      <a:lnTo>
                        <a:pt x="4663" y="6891"/>
                      </a:lnTo>
                      <a:lnTo>
                        <a:pt x="4855" y="6827"/>
                      </a:lnTo>
                      <a:lnTo>
                        <a:pt x="5021" y="6763"/>
                      </a:lnTo>
                      <a:lnTo>
                        <a:pt x="5201" y="6686"/>
                      </a:lnTo>
                      <a:lnTo>
                        <a:pt x="5367" y="6596"/>
                      </a:lnTo>
                      <a:lnTo>
                        <a:pt x="5534" y="6494"/>
                      </a:lnTo>
                      <a:lnTo>
                        <a:pt x="5687" y="6392"/>
                      </a:lnTo>
                      <a:lnTo>
                        <a:pt x="5828" y="6276"/>
                      </a:lnTo>
                      <a:lnTo>
                        <a:pt x="5969" y="6148"/>
                      </a:lnTo>
                      <a:lnTo>
                        <a:pt x="6558" y="6481"/>
                      </a:lnTo>
                      <a:lnTo>
                        <a:pt x="7481" y="4880"/>
                      </a:lnTo>
                      <a:lnTo>
                        <a:pt x="6891" y="4534"/>
                      </a:lnTo>
                      <a:lnTo>
                        <a:pt x="6930" y="4355"/>
                      </a:lnTo>
                      <a:lnTo>
                        <a:pt x="6968" y="4176"/>
                      </a:lnTo>
                      <a:lnTo>
                        <a:pt x="6981" y="3984"/>
                      </a:lnTo>
                      <a:lnTo>
                        <a:pt x="6994" y="3792"/>
                      </a:lnTo>
                      <a:lnTo>
                        <a:pt x="6981" y="3599"/>
                      </a:lnTo>
                      <a:lnTo>
                        <a:pt x="6968" y="3407"/>
                      </a:lnTo>
                      <a:lnTo>
                        <a:pt x="6930" y="3215"/>
                      </a:lnTo>
                      <a:lnTo>
                        <a:pt x="6891" y="3036"/>
                      </a:lnTo>
                      <a:lnTo>
                        <a:pt x="7481" y="2703"/>
                      </a:lnTo>
                      <a:lnTo>
                        <a:pt x="6558" y="1089"/>
                      </a:lnTo>
                      <a:lnTo>
                        <a:pt x="5969" y="1435"/>
                      </a:lnTo>
                      <a:lnTo>
                        <a:pt x="5828" y="1307"/>
                      </a:lnTo>
                      <a:lnTo>
                        <a:pt x="5687" y="1192"/>
                      </a:lnTo>
                      <a:lnTo>
                        <a:pt x="5534" y="1076"/>
                      </a:lnTo>
                      <a:lnTo>
                        <a:pt x="5367" y="987"/>
                      </a:lnTo>
                      <a:lnTo>
                        <a:pt x="5201" y="897"/>
                      </a:lnTo>
                      <a:lnTo>
                        <a:pt x="5021" y="820"/>
                      </a:lnTo>
                      <a:lnTo>
                        <a:pt x="4855" y="743"/>
                      </a:lnTo>
                      <a:lnTo>
                        <a:pt x="4663" y="679"/>
                      </a:lnTo>
                      <a:lnTo>
                        <a:pt x="466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1939;p38">
                  <a:extLst>
                    <a:ext uri="{FF2B5EF4-FFF2-40B4-BE49-F238E27FC236}">
                      <a16:creationId xmlns:a16="http://schemas.microsoft.com/office/drawing/2014/main" id="{072DB398-A07A-E111-0001-0A23FE4A9E77}"/>
                    </a:ext>
                  </a:extLst>
                </p:cNvPr>
                <p:cNvSpPr/>
                <p:nvPr/>
              </p:nvSpPr>
              <p:spPr>
                <a:xfrm>
                  <a:off x="2033841" y="1325069"/>
                  <a:ext cx="56645" cy="56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8" h="1128" extrusionOk="0">
                      <a:moveTo>
                        <a:pt x="564" y="0"/>
                      </a:moveTo>
                      <a:lnTo>
                        <a:pt x="449" y="13"/>
                      </a:lnTo>
                      <a:lnTo>
                        <a:pt x="347" y="39"/>
                      </a:lnTo>
                      <a:lnTo>
                        <a:pt x="244" y="90"/>
                      </a:lnTo>
                      <a:lnTo>
                        <a:pt x="167" y="167"/>
                      </a:lnTo>
                      <a:lnTo>
                        <a:pt x="90" y="244"/>
                      </a:lnTo>
                      <a:lnTo>
                        <a:pt x="39" y="346"/>
                      </a:lnTo>
                      <a:lnTo>
                        <a:pt x="14" y="448"/>
                      </a:lnTo>
                      <a:lnTo>
                        <a:pt x="1" y="564"/>
                      </a:lnTo>
                      <a:lnTo>
                        <a:pt x="14" y="679"/>
                      </a:lnTo>
                      <a:lnTo>
                        <a:pt x="39" y="781"/>
                      </a:lnTo>
                      <a:lnTo>
                        <a:pt x="90" y="884"/>
                      </a:lnTo>
                      <a:lnTo>
                        <a:pt x="167" y="961"/>
                      </a:lnTo>
                      <a:lnTo>
                        <a:pt x="244" y="1038"/>
                      </a:lnTo>
                      <a:lnTo>
                        <a:pt x="347" y="1089"/>
                      </a:lnTo>
                      <a:lnTo>
                        <a:pt x="449" y="1114"/>
                      </a:lnTo>
                      <a:lnTo>
                        <a:pt x="564" y="1127"/>
                      </a:lnTo>
                      <a:lnTo>
                        <a:pt x="680" y="1114"/>
                      </a:lnTo>
                      <a:lnTo>
                        <a:pt x="782" y="1089"/>
                      </a:lnTo>
                      <a:lnTo>
                        <a:pt x="885" y="1038"/>
                      </a:lnTo>
                      <a:lnTo>
                        <a:pt x="961" y="961"/>
                      </a:lnTo>
                      <a:lnTo>
                        <a:pt x="1038" y="884"/>
                      </a:lnTo>
                      <a:lnTo>
                        <a:pt x="1089" y="781"/>
                      </a:lnTo>
                      <a:lnTo>
                        <a:pt x="1115" y="679"/>
                      </a:lnTo>
                      <a:lnTo>
                        <a:pt x="1128" y="564"/>
                      </a:lnTo>
                      <a:lnTo>
                        <a:pt x="1115" y="448"/>
                      </a:lnTo>
                      <a:lnTo>
                        <a:pt x="1089" y="346"/>
                      </a:lnTo>
                      <a:lnTo>
                        <a:pt x="1038" y="244"/>
                      </a:lnTo>
                      <a:lnTo>
                        <a:pt x="961" y="167"/>
                      </a:lnTo>
                      <a:lnTo>
                        <a:pt x="885" y="90"/>
                      </a:lnTo>
                      <a:lnTo>
                        <a:pt x="782" y="39"/>
                      </a:lnTo>
                      <a:lnTo>
                        <a:pt x="680" y="13"/>
                      </a:lnTo>
                      <a:lnTo>
                        <a:pt x="56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1940;p38">
                  <a:extLst>
                    <a:ext uri="{FF2B5EF4-FFF2-40B4-BE49-F238E27FC236}">
                      <a16:creationId xmlns:a16="http://schemas.microsoft.com/office/drawing/2014/main" id="{578BAA03-3835-9145-07B4-637E19DA34E6}"/>
                    </a:ext>
                  </a:extLst>
                </p:cNvPr>
                <p:cNvSpPr/>
                <p:nvPr/>
              </p:nvSpPr>
              <p:spPr>
                <a:xfrm>
                  <a:off x="1676248" y="1631843"/>
                  <a:ext cx="56645" cy="57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8" h="1141" extrusionOk="0">
                      <a:moveTo>
                        <a:pt x="564" y="1"/>
                      </a:moveTo>
                      <a:lnTo>
                        <a:pt x="449" y="13"/>
                      </a:lnTo>
                      <a:lnTo>
                        <a:pt x="346" y="52"/>
                      </a:lnTo>
                      <a:lnTo>
                        <a:pt x="244" y="103"/>
                      </a:lnTo>
                      <a:lnTo>
                        <a:pt x="167" y="167"/>
                      </a:lnTo>
                      <a:lnTo>
                        <a:pt x="90" y="257"/>
                      </a:lnTo>
                      <a:lnTo>
                        <a:pt x="39" y="346"/>
                      </a:lnTo>
                      <a:lnTo>
                        <a:pt x="13" y="449"/>
                      </a:lnTo>
                      <a:lnTo>
                        <a:pt x="1" y="564"/>
                      </a:lnTo>
                      <a:lnTo>
                        <a:pt x="13" y="679"/>
                      </a:lnTo>
                      <a:lnTo>
                        <a:pt x="39" y="795"/>
                      </a:lnTo>
                      <a:lnTo>
                        <a:pt x="90" y="884"/>
                      </a:lnTo>
                      <a:lnTo>
                        <a:pt x="167" y="974"/>
                      </a:lnTo>
                      <a:lnTo>
                        <a:pt x="244" y="1038"/>
                      </a:lnTo>
                      <a:lnTo>
                        <a:pt x="346" y="1089"/>
                      </a:lnTo>
                      <a:lnTo>
                        <a:pt x="449" y="1128"/>
                      </a:lnTo>
                      <a:lnTo>
                        <a:pt x="564" y="1140"/>
                      </a:lnTo>
                      <a:lnTo>
                        <a:pt x="679" y="1128"/>
                      </a:lnTo>
                      <a:lnTo>
                        <a:pt x="782" y="1089"/>
                      </a:lnTo>
                      <a:lnTo>
                        <a:pt x="884" y="1038"/>
                      </a:lnTo>
                      <a:lnTo>
                        <a:pt x="961" y="974"/>
                      </a:lnTo>
                      <a:lnTo>
                        <a:pt x="1038" y="884"/>
                      </a:lnTo>
                      <a:lnTo>
                        <a:pt x="1089" y="795"/>
                      </a:lnTo>
                      <a:lnTo>
                        <a:pt x="1128" y="679"/>
                      </a:lnTo>
                      <a:lnTo>
                        <a:pt x="1128" y="564"/>
                      </a:lnTo>
                      <a:lnTo>
                        <a:pt x="1128" y="449"/>
                      </a:lnTo>
                      <a:lnTo>
                        <a:pt x="1089" y="346"/>
                      </a:lnTo>
                      <a:lnTo>
                        <a:pt x="1038" y="257"/>
                      </a:lnTo>
                      <a:lnTo>
                        <a:pt x="961" y="167"/>
                      </a:lnTo>
                      <a:lnTo>
                        <a:pt x="884" y="103"/>
                      </a:lnTo>
                      <a:lnTo>
                        <a:pt x="782" y="52"/>
                      </a:lnTo>
                      <a:lnTo>
                        <a:pt x="679" y="13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1941;p38">
                  <a:extLst>
                    <a:ext uri="{FF2B5EF4-FFF2-40B4-BE49-F238E27FC236}">
                      <a16:creationId xmlns:a16="http://schemas.microsoft.com/office/drawing/2014/main" id="{71BD242C-6B8B-FEAC-7DED-67B5212FD790}"/>
                    </a:ext>
                  </a:extLst>
                </p:cNvPr>
                <p:cNvSpPr/>
                <p:nvPr/>
              </p:nvSpPr>
              <p:spPr>
                <a:xfrm>
                  <a:off x="2048655" y="1914865"/>
                  <a:ext cx="56645" cy="57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8" h="1140" extrusionOk="0">
                      <a:moveTo>
                        <a:pt x="564" y="0"/>
                      </a:moveTo>
                      <a:lnTo>
                        <a:pt x="449" y="13"/>
                      </a:lnTo>
                      <a:lnTo>
                        <a:pt x="346" y="51"/>
                      </a:lnTo>
                      <a:lnTo>
                        <a:pt x="244" y="102"/>
                      </a:lnTo>
                      <a:lnTo>
                        <a:pt x="167" y="167"/>
                      </a:lnTo>
                      <a:lnTo>
                        <a:pt x="90" y="256"/>
                      </a:lnTo>
                      <a:lnTo>
                        <a:pt x="39" y="346"/>
                      </a:lnTo>
                      <a:lnTo>
                        <a:pt x="13" y="461"/>
                      </a:lnTo>
                      <a:lnTo>
                        <a:pt x="0" y="576"/>
                      </a:lnTo>
                      <a:lnTo>
                        <a:pt x="13" y="679"/>
                      </a:lnTo>
                      <a:lnTo>
                        <a:pt x="39" y="794"/>
                      </a:lnTo>
                      <a:lnTo>
                        <a:pt x="90" y="884"/>
                      </a:lnTo>
                      <a:lnTo>
                        <a:pt x="167" y="973"/>
                      </a:lnTo>
                      <a:lnTo>
                        <a:pt x="244" y="1037"/>
                      </a:lnTo>
                      <a:lnTo>
                        <a:pt x="346" y="1089"/>
                      </a:lnTo>
                      <a:lnTo>
                        <a:pt x="449" y="1127"/>
                      </a:lnTo>
                      <a:lnTo>
                        <a:pt x="564" y="1140"/>
                      </a:lnTo>
                      <a:lnTo>
                        <a:pt x="679" y="1127"/>
                      </a:lnTo>
                      <a:lnTo>
                        <a:pt x="782" y="1089"/>
                      </a:lnTo>
                      <a:lnTo>
                        <a:pt x="884" y="1037"/>
                      </a:lnTo>
                      <a:lnTo>
                        <a:pt x="961" y="973"/>
                      </a:lnTo>
                      <a:lnTo>
                        <a:pt x="1038" y="884"/>
                      </a:lnTo>
                      <a:lnTo>
                        <a:pt x="1089" y="794"/>
                      </a:lnTo>
                      <a:lnTo>
                        <a:pt x="1115" y="679"/>
                      </a:lnTo>
                      <a:lnTo>
                        <a:pt x="1127" y="576"/>
                      </a:lnTo>
                      <a:lnTo>
                        <a:pt x="1115" y="461"/>
                      </a:lnTo>
                      <a:lnTo>
                        <a:pt x="1089" y="346"/>
                      </a:lnTo>
                      <a:lnTo>
                        <a:pt x="1038" y="256"/>
                      </a:lnTo>
                      <a:lnTo>
                        <a:pt x="961" y="167"/>
                      </a:lnTo>
                      <a:lnTo>
                        <a:pt x="884" y="102"/>
                      </a:lnTo>
                      <a:lnTo>
                        <a:pt x="782" y="51"/>
                      </a:lnTo>
                      <a:lnTo>
                        <a:pt x="679" y="13"/>
                      </a:lnTo>
                      <a:lnTo>
                        <a:pt x="56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1942;p38">
                  <a:extLst>
                    <a:ext uri="{FF2B5EF4-FFF2-40B4-BE49-F238E27FC236}">
                      <a16:creationId xmlns:a16="http://schemas.microsoft.com/office/drawing/2014/main" id="{7602DB9D-5F2B-654C-2058-623F4B6BCB74}"/>
                    </a:ext>
                  </a:extLst>
                </p:cNvPr>
                <p:cNvSpPr/>
                <p:nvPr/>
              </p:nvSpPr>
              <p:spPr>
                <a:xfrm>
                  <a:off x="2235159" y="1943137"/>
                  <a:ext cx="57298" cy="56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1" h="1128" extrusionOk="0">
                      <a:moveTo>
                        <a:pt x="577" y="1"/>
                      </a:moveTo>
                      <a:lnTo>
                        <a:pt x="462" y="13"/>
                      </a:lnTo>
                      <a:lnTo>
                        <a:pt x="346" y="39"/>
                      </a:lnTo>
                      <a:lnTo>
                        <a:pt x="257" y="90"/>
                      </a:lnTo>
                      <a:lnTo>
                        <a:pt x="167" y="167"/>
                      </a:lnTo>
                      <a:lnTo>
                        <a:pt x="103" y="244"/>
                      </a:lnTo>
                      <a:lnTo>
                        <a:pt x="52" y="346"/>
                      </a:lnTo>
                      <a:lnTo>
                        <a:pt x="13" y="449"/>
                      </a:lnTo>
                      <a:lnTo>
                        <a:pt x="1" y="564"/>
                      </a:lnTo>
                      <a:lnTo>
                        <a:pt x="13" y="679"/>
                      </a:lnTo>
                      <a:lnTo>
                        <a:pt x="52" y="782"/>
                      </a:lnTo>
                      <a:lnTo>
                        <a:pt x="103" y="884"/>
                      </a:lnTo>
                      <a:lnTo>
                        <a:pt x="167" y="961"/>
                      </a:lnTo>
                      <a:lnTo>
                        <a:pt x="257" y="1038"/>
                      </a:lnTo>
                      <a:lnTo>
                        <a:pt x="346" y="1089"/>
                      </a:lnTo>
                      <a:lnTo>
                        <a:pt x="462" y="1128"/>
                      </a:lnTo>
                      <a:lnTo>
                        <a:pt x="692" y="1128"/>
                      </a:lnTo>
                      <a:lnTo>
                        <a:pt x="795" y="1089"/>
                      </a:lnTo>
                      <a:lnTo>
                        <a:pt x="884" y="1038"/>
                      </a:lnTo>
                      <a:lnTo>
                        <a:pt x="974" y="961"/>
                      </a:lnTo>
                      <a:lnTo>
                        <a:pt x="1038" y="884"/>
                      </a:lnTo>
                      <a:lnTo>
                        <a:pt x="1089" y="782"/>
                      </a:lnTo>
                      <a:lnTo>
                        <a:pt x="1128" y="679"/>
                      </a:lnTo>
                      <a:lnTo>
                        <a:pt x="1141" y="564"/>
                      </a:lnTo>
                      <a:lnTo>
                        <a:pt x="1128" y="449"/>
                      </a:lnTo>
                      <a:lnTo>
                        <a:pt x="1089" y="346"/>
                      </a:lnTo>
                      <a:lnTo>
                        <a:pt x="1038" y="244"/>
                      </a:lnTo>
                      <a:lnTo>
                        <a:pt x="974" y="167"/>
                      </a:lnTo>
                      <a:lnTo>
                        <a:pt x="884" y="90"/>
                      </a:lnTo>
                      <a:lnTo>
                        <a:pt x="795" y="39"/>
                      </a:lnTo>
                      <a:lnTo>
                        <a:pt x="692" y="13"/>
                      </a:lnTo>
                      <a:lnTo>
                        <a:pt x="57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1943;p38">
                  <a:extLst>
                    <a:ext uri="{FF2B5EF4-FFF2-40B4-BE49-F238E27FC236}">
                      <a16:creationId xmlns:a16="http://schemas.microsoft.com/office/drawing/2014/main" id="{A3DE3596-D9E0-D923-9A2E-1E0ACE630009}"/>
                    </a:ext>
                  </a:extLst>
                </p:cNvPr>
                <p:cNvSpPr/>
                <p:nvPr/>
              </p:nvSpPr>
              <p:spPr>
                <a:xfrm>
                  <a:off x="2156721" y="1733482"/>
                  <a:ext cx="57248" cy="57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" h="1141" extrusionOk="0">
                      <a:moveTo>
                        <a:pt x="564" y="0"/>
                      </a:moveTo>
                      <a:lnTo>
                        <a:pt x="461" y="13"/>
                      </a:lnTo>
                      <a:lnTo>
                        <a:pt x="346" y="51"/>
                      </a:lnTo>
                      <a:lnTo>
                        <a:pt x="256" y="103"/>
                      </a:lnTo>
                      <a:lnTo>
                        <a:pt x="167" y="167"/>
                      </a:lnTo>
                      <a:lnTo>
                        <a:pt x="103" y="256"/>
                      </a:lnTo>
                      <a:lnTo>
                        <a:pt x="51" y="346"/>
                      </a:lnTo>
                      <a:lnTo>
                        <a:pt x="13" y="461"/>
                      </a:lnTo>
                      <a:lnTo>
                        <a:pt x="0" y="577"/>
                      </a:lnTo>
                      <a:lnTo>
                        <a:pt x="13" y="692"/>
                      </a:lnTo>
                      <a:lnTo>
                        <a:pt x="51" y="794"/>
                      </a:lnTo>
                      <a:lnTo>
                        <a:pt x="103" y="884"/>
                      </a:lnTo>
                      <a:lnTo>
                        <a:pt x="167" y="974"/>
                      </a:lnTo>
                      <a:lnTo>
                        <a:pt x="256" y="1038"/>
                      </a:lnTo>
                      <a:lnTo>
                        <a:pt x="346" y="1102"/>
                      </a:lnTo>
                      <a:lnTo>
                        <a:pt x="461" y="1127"/>
                      </a:lnTo>
                      <a:lnTo>
                        <a:pt x="564" y="1140"/>
                      </a:lnTo>
                      <a:lnTo>
                        <a:pt x="679" y="1127"/>
                      </a:lnTo>
                      <a:lnTo>
                        <a:pt x="794" y="1102"/>
                      </a:lnTo>
                      <a:lnTo>
                        <a:pt x="884" y="1038"/>
                      </a:lnTo>
                      <a:lnTo>
                        <a:pt x="973" y="974"/>
                      </a:lnTo>
                      <a:lnTo>
                        <a:pt x="1038" y="884"/>
                      </a:lnTo>
                      <a:lnTo>
                        <a:pt x="1089" y="794"/>
                      </a:lnTo>
                      <a:lnTo>
                        <a:pt x="1127" y="692"/>
                      </a:lnTo>
                      <a:lnTo>
                        <a:pt x="1140" y="577"/>
                      </a:lnTo>
                      <a:lnTo>
                        <a:pt x="1127" y="461"/>
                      </a:lnTo>
                      <a:lnTo>
                        <a:pt x="1089" y="346"/>
                      </a:lnTo>
                      <a:lnTo>
                        <a:pt x="1038" y="256"/>
                      </a:lnTo>
                      <a:lnTo>
                        <a:pt x="973" y="167"/>
                      </a:lnTo>
                      <a:lnTo>
                        <a:pt x="884" y="103"/>
                      </a:lnTo>
                      <a:lnTo>
                        <a:pt x="794" y="51"/>
                      </a:lnTo>
                      <a:lnTo>
                        <a:pt x="679" y="13"/>
                      </a:lnTo>
                      <a:lnTo>
                        <a:pt x="56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1944;p38">
                  <a:extLst>
                    <a:ext uri="{FF2B5EF4-FFF2-40B4-BE49-F238E27FC236}">
                      <a16:creationId xmlns:a16="http://schemas.microsoft.com/office/drawing/2014/main" id="{1173CC5C-3D19-78DE-15D0-835F5FD1166A}"/>
                    </a:ext>
                  </a:extLst>
                </p:cNvPr>
                <p:cNvSpPr/>
                <p:nvPr/>
              </p:nvSpPr>
              <p:spPr>
                <a:xfrm>
                  <a:off x="2686005" y="1603571"/>
                  <a:ext cx="57298" cy="56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1" h="1128" extrusionOk="0">
                      <a:moveTo>
                        <a:pt x="565" y="0"/>
                      </a:moveTo>
                      <a:lnTo>
                        <a:pt x="462" y="13"/>
                      </a:lnTo>
                      <a:lnTo>
                        <a:pt x="347" y="38"/>
                      </a:lnTo>
                      <a:lnTo>
                        <a:pt x="257" y="90"/>
                      </a:lnTo>
                      <a:lnTo>
                        <a:pt x="167" y="167"/>
                      </a:lnTo>
                      <a:lnTo>
                        <a:pt x="103" y="243"/>
                      </a:lnTo>
                      <a:lnTo>
                        <a:pt x="52" y="346"/>
                      </a:lnTo>
                      <a:lnTo>
                        <a:pt x="14" y="448"/>
                      </a:lnTo>
                      <a:lnTo>
                        <a:pt x="1" y="564"/>
                      </a:lnTo>
                      <a:lnTo>
                        <a:pt x="14" y="679"/>
                      </a:lnTo>
                      <a:lnTo>
                        <a:pt x="52" y="781"/>
                      </a:lnTo>
                      <a:lnTo>
                        <a:pt x="103" y="884"/>
                      </a:lnTo>
                      <a:lnTo>
                        <a:pt x="167" y="973"/>
                      </a:lnTo>
                      <a:lnTo>
                        <a:pt x="257" y="1037"/>
                      </a:lnTo>
                      <a:lnTo>
                        <a:pt x="347" y="1089"/>
                      </a:lnTo>
                      <a:lnTo>
                        <a:pt x="462" y="1127"/>
                      </a:lnTo>
                      <a:lnTo>
                        <a:pt x="680" y="1127"/>
                      </a:lnTo>
                      <a:lnTo>
                        <a:pt x="795" y="1089"/>
                      </a:lnTo>
                      <a:lnTo>
                        <a:pt x="885" y="1037"/>
                      </a:lnTo>
                      <a:lnTo>
                        <a:pt x="974" y="973"/>
                      </a:lnTo>
                      <a:lnTo>
                        <a:pt x="1038" y="884"/>
                      </a:lnTo>
                      <a:lnTo>
                        <a:pt x="1090" y="781"/>
                      </a:lnTo>
                      <a:lnTo>
                        <a:pt x="1128" y="679"/>
                      </a:lnTo>
                      <a:lnTo>
                        <a:pt x="1141" y="564"/>
                      </a:lnTo>
                      <a:lnTo>
                        <a:pt x="1128" y="448"/>
                      </a:lnTo>
                      <a:lnTo>
                        <a:pt x="1090" y="346"/>
                      </a:lnTo>
                      <a:lnTo>
                        <a:pt x="1038" y="243"/>
                      </a:lnTo>
                      <a:lnTo>
                        <a:pt x="974" y="167"/>
                      </a:lnTo>
                      <a:lnTo>
                        <a:pt x="885" y="90"/>
                      </a:lnTo>
                      <a:lnTo>
                        <a:pt x="795" y="38"/>
                      </a:lnTo>
                      <a:lnTo>
                        <a:pt x="680" y="13"/>
                      </a:lnTo>
                      <a:lnTo>
                        <a:pt x="56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1945;p38">
                  <a:extLst>
                    <a:ext uri="{FF2B5EF4-FFF2-40B4-BE49-F238E27FC236}">
                      <a16:creationId xmlns:a16="http://schemas.microsoft.com/office/drawing/2014/main" id="{A0F3FBC3-464C-94A9-0580-7D9B7DF7844F}"/>
                    </a:ext>
                  </a:extLst>
                </p:cNvPr>
                <p:cNvSpPr/>
                <p:nvPr/>
              </p:nvSpPr>
              <p:spPr>
                <a:xfrm>
                  <a:off x="1819667" y="1563649"/>
                  <a:ext cx="194292" cy="1936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9" h="3857" extrusionOk="0">
                      <a:moveTo>
                        <a:pt x="1935" y="1"/>
                      </a:moveTo>
                      <a:lnTo>
                        <a:pt x="1743" y="14"/>
                      </a:lnTo>
                      <a:lnTo>
                        <a:pt x="1551" y="39"/>
                      </a:lnTo>
                      <a:lnTo>
                        <a:pt x="1358" y="91"/>
                      </a:lnTo>
                      <a:lnTo>
                        <a:pt x="1179" y="155"/>
                      </a:lnTo>
                      <a:lnTo>
                        <a:pt x="1013" y="231"/>
                      </a:lnTo>
                      <a:lnTo>
                        <a:pt x="859" y="321"/>
                      </a:lnTo>
                      <a:lnTo>
                        <a:pt x="705" y="436"/>
                      </a:lnTo>
                      <a:lnTo>
                        <a:pt x="577" y="564"/>
                      </a:lnTo>
                      <a:lnTo>
                        <a:pt x="449" y="705"/>
                      </a:lnTo>
                      <a:lnTo>
                        <a:pt x="334" y="846"/>
                      </a:lnTo>
                      <a:lnTo>
                        <a:pt x="244" y="1013"/>
                      </a:lnTo>
                      <a:lnTo>
                        <a:pt x="154" y="1179"/>
                      </a:lnTo>
                      <a:lnTo>
                        <a:pt x="90" y="1359"/>
                      </a:lnTo>
                      <a:lnTo>
                        <a:pt x="39" y="1538"/>
                      </a:lnTo>
                      <a:lnTo>
                        <a:pt x="14" y="1730"/>
                      </a:lnTo>
                      <a:lnTo>
                        <a:pt x="1" y="1922"/>
                      </a:lnTo>
                      <a:lnTo>
                        <a:pt x="14" y="2127"/>
                      </a:lnTo>
                      <a:lnTo>
                        <a:pt x="39" y="2319"/>
                      </a:lnTo>
                      <a:lnTo>
                        <a:pt x="90" y="2498"/>
                      </a:lnTo>
                      <a:lnTo>
                        <a:pt x="154" y="2678"/>
                      </a:lnTo>
                      <a:lnTo>
                        <a:pt x="244" y="2844"/>
                      </a:lnTo>
                      <a:lnTo>
                        <a:pt x="334" y="3011"/>
                      </a:lnTo>
                      <a:lnTo>
                        <a:pt x="449" y="3152"/>
                      </a:lnTo>
                      <a:lnTo>
                        <a:pt x="577" y="3293"/>
                      </a:lnTo>
                      <a:lnTo>
                        <a:pt x="705" y="3421"/>
                      </a:lnTo>
                      <a:lnTo>
                        <a:pt x="859" y="3523"/>
                      </a:lnTo>
                      <a:lnTo>
                        <a:pt x="1013" y="3626"/>
                      </a:lnTo>
                      <a:lnTo>
                        <a:pt x="1179" y="3702"/>
                      </a:lnTo>
                      <a:lnTo>
                        <a:pt x="1358" y="3766"/>
                      </a:lnTo>
                      <a:lnTo>
                        <a:pt x="1551" y="3818"/>
                      </a:lnTo>
                      <a:lnTo>
                        <a:pt x="1743" y="3843"/>
                      </a:lnTo>
                      <a:lnTo>
                        <a:pt x="1935" y="3856"/>
                      </a:lnTo>
                      <a:lnTo>
                        <a:pt x="2127" y="3843"/>
                      </a:lnTo>
                      <a:lnTo>
                        <a:pt x="2319" y="3818"/>
                      </a:lnTo>
                      <a:lnTo>
                        <a:pt x="2511" y="3766"/>
                      </a:lnTo>
                      <a:lnTo>
                        <a:pt x="2690" y="3702"/>
                      </a:lnTo>
                      <a:lnTo>
                        <a:pt x="2857" y="3626"/>
                      </a:lnTo>
                      <a:lnTo>
                        <a:pt x="3011" y="3523"/>
                      </a:lnTo>
                      <a:lnTo>
                        <a:pt x="3164" y="3421"/>
                      </a:lnTo>
                      <a:lnTo>
                        <a:pt x="3292" y="3293"/>
                      </a:lnTo>
                      <a:lnTo>
                        <a:pt x="3420" y="3152"/>
                      </a:lnTo>
                      <a:lnTo>
                        <a:pt x="3536" y="3011"/>
                      </a:lnTo>
                      <a:lnTo>
                        <a:pt x="3625" y="2844"/>
                      </a:lnTo>
                      <a:lnTo>
                        <a:pt x="3715" y="2678"/>
                      </a:lnTo>
                      <a:lnTo>
                        <a:pt x="3779" y="2498"/>
                      </a:lnTo>
                      <a:lnTo>
                        <a:pt x="3830" y="2319"/>
                      </a:lnTo>
                      <a:lnTo>
                        <a:pt x="3856" y="2127"/>
                      </a:lnTo>
                      <a:lnTo>
                        <a:pt x="3869" y="1922"/>
                      </a:lnTo>
                      <a:lnTo>
                        <a:pt x="3856" y="1730"/>
                      </a:lnTo>
                      <a:lnTo>
                        <a:pt x="3830" y="1538"/>
                      </a:lnTo>
                      <a:lnTo>
                        <a:pt x="3779" y="1359"/>
                      </a:lnTo>
                      <a:lnTo>
                        <a:pt x="3715" y="1179"/>
                      </a:lnTo>
                      <a:lnTo>
                        <a:pt x="3625" y="1013"/>
                      </a:lnTo>
                      <a:lnTo>
                        <a:pt x="3536" y="846"/>
                      </a:lnTo>
                      <a:lnTo>
                        <a:pt x="3420" y="705"/>
                      </a:lnTo>
                      <a:lnTo>
                        <a:pt x="3292" y="564"/>
                      </a:lnTo>
                      <a:lnTo>
                        <a:pt x="3164" y="436"/>
                      </a:lnTo>
                      <a:lnTo>
                        <a:pt x="3011" y="321"/>
                      </a:lnTo>
                      <a:lnTo>
                        <a:pt x="2857" y="231"/>
                      </a:lnTo>
                      <a:lnTo>
                        <a:pt x="2690" y="155"/>
                      </a:lnTo>
                      <a:lnTo>
                        <a:pt x="2511" y="91"/>
                      </a:lnTo>
                      <a:lnTo>
                        <a:pt x="2319" y="39"/>
                      </a:lnTo>
                      <a:lnTo>
                        <a:pt x="2127" y="14"/>
                      </a:lnTo>
                      <a:lnTo>
                        <a:pt x="1935" y="1"/>
                      </a:lnTo>
                      <a:close/>
                    </a:path>
                  </a:pathLst>
                </a:custGeom>
                <a:solidFill>
                  <a:srgbClr val="1FC5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946;p38">
                  <a:extLst>
                    <a:ext uri="{FF2B5EF4-FFF2-40B4-BE49-F238E27FC236}">
                      <a16:creationId xmlns:a16="http://schemas.microsoft.com/office/drawing/2014/main" id="{4546FD00-62A0-C16F-6E08-BBA16494694D}"/>
                    </a:ext>
                  </a:extLst>
                </p:cNvPr>
                <p:cNvSpPr/>
                <p:nvPr/>
              </p:nvSpPr>
              <p:spPr>
                <a:xfrm>
                  <a:off x="2199807" y="1403508"/>
                  <a:ext cx="150552" cy="149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8" h="2985" extrusionOk="0">
                      <a:moveTo>
                        <a:pt x="1345" y="1"/>
                      </a:moveTo>
                      <a:lnTo>
                        <a:pt x="1191" y="26"/>
                      </a:lnTo>
                      <a:lnTo>
                        <a:pt x="1050" y="65"/>
                      </a:lnTo>
                      <a:lnTo>
                        <a:pt x="910" y="116"/>
                      </a:lnTo>
                      <a:lnTo>
                        <a:pt x="782" y="180"/>
                      </a:lnTo>
                      <a:lnTo>
                        <a:pt x="666" y="257"/>
                      </a:lnTo>
                      <a:lnTo>
                        <a:pt x="551" y="334"/>
                      </a:lnTo>
                      <a:lnTo>
                        <a:pt x="436" y="436"/>
                      </a:lnTo>
                      <a:lnTo>
                        <a:pt x="346" y="539"/>
                      </a:lnTo>
                      <a:lnTo>
                        <a:pt x="256" y="654"/>
                      </a:lnTo>
                      <a:lnTo>
                        <a:pt x="180" y="782"/>
                      </a:lnTo>
                      <a:lnTo>
                        <a:pt x="115" y="910"/>
                      </a:lnTo>
                      <a:lnTo>
                        <a:pt x="64" y="1051"/>
                      </a:lnTo>
                      <a:lnTo>
                        <a:pt x="26" y="1192"/>
                      </a:lnTo>
                      <a:lnTo>
                        <a:pt x="13" y="1333"/>
                      </a:lnTo>
                      <a:lnTo>
                        <a:pt x="0" y="1486"/>
                      </a:lnTo>
                      <a:lnTo>
                        <a:pt x="13" y="1640"/>
                      </a:lnTo>
                      <a:lnTo>
                        <a:pt x="26" y="1794"/>
                      </a:lnTo>
                      <a:lnTo>
                        <a:pt x="64" y="1935"/>
                      </a:lnTo>
                      <a:lnTo>
                        <a:pt x="115" y="2076"/>
                      </a:lnTo>
                      <a:lnTo>
                        <a:pt x="180" y="2204"/>
                      </a:lnTo>
                      <a:lnTo>
                        <a:pt x="256" y="2332"/>
                      </a:lnTo>
                      <a:lnTo>
                        <a:pt x="346" y="2447"/>
                      </a:lnTo>
                      <a:lnTo>
                        <a:pt x="436" y="2550"/>
                      </a:lnTo>
                      <a:lnTo>
                        <a:pt x="551" y="2652"/>
                      </a:lnTo>
                      <a:lnTo>
                        <a:pt x="666" y="2729"/>
                      </a:lnTo>
                      <a:lnTo>
                        <a:pt x="782" y="2806"/>
                      </a:lnTo>
                      <a:lnTo>
                        <a:pt x="910" y="2870"/>
                      </a:lnTo>
                      <a:lnTo>
                        <a:pt x="1050" y="2921"/>
                      </a:lnTo>
                      <a:lnTo>
                        <a:pt x="1191" y="2959"/>
                      </a:lnTo>
                      <a:lnTo>
                        <a:pt x="1345" y="2985"/>
                      </a:lnTo>
                      <a:lnTo>
                        <a:pt x="1652" y="2985"/>
                      </a:lnTo>
                      <a:lnTo>
                        <a:pt x="1793" y="2959"/>
                      </a:lnTo>
                      <a:lnTo>
                        <a:pt x="1947" y="2921"/>
                      </a:lnTo>
                      <a:lnTo>
                        <a:pt x="2075" y="2870"/>
                      </a:lnTo>
                      <a:lnTo>
                        <a:pt x="2216" y="2806"/>
                      </a:lnTo>
                      <a:lnTo>
                        <a:pt x="2331" y="2729"/>
                      </a:lnTo>
                      <a:lnTo>
                        <a:pt x="2447" y="2652"/>
                      </a:lnTo>
                      <a:lnTo>
                        <a:pt x="2549" y="2550"/>
                      </a:lnTo>
                      <a:lnTo>
                        <a:pt x="2651" y="2447"/>
                      </a:lnTo>
                      <a:lnTo>
                        <a:pt x="2741" y="2332"/>
                      </a:lnTo>
                      <a:lnTo>
                        <a:pt x="2818" y="2204"/>
                      </a:lnTo>
                      <a:lnTo>
                        <a:pt x="2882" y="2076"/>
                      </a:lnTo>
                      <a:lnTo>
                        <a:pt x="2920" y="1935"/>
                      </a:lnTo>
                      <a:lnTo>
                        <a:pt x="2959" y="1794"/>
                      </a:lnTo>
                      <a:lnTo>
                        <a:pt x="2984" y="1640"/>
                      </a:lnTo>
                      <a:lnTo>
                        <a:pt x="2997" y="1486"/>
                      </a:lnTo>
                      <a:lnTo>
                        <a:pt x="2984" y="1333"/>
                      </a:lnTo>
                      <a:lnTo>
                        <a:pt x="2959" y="1192"/>
                      </a:lnTo>
                      <a:lnTo>
                        <a:pt x="2920" y="1051"/>
                      </a:lnTo>
                      <a:lnTo>
                        <a:pt x="2882" y="910"/>
                      </a:lnTo>
                      <a:lnTo>
                        <a:pt x="2818" y="782"/>
                      </a:lnTo>
                      <a:lnTo>
                        <a:pt x="2741" y="654"/>
                      </a:lnTo>
                      <a:lnTo>
                        <a:pt x="2651" y="539"/>
                      </a:lnTo>
                      <a:lnTo>
                        <a:pt x="2549" y="436"/>
                      </a:lnTo>
                      <a:lnTo>
                        <a:pt x="2447" y="334"/>
                      </a:lnTo>
                      <a:lnTo>
                        <a:pt x="2331" y="257"/>
                      </a:lnTo>
                      <a:lnTo>
                        <a:pt x="2216" y="180"/>
                      </a:lnTo>
                      <a:lnTo>
                        <a:pt x="2075" y="116"/>
                      </a:lnTo>
                      <a:lnTo>
                        <a:pt x="1947" y="65"/>
                      </a:lnTo>
                      <a:lnTo>
                        <a:pt x="1793" y="26"/>
                      </a:lnTo>
                      <a:lnTo>
                        <a:pt x="1652" y="1"/>
                      </a:lnTo>
                      <a:close/>
                    </a:path>
                  </a:pathLst>
                </a:custGeom>
                <a:solidFill>
                  <a:srgbClr val="1FC5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947;p38">
                  <a:extLst>
                    <a:ext uri="{FF2B5EF4-FFF2-40B4-BE49-F238E27FC236}">
                      <a16:creationId xmlns:a16="http://schemas.microsoft.com/office/drawing/2014/main" id="{FE38FABB-1E7C-66C6-3E7C-B82E32A8062E}"/>
                    </a:ext>
                  </a:extLst>
                </p:cNvPr>
                <p:cNvSpPr/>
                <p:nvPr/>
              </p:nvSpPr>
              <p:spPr>
                <a:xfrm>
                  <a:off x="2238373" y="1441472"/>
                  <a:ext cx="73368" cy="73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" h="1461" extrusionOk="0">
                      <a:moveTo>
                        <a:pt x="731" y="0"/>
                      </a:moveTo>
                      <a:lnTo>
                        <a:pt x="577" y="26"/>
                      </a:lnTo>
                      <a:lnTo>
                        <a:pt x="449" y="64"/>
                      </a:lnTo>
                      <a:lnTo>
                        <a:pt x="321" y="128"/>
                      </a:lnTo>
                      <a:lnTo>
                        <a:pt x="218" y="218"/>
                      </a:lnTo>
                      <a:lnTo>
                        <a:pt x="129" y="333"/>
                      </a:lnTo>
                      <a:lnTo>
                        <a:pt x="52" y="449"/>
                      </a:lnTo>
                      <a:lnTo>
                        <a:pt x="14" y="590"/>
                      </a:lnTo>
                      <a:lnTo>
                        <a:pt x="1" y="730"/>
                      </a:lnTo>
                      <a:lnTo>
                        <a:pt x="14" y="884"/>
                      </a:lnTo>
                      <a:lnTo>
                        <a:pt x="52" y="1025"/>
                      </a:lnTo>
                      <a:lnTo>
                        <a:pt x="129" y="1140"/>
                      </a:lnTo>
                      <a:lnTo>
                        <a:pt x="218" y="1256"/>
                      </a:lnTo>
                      <a:lnTo>
                        <a:pt x="321" y="1345"/>
                      </a:lnTo>
                      <a:lnTo>
                        <a:pt x="449" y="1409"/>
                      </a:lnTo>
                      <a:lnTo>
                        <a:pt x="577" y="1448"/>
                      </a:lnTo>
                      <a:lnTo>
                        <a:pt x="731" y="1461"/>
                      </a:lnTo>
                      <a:lnTo>
                        <a:pt x="872" y="1448"/>
                      </a:lnTo>
                      <a:lnTo>
                        <a:pt x="1013" y="1409"/>
                      </a:lnTo>
                      <a:lnTo>
                        <a:pt x="1141" y="1345"/>
                      </a:lnTo>
                      <a:lnTo>
                        <a:pt x="1243" y="1256"/>
                      </a:lnTo>
                      <a:lnTo>
                        <a:pt x="1333" y="1140"/>
                      </a:lnTo>
                      <a:lnTo>
                        <a:pt x="1397" y="1025"/>
                      </a:lnTo>
                      <a:lnTo>
                        <a:pt x="1448" y="884"/>
                      </a:lnTo>
                      <a:lnTo>
                        <a:pt x="1461" y="730"/>
                      </a:lnTo>
                      <a:lnTo>
                        <a:pt x="1448" y="590"/>
                      </a:lnTo>
                      <a:lnTo>
                        <a:pt x="1397" y="449"/>
                      </a:lnTo>
                      <a:lnTo>
                        <a:pt x="1333" y="333"/>
                      </a:lnTo>
                      <a:lnTo>
                        <a:pt x="1243" y="218"/>
                      </a:lnTo>
                      <a:lnTo>
                        <a:pt x="1141" y="128"/>
                      </a:lnTo>
                      <a:lnTo>
                        <a:pt x="1013" y="64"/>
                      </a:lnTo>
                      <a:lnTo>
                        <a:pt x="872" y="26"/>
                      </a:lnTo>
                      <a:lnTo>
                        <a:pt x="73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948;p38">
                  <a:extLst>
                    <a:ext uri="{FF2B5EF4-FFF2-40B4-BE49-F238E27FC236}">
                      <a16:creationId xmlns:a16="http://schemas.microsoft.com/office/drawing/2014/main" id="{2CB1B9DF-E6C3-01DA-CCEE-4C77C1BBA51D}"/>
                    </a:ext>
                  </a:extLst>
                </p:cNvPr>
                <p:cNvSpPr/>
                <p:nvPr/>
              </p:nvSpPr>
              <p:spPr>
                <a:xfrm>
                  <a:off x="1865364" y="1608693"/>
                  <a:ext cx="102946" cy="102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" h="2050" extrusionOk="0">
                      <a:moveTo>
                        <a:pt x="1025" y="0"/>
                      </a:moveTo>
                      <a:lnTo>
                        <a:pt x="922" y="13"/>
                      </a:lnTo>
                      <a:lnTo>
                        <a:pt x="820" y="26"/>
                      </a:lnTo>
                      <a:lnTo>
                        <a:pt x="717" y="52"/>
                      </a:lnTo>
                      <a:lnTo>
                        <a:pt x="628" y="77"/>
                      </a:lnTo>
                      <a:lnTo>
                        <a:pt x="538" y="129"/>
                      </a:lnTo>
                      <a:lnTo>
                        <a:pt x="448" y="180"/>
                      </a:lnTo>
                      <a:lnTo>
                        <a:pt x="372" y="231"/>
                      </a:lnTo>
                      <a:lnTo>
                        <a:pt x="295" y="308"/>
                      </a:lnTo>
                      <a:lnTo>
                        <a:pt x="231" y="372"/>
                      </a:lnTo>
                      <a:lnTo>
                        <a:pt x="179" y="462"/>
                      </a:lnTo>
                      <a:lnTo>
                        <a:pt x="128" y="538"/>
                      </a:lnTo>
                      <a:lnTo>
                        <a:pt x="77" y="628"/>
                      </a:lnTo>
                      <a:lnTo>
                        <a:pt x="39" y="718"/>
                      </a:lnTo>
                      <a:lnTo>
                        <a:pt x="13" y="820"/>
                      </a:lnTo>
                      <a:lnTo>
                        <a:pt x="0" y="923"/>
                      </a:lnTo>
                      <a:lnTo>
                        <a:pt x="0" y="1025"/>
                      </a:lnTo>
                      <a:lnTo>
                        <a:pt x="0" y="1140"/>
                      </a:lnTo>
                      <a:lnTo>
                        <a:pt x="13" y="1230"/>
                      </a:lnTo>
                      <a:lnTo>
                        <a:pt x="39" y="1332"/>
                      </a:lnTo>
                      <a:lnTo>
                        <a:pt x="77" y="1435"/>
                      </a:lnTo>
                      <a:lnTo>
                        <a:pt x="128" y="1525"/>
                      </a:lnTo>
                      <a:lnTo>
                        <a:pt x="179" y="1601"/>
                      </a:lnTo>
                      <a:lnTo>
                        <a:pt x="231" y="1678"/>
                      </a:lnTo>
                      <a:lnTo>
                        <a:pt x="295" y="1755"/>
                      </a:lnTo>
                      <a:lnTo>
                        <a:pt x="372" y="1819"/>
                      </a:lnTo>
                      <a:lnTo>
                        <a:pt x="448" y="1883"/>
                      </a:lnTo>
                      <a:lnTo>
                        <a:pt x="538" y="1934"/>
                      </a:lnTo>
                      <a:lnTo>
                        <a:pt x="628" y="1973"/>
                      </a:lnTo>
                      <a:lnTo>
                        <a:pt x="717" y="2011"/>
                      </a:lnTo>
                      <a:lnTo>
                        <a:pt x="820" y="2037"/>
                      </a:lnTo>
                      <a:lnTo>
                        <a:pt x="922" y="2050"/>
                      </a:lnTo>
                      <a:lnTo>
                        <a:pt x="1127" y="2050"/>
                      </a:lnTo>
                      <a:lnTo>
                        <a:pt x="1230" y="2037"/>
                      </a:lnTo>
                      <a:lnTo>
                        <a:pt x="1332" y="2011"/>
                      </a:lnTo>
                      <a:lnTo>
                        <a:pt x="1422" y="1973"/>
                      </a:lnTo>
                      <a:lnTo>
                        <a:pt x="1511" y="1934"/>
                      </a:lnTo>
                      <a:lnTo>
                        <a:pt x="1601" y="1883"/>
                      </a:lnTo>
                      <a:lnTo>
                        <a:pt x="1678" y="1819"/>
                      </a:lnTo>
                      <a:lnTo>
                        <a:pt x="1755" y="1755"/>
                      </a:lnTo>
                      <a:lnTo>
                        <a:pt x="1819" y="1678"/>
                      </a:lnTo>
                      <a:lnTo>
                        <a:pt x="1870" y="1601"/>
                      </a:lnTo>
                      <a:lnTo>
                        <a:pt x="1921" y="1525"/>
                      </a:lnTo>
                      <a:lnTo>
                        <a:pt x="1973" y="1435"/>
                      </a:lnTo>
                      <a:lnTo>
                        <a:pt x="2011" y="1332"/>
                      </a:lnTo>
                      <a:lnTo>
                        <a:pt x="2037" y="1230"/>
                      </a:lnTo>
                      <a:lnTo>
                        <a:pt x="2049" y="1140"/>
                      </a:lnTo>
                      <a:lnTo>
                        <a:pt x="2049" y="1025"/>
                      </a:lnTo>
                      <a:lnTo>
                        <a:pt x="2049" y="923"/>
                      </a:lnTo>
                      <a:lnTo>
                        <a:pt x="2037" y="820"/>
                      </a:lnTo>
                      <a:lnTo>
                        <a:pt x="2011" y="718"/>
                      </a:lnTo>
                      <a:lnTo>
                        <a:pt x="1973" y="628"/>
                      </a:lnTo>
                      <a:lnTo>
                        <a:pt x="1921" y="538"/>
                      </a:lnTo>
                      <a:lnTo>
                        <a:pt x="1870" y="462"/>
                      </a:lnTo>
                      <a:lnTo>
                        <a:pt x="1819" y="372"/>
                      </a:lnTo>
                      <a:lnTo>
                        <a:pt x="1755" y="308"/>
                      </a:lnTo>
                      <a:lnTo>
                        <a:pt x="1678" y="231"/>
                      </a:lnTo>
                      <a:lnTo>
                        <a:pt x="1601" y="180"/>
                      </a:lnTo>
                      <a:lnTo>
                        <a:pt x="1511" y="129"/>
                      </a:lnTo>
                      <a:lnTo>
                        <a:pt x="1422" y="77"/>
                      </a:lnTo>
                      <a:lnTo>
                        <a:pt x="1332" y="52"/>
                      </a:lnTo>
                      <a:lnTo>
                        <a:pt x="1230" y="26"/>
                      </a:lnTo>
                      <a:lnTo>
                        <a:pt x="1127" y="13"/>
                      </a:lnTo>
                      <a:lnTo>
                        <a:pt x="10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949;p38">
                  <a:extLst>
                    <a:ext uri="{FF2B5EF4-FFF2-40B4-BE49-F238E27FC236}">
                      <a16:creationId xmlns:a16="http://schemas.microsoft.com/office/drawing/2014/main" id="{8389687E-1FE7-C20C-7BBB-DB543B3AA44A}"/>
                    </a:ext>
                  </a:extLst>
                </p:cNvPr>
                <p:cNvSpPr/>
                <p:nvPr/>
              </p:nvSpPr>
              <p:spPr>
                <a:xfrm>
                  <a:off x="2368937" y="1631843"/>
                  <a:ext cx="260528" cy="260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8" h="5188" extrusionOk="0">
                      <a:moveTo>
                        <a:pt x="2601" y="1"/>
                      </a:moveTo>
                      <a:lnTo>
                        <a:pt x="2332" y="13"/>
                      </a:lnTo>
                      <a:lnTo>
                        <a:pt x="2076" y="52"/>
                      </a:lnTo>
                      <a:lnTo>
                        <a:pt x="1832" y="116"/>
                      </a:lnTo>
                      <a:lnTo>
                        <a:pt x="1589" y="205"/>
                      </a:lnTo>
                      <a:lnTo>
                        <a:pt x="1358" y="321"/>
                      </a:lnTo>
                      <a:lnTo>
                        <a:pt x="1153" y="449"/>
                      </a:lnTo>
                      <a:lnTo>
                        <a:pt x="948" y="590"/>
                      </a:lnTo>
                      <a:lnTo>
                        <a:pt x="769" y="769"/>
                      </a:lnTo>
                      <a:lnTo>
                        <a:pt x="603" y="948"/>
                      </a:lnTo>
                      <a:lnTo>
                        <a:pt x="449" y="1140"/>
                      </a:lnTo>
                      <a:lnTo>
                        <a:pt x="321" y="1358"/>
                      </a:lnTo>
                      <a:lnTo>
                        <a:pt x="206" y="1589"/>
                      </a:lnTo>
                      <a:lnTo>
                        <a:pt x="129" y="1819"/>
                      </a:lnTo>
                      <a:lnTo>
                        <a:pt x="65" y="2075"/>
                      </a:lnTo>
                      <a:lnTo>
                        <a:pt x="13" y="2332"/>
                      </a:lnTo>
                      <a:lnTo>
                        <a:pt x="1" y="2601"/>
                      </a:lnTo>
                      <a:lnTo>
                        <a:pt x="13" y="2857"/>
                      </a:lnTo>
                      <a:lnTo>
                        <a:pt x="65" y="3126"/>
                      </a:lnTo>
                      <a:lnTo>
                        <a:pt x="129" y="3369"/>
                      </a:lnTo>
                      <a:lnTo>
                        <a:pt x="206" y="3612"/>
                      </a:lnTo>
                      <a:lnTo>
                        <a:pt x="321" y="3830"/>
                      </a:lnTo>
                      <a:lnTo>
                        <a:pt x="449" y="4048"/>
                      </a:lnTo>
                      <a:lnTo>
                        <a:pt x="603" y="4253"/>
                      </a:lnTo>
                      <a:lnTo>
                        <a:pt x="769" y="4432"/>
                      </a:lnTo>
                      <a:lnTo>
                        <a:pt x="948" y="4599"/>
                      </a:lnTo>
                      <a:lnTo>
                        <a:pt x="1153" y="4752"/>
                      </a:lnTo>
                      <a:lnTo>
                        <a:pt x="1358" y="4880"/>
                      </a:lnTo>
                      <a:lnTo>
                        <a:pt x="1589" y="4983"/>
                      </a:lnTo>
                      <a:lnTo>
                        <a:pt x="1832" y="5072"/>
                      </a:lnTo>
                      <a:lnTo>
                        <a:pt x="2076" y="5137"/>
                      </a:lnTo>
                      <a:lnTo>
                        <a:pt x="2332" y="5175"/>
                      </a:lnTo>
                      <a:lnTo>
                        <a:pt x="2601" y="5188"/>
                      </a:lnTo>
                      <a:lnTo>
                        <a:pt x="2870" y="5175"/>
                      </a:lnTo>
                      <a:lnTo>
                        <a:pt x="3126" y="5137"/>
                      </a:lnTo>
                      <a:lnTo>
                        <a:pt x="3369" y="5072"/>
                      </a:lnTo>
                      <a:lnTo>
                        <a:pt x="3613" y="4983"/>
                      </a:lnTo>
                      <a:lnTo>
                        <a:pt x="3830" y="4880"/>
                      </a:lnTo>
                      <a:lnTo>
                        <a:pt x="4048" y="4752"/>
                      </a:lnTo>
                      <a:lnTo>
                        <a:pt x="4253" y="4599"/>
                      </a:lnTo>
                      <a:lnTo>
                        <a:pt x="4432" y="4432"/>
                      </a:lnTo>
                      <a:lnTo>
                        <a:pt x="4599" y="4253"/>
                      </a:lnTo>
                      <a:lnTo>
                        <a:pt x="4752" y="4048"/>
                      </a:lnTo>
                      <a:lnTo>
                        <a:pt x="4880" y="3830"/>
                      </a:lnTo>
                      <a:lnTo>
                        <a:pt x="4996" y="3612"/>
                      </a:lnTo>
                      <a:lnTo>
                        <a:pt x="5073" y="3369"/>
                      </a:lnTo>
                      <a:lnTo>
                        <a:pt x="5137" y="3126"/>
                      </a:lnTo>
                      <a:lnTo>
                        <a:pt x="5175" y="2857"/>
                      </a:lnTo>
                      <a:lnTo>
                        <a:pt x="5188" y="2601"/>
                      </a:lnTo>
                      <a:lnTo>
                        <a:pt x="5175" y="2332"/>
                      </a:lnTo>
                      <a:lnTo>
                        <a:pt x="5137" y="2075"/>
                      </a:lnTo>
                      <a:lnTo>
                        <a:pt x="5073" y="1819"/>
                      </a:lnTo>
                      <a:lnTo>
                        <a:pt x="4996" y="1589"/>
                      </a:lnTo>
                      <a:lnTo>
                        <a:pt x="4880" y="1358"/>
                      </a:lnTo>
                      <a:lnTo>
                        <a:pt x="4752" y="1140"/>
                      </a:lnTo>
                      <a:lnTo>
                        <a:pt x="4599" y="948"/>
                      </a:lnTo>
                      <a:lnTo>
                        <a:pt x="4432" y="769"/>
                      </a:lnTo>
                      <a:lnTo>
                        <a:pt x="4253" y="590"/>
                      </a:lnTo>
                      <a:lnTo>
                        <a:pt x="4048" y="449"/>
                      </a:lnTo>
                      <a:lnTo>
                        <a:pt x="3830" y="321"/>
                      </a:lnTo>
                      <a:lnTo>
                        <a:pt x="3613" y="205"/>
                      </a:lnTo>
                      <a:lnTo>
                        <a:pt x="3369" y="116"/>
                      </a:lnTo>
                      <a:lnTo>
                        <a:pt x="3126" y="52"/>
                      </a:lnTo>
                      <a:lnTo>
                        <a:pt x="2870" y="13"/>
                      </a:lnTo>
                      <a:lnTo>
                        <a:pt x="2601" y="1"/>
                      </a:lnTo>
                      <a:close/>
                    </a:path>
                  </a:pathLst>
                </a:custGeom>
                <a:solidFill>
                  <a:srgbClr val="1FC5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950;p38">
                  <a:extLst>
                    <a:ext uri="{FF2B5EF4-FFF2-40B4-BE49-F238E27FC236}">
                      <a16:creationId xmlns:a16="http://schemas.microsoft.com/office/drawing/2014/main" id="{8F6FAFFA-58E9-3F03-24AF-0E6C91E2ED5B}"/>
                    </a:ext>
                  </a:extLst>
                </p:cNvPr>
                <p:cNvSpPr/>
                <p:nvPr/>
              </p:nvSpPr>
              <p:spPr>
                <a:xfrm>
                  <a:off x="2452547" y="1715454"/>
                  <a:ext cx="93957" cy="93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1" h="1858" extrusionOk="0">
                      <a:moveTo>
                        <a:pt x="846" y="1"/>
                      </a:moveTo>
                      <a:lnTo>
                        <a:pt x="744" y="26"/>
                      </a:lnTo>
                      <a:lnTo>
                        <a:pt x="654" y="39"/>
                      </a:lnTo>
                      <a:lnTo>
                        <a:pt x="577" y="77"/>
                      </a:lnTo>
                      <a:lnTo>
                        <a:pt x="487" y="116"/>
                      </a:lnTo>
                      <a:lnTo>
                        <a:pt x="411" y="154"/>
                      </a:lnTo>
                      <a:lnTo>
                        <a:pt x="347" y="218"/>
                      </a:lnTo>
                      <a:lnTo>
                        <a:pt x="282" y="270"/>
                      </a:lnTo>
                      <a:lnTo>
                        <a:pt x="218" y="334"/>
                      </a:lnTo>
                      <a:lnTo>
                        <a:pt x="167" y="410"/>
                      </a:lnTo>
                      <a:lnTo>
                        <a:pt x="116" y="487"/>
                      </a:lnTo>
                      <a:lnTo>
                        <a:pt x="78" y="564"/>
                      </a:lnTo>
                      <a:lnTo>
                        <a:pt x="52" y="654"/>
                      </a:lnTo>
                      <a:lnTo>
                        <a:pt x="26" y="743"/>
                      </a:lnTo>
                      <a:lnTo>
                        <a:pt x="14" y="833"/>
                      </a:lnTo>
                      <a:lnTo>
                        <a:pt x="1" y="936"/>
                      </a:lnTo>
                      <a:lnTo>
                        <a:pt x="14" y="1025"/>
                      </a:lnTo>
                      <a:lnTo>
                        <a:pt x="26" y="1115"/>
                      </a:lnTo>
                      <a:lnTo>
                        <a:pt x="52" y="1205"/>
                      </a:lnTo>
                      <a:lnTo>
                        <a:pt x="78" y="1294"/>
                      </a:lnTo>
                      <a:lnTo>
                        <a:pt x="116" y="1371"/>
                      </a:lnTo>
                      <a:lnTo>
                        <a:pt x="167" y="1448"/>
                      </a:lnTo>
                      <a:lnTo>
                        <a:pt x="218" y="1525"/>
                      </a:lnTo>
                      <a:lnTo>
                        <a:pt x="282" y="1589"/>
                      </a:lnTo>
                      <a:lnTo>
                        <a:pt x="347" y="1653"/>
                      </a:lnTo>
                      <a:lnTo>
                        <a:pt x="411" y="1704"/>
                      </a:lnTo>
                      <a:lnTo>
                        <a:pt x="487" y="1755"/>
                      </a:lnTo>
                      <a:lnTo>
                        <a:pt x="577" y="1794"/>
                      </a:lnTo>
                      <a:lnTo>
                        <a:pt x="654" y="1819"/>
                      </a:lnTo>
                      <a:lnTo>
                        <a:pt x="744" y="1845"/>
                      </a:lnTo>
                      <a:lnTo>
                        <a:pt x="846" y="1858"/>
                      </a:lnTo>
                      <a:lnTo>
                        <a:pt x="1025" y="1858"/>
                      </a:lnTo>
                      <a:lnTo>
                        <a:pt x="1128" y="1845"/>
                      </a:lnTo>
                      <a:lnTo>
                        <a:pt x="1217" y="1819"/>
                      </a:lnTo>
                      <a:lnTo>
                        <a:pt x="1294" y="1794"/>
                      </a:lnTo>
                      <a:lnTo>
                        <a:pt x="1384" y="1755"/>
                      </a:lnTo>
                      <a:lnTo>
                        <a:pt x="1461" y="1704"/>
                      </a:lnTo>
                      <a:lnTo>
                        <a:pt x="1525" y="1653"/>
                      </a:lnTo>
                      <a:lnTo>
                        <a:pt x="1589" y="1589"/>
                      </a:lnTo>
                      <a:lnTo>
                        <a:pt x="1653" y="1525"/>
                      </a:lnTo>
                      <a:lnTo>
                        <a:pt x="1704" y="1448"/>
                      </a:lnTo>
                      <a:lnTo>
                        <a:pt x="1755" y="1371"/>
                      </a:lnTo>
                      <a:lnTo>
                        <a:pt x="1794" y="1294"/>
                      </a:lnTo>
                      <a:lnTo>
                        <a:pt x="1819" y="1205"/>
                      </a:lnTo>
                      <a:lnTo>
                        <a:pt x="1845" y="1115"/>
                      </a:lnTo>
                      <a:lnTo>
                        <a:pt x="1858" y="1025"/>
                      </a:lnTo>
                      <a:lnTo>
                        <a:pt x="1871" y="936"/>
                      </a:lnTo>
                      <a:lnTo>
                        <a:pt x="1858" y="833"/>
                      </a:lnTo>
                      <a:lnTo>
                        <a:pt x="1845" y="743"/>
                      </a:lnTo>
                      <a:lnTo>
                        <a:pt x="1819" y="654"/>
                      </a:lnTo>
                      <a:lnTo>
                        <a:pt x="1794" y="564"/>
                      </a:lnTo>
                      <a:lnTo>
                        <a:pt x="1755" y="487"/>
                      </a:lnTo>
                      <a:lnTo>
                        <a:pt x="1704" y="410"/>
                      </a:lnTo>
                      <a:lnTo>
                        <a:pt x="1653" y="334"/>
                      </a:lnTo>
                      <a:lnTo>
                        <a:pt x="1589" y="270"/>
                      </a:lnTo>
                      <a:lnTo>
                        <a:pt x="1525" y="218"/>
                      </a:lnTo>
                      <a:lnTo>
                        <a:pt x="1461" y="154"/>
                      </a:lnTo>
                      <a:lnTo>
                        <a:pt x="1384" y="116"/>
                      </a:lnTo>
                      <a:lnTo>
                        <a:pt x="1294" y="77"/>
                      </a:lnTo>
                      <a:lnTo>
                        <a:pt x="1217" y="39"/>
                      </a:lnTo>
                      <a:lnTo>
                        <a:pt x="1128" y="26"/>
                      </a:lnTo>
                      <a:lnTo>
                        <a:pt x="10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951;p38">
                  <a:extLst>
                    <a:ext uri="{FF2B5EF4-FFF2-40B4-BE49-F238E27FC236}">
                      <a16:creationId xmlns:a16="http://schemas.microsoft.com/office/drawing/2014/main" id="{8972B962-CC2B-7D01-7330-0A189E14EABC}"/>
                    </a:ext>
                  </a:extLst>
                </p:cNvPr>
                <p:cNvSpPr/>
                <p:nvPr/>
              </p:nvSpPr>
              <p:spPr>
                <a:xfrm>
                  <a:off x="1226658" y="2344469"/>
                  <a:ext cx="1965613" cy="679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2" h="13539" extrusionOk="0">
                      <a:moveTo>
                        <a:pt x="3638" y="1"/>
                      </a:moveTo>
                      <a:lnTo>
                        <a:pt x="3446" y="14"/>
                      </a:lnTo>
                      <a:lnTo>
                        <a:pt x="3267" y="26"/>
                      </a:lnTo>
                      <a:lnTo>
                        <a:pt x="3088" y="52"/>
                      </a:lnTo>
                      <a:lnTo>
                        <a:pt x="2908" y="78"/>
                      </a:lnTo>
                      <a:lnTo>
                        <a:pt x="2729" y="116"/>
                      </a:lnTo>
                      <a:lnTo>
                        <a:pt x="2563" y="167"/>
                      </a:lnTo>
                      <a:lnTo>
                        <a:pt x="2383" y="231"/>
                      </a:lnTo>
                      <a:lnTo>
                        <a:pt x="2230" y="295"/>
                      </a:lnTo>
                      <a:lnTo>
                        <a:pt x="2063" y="359"/>
                      </a:lnTo>
                      <a:lnTo>
                        <a:pt x="1909" y="449"/>
                      </a:lnTo>
                      <a:lnTo>
                        <a:pt x="1756" y="526"/>
                      </a:lnTo>
                      <a:lnTo>
                        <a:pt x="1602" y="628"/>
                      </a:lnTo>
                      <a:lnTo>
                        <a:pt x="1461" y="731"/>
                      </a:lnTo>
                      <a:lnTo>
                        <a:pt x="1333" y="833"/>
                      </a:lnTo>
                      <a:lnTo>
                        <a:pt x="1192" y="948"/>
                      </a:lnTo>
                      <a:lnTo>
                        <a:pt x="1064" y="1064"/>
                      </a:lnTo>
                      <a:lnTo>
                        <a:pt x="949" y="1192"/>
                      </a:lnTo>
                      <a:lnTo>
                        <a:pt x="833" y="1333"/>
                      </a:lnTo>
                      <a:lnTo>
                        <a:pt x="731" y="1461"/>
                      </a:lnTo>
                      <a:lnTo>
                        <a:pt x="629" y="1602"/>
                      </a:lnTo>
                      <a:lnTo>
                        <a:pt x="526" y="1755"/>
                      </a:lnTo>
                      <a:lnTo>
                        <a:pt x="449" y="1909"/>
                      </a:lnTo>
                      <a:lnTo>
                        <a:pt x="360" y="2063"/>
                      </a:lnTo>
                      <a:lnTo>
                        <a:pt x="296" y="2229"/>
                      </a:lnTo>
                      <a:lnTo>
                        <a:pt x="231" y="2396"/>
                      </a:lnTo>
                      <a:lnTo>
                        <a:pt x="167" y="2562"/>
                      </a:lnTo>
                      <a:lnTo>
                        <a:pt x="116" y="2729"/>
                      </a:lnTo>
                      <a:lnTo>
                        <a:pt x="78" y="2908"/>
                      </a:lnTo>
                      <a:lnTo>
                        <a:pt x="52" y="3087"/>
                      </a:lnTo>
                      <a:lnTo>
                        <a:pt x="27" y="3267"/>
                      </a:lnTo>
                      <a:lnTo>
                        <a:pt x="14" y="3459"/>
                      </a:lnTo>
                      <a:lnTo>
                        <a:pt x="1" y="3638"/>
                      </a:lnTo>
                      <a:lnTo>
                        <a:pt x="1" y="9901"/>
                      </a:lnTo>
                      <a:lnTo>
                        <a:pt x="14" y="10093"/>
                      </a:lnTo>
                      <a:lnTo>
                        <a:pt x="27" y="10273"/>
                      </a:lnTo>
                      <a:lnTo>
                        <a:pt x="52" y="10465"/>
                      </a:lnTo>
                      <a:lnTo>
                        <a:pt x="78" y="10644"/>
                      </a:lnTo>
                      <a:lnTo>
                        <a:pt x="116" y="10811"/>
                      </a:lnTo>
                      <a:lnTo>
                        <a:pt x="167" y="10990"/>
                      </a:lnTo>
                      <a:lnTo>
                        <a:pt x="231" y="11156"/>
                      </a:lnTo>
                      <a:lnTo>
                        <a:pt x="296" y="11323"/>
                      </a:lnTo>
                      <a:lnTo>
                        <a:pt x="360" y="11477"/>
                      </a:lnTo>
                      <a:lnTo>
                        <a:pt x="449" y="11643"/>
                      </a:lnTo>
                      <a:lnTo>
                        <a:pt x="526" y="11797"/>
                      </a:lnTo>
                      <a:lnTo>
                        <a:pt x="629" y="11938"/>
                      </a:lnTo>
                      <a:lnTo>
                        <a:pt x="731" y="12079"/>
                      </a:lnTo>
                      <a:lnTo>
                        <a:pt x="833" y="12219"/>
                      </a:lnTo>
                      <a:lnTo>
                        <a:pt x="949" y="12348"/>
                      </a:lnTo>
                      <a:lnTo>
                        <a:pt x="1064" y="12476"/>
                      </a:lnTo>
                      <a:lnTo>
                        <a:pt x="1192" y="12591"/>
                      </a:lnTo>
                      <a:lnTo>
                        <a:pt x="1333" y="12706"/>
                      </a:lnTo>
                      <a:lnTo>
                        <a:pt x="1461" y="12821"/>
                      </a:lnTo>
                      <a:lnTo>
                        <a:pt x="1602" y="12924"/>
                      </a:lnTo>
                      <a:lnTo>
                        <a:pt x="1756" y="13014"/>
                      </a:lnTo>
                      <a:lnTo>
                        <a:pt x="1909" y="13103"/>
                      </a:lnTo>
                      <a:lnTo>
                        <a:pt x="2063" y="13180"/>
                      </a:lnTo>
                      <a:lnTo>
                        <a:pt x="2230" y="13257"/>
                      </a:lnTo>
                      <a:lnTo>
                        <a:pt x="2383" y="13321"/>
                      </a:lnTo>
                      <a:lnTo>
                        <a:pt x="2563" y="13372"/>
                      </a:lnTo>
                      <a:lnTo>
                        <a:pt x="2729" y="13423"/>
                      </a:lnTo>
                      <a:lnTo>
                        <a:pt x="2908" y="13462"/>
                      </a:lnTo>
                      <a:lnTo>
                        <a:pt x="3088" y="13500"/>
                      </a:lnTo>
                      <a:lnTo>
                        <a:pt x="3267" y="13526"/>
                      </a:lnTo>
                      <a:lnTo>
                        <a:pt x="3446" y="13539"/>
                      </a:lnTo>
                      <a:lnTo>
                        <a:pt x="35696" y="13539"/>
                      </a:lnTo>
                      <a:lnTo>
                        <a:pt x="35889" y="13526"/>
                      </a:lnTo>
                      <a:lnTo>
                        <a:pt x="36068" y="13500"/>
                      </a:lnTo>
                      <a:lnTo>
                        <a:pt x="36247" y="13462"/>
                      </a:lnTo>
                      <a:lnTo>
                        <a:pt x="36414" y="13423"/>
                      </a:lnTo>
                      <a:lnTo>
                        <a:pt x="36593" y="13372"/>
                      </a:lnTo>
                      <a:lnTo>
                        <a:pt x="36759" y="13321"/>
                      </a:lnTo>
                      <a:lnTo>
                        <a:pt x="36926" y="13257"/>
                      </a:lnTo>
                      <a:lnTo>
                        <a:pt x="37092" y="13180"/>
                      </a:lnTo>
                      <a:lnTo>
                        <a:pt x="37246" y="13103"/>
                      </a:lnTo>
                      <a:lnTo>
                        <a:pt x="37400" y="13014"/>
                      </a:lnTo>
                      <a:lnTo>
                        <a:pt x="37541" y="12924"/>
                      </a:lnTo>
                      <a:lnTo>
                        <a:pt x="37682" y="12821"/>
                      </a:lnTo>
                      <a:lnTo>
                        <a:pt x="37823" y="12706"/>
                      </a:lnTo>
                      <a:lnTo>
                        <a:pt x="37951" y="12591"/>
                      </a:lnTo>
                      <a:lnTo>
                        <a:pt x="38079" y="12476"/>
                      </a:lnTo>
                      <a:lnTo>
                        <a:pt x="38207" y="12348"/>
                      </a:lnTo>
                      <a:lnTo>
                        <a:pt x="38322" y="12219"/>
                      </a:lnTo>
                      <a:lnTo>
                        <a:pt x="38424" y="12079"/>
                      </a:lnTo>
                      <a:lnTo>
                        <a:pt x="38527" y="11938"/>
                      </a:lnTo>
                      <a:lnTo>
                        <a:pt x="38617" y="11797"/>
                      </a:lnTo>
                      <a:lnTo>
                        <a:pt x="38706" y="11643"/>
                      </a:lnTo>
                      <a:lnTo>
                        <a:pt x="38783" y="11477"/>
                      </a:lnTo>
                      <a:lnTo>
                        <a:pt x="38860" y="11323"/>
                      </a:lnTo>
                      <a:lnTo>
                        <a:pt x="38924" y="11156"/>
                      </a:lnTo>
                      <a:lnTo>
                        <a:pt x="38988" y="10990"/>
                      </a:lnTo>
                      <a:lnTo>
                        <a:pt x="39026" y="10811"/>
                      </a:lnTo>
                      <a:lnTo>
                        <a:pt x="39078" y="10644"/>
                      </a:lnTo>
                      <a:lnTo>
                        <a:pt x="39103" y="10465"/>
                      </a:lnTo>
                      <a:lnTo>
                        <a:pt x="39129" y="10273"/>
                      </a:lnTo>
                      <a:lnTo>
                        <a:pt x="39142" y="10093"/>
                      </a:lnTo>
                      <a:lnTo>
                        <a:pt x="39142" y="9901"/>
                      </a:lnTo>
                      <a:lnTo>
                        <a:pt x="39142" y="3638"/>
                      </a:lnTo>
                      <a:lnTo>
                        <a:pt x="39142" y="3459"/>
                      </a:lnTo>
                      <a:lnTo>
                        <a:pt x="39129" y="3267"/>
                      </a:lnTo>
                      <a:lnTo>
                        <a:pt x="39103" y="3087"/>
                      </a:lnTo>
                      <a:lnTo>
                        <a:pt x="39078" y="2908"/>
                      </a:lnTo>
                      <a:lnTo>
                        <a:pt x="39026" y="2729"/>
                      </a:lnTo>
                      <a:lnTo>
                        <a:pt x="38988" y="2562"/>
                      </a:lnTo>
                      <a:lnTo>
                        <a:pt x="38924" y="2396"/>
                      </a:lnTo>
                      <a:lnTo>
                        <a:pt x="38860" y="2229"/>
                      </a:lnTo>
                      <a:lnTo>
                        <a:pt x="38783" y="2063"/>
                      </a:lnTo>
                      <a:lnTo>
                        <a:pt x="38706" y="1909"/>
                      </a:lnTo>
                      <a:lnTo>
                        <a:pt x="38617" y="1755"/>
                      </a:lnTo>
                      <a:lnTo>
                        <a:pt x="38527" y="1602"/>
                      </a:lnTo>
                      <a:lnTo>
                        <a:pt x="38424" y="1461"/>
                      </a:lnTo>
                      <a:lnTo>
                        <a:pt x="38322" y="1333"/>
                      </a:lnTo>
                      <a:lnTo>
                        <a:pt x="38207" y="1192"/>
                      </a:lnTo>
                      <a:lnTo>
                        <a:pt x="38079" y="1064"/>
                      </a:lnTo>
                      <a:lnTo>
                        <a:pt x="37951" y="948"/>
                      </a:lnTo>
                      <a:lnTo>
                        <a:pt x="37823" y="833"/>
                      </a:lnTo>
                      <a:lnTo>
                        <a:pt x="37682" y="731"/>
                      </a:lnTo>
                      <a:lnTo>
                        <a:pt x="37541" y="628"/>
                      </a:lnTo>
                      <a:lnTo>
                        <a:pt x="37400" y="526"/>
                      </a:lnTo>
                      <a:lnTo>
                        <a:pt x="37246" y="449"/>
                      </a:lnTo>
                      <a:lnTo>
                        <a:pt x="37092" y="359"/>
                      </a:lnTo>
                      <a:lnTo>
                        <a:pt x="36926" y="295"/>
                      </a:lnTo>
                      <a:lnTo>
                        <a:pt x="36759" y="231"/>
                      </a:lnTo>
                      <a:lnTo>
                        <a:pt x="36593" y="167"/>
                      </a:lnTo>
                      <a:lnTo>
                        <a:pt x="36414" y="116"/>
                      </a:lnTo>
                      <a:lnTo>
                        <a:pt x="36247" y="78"/>
                      </a:lnTo>
                      <a:lnTo>
                        <a:pt x="36068" y="52"/>
                      </a:lnTo>
                      <a:lnTo>
                        <a:pt x="35889" y="26"/>
                      </a:lnTo>
                      <a:lnTo>
                        <a:pt x="35696" y="14"/>
                      </a:lnTo>
                      <a:lnTo>
                        <a:pt x="35517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952;p38">
                  <a:extLst>
                    <a:ext uri="{FF2B5EF4-FFF2-40B4-BE49-F238E27FC236}">
                      <a16:creationId xmlns:a16="http://schemas.microsoft.com/office/drawing/2014/main" id="{843EDF86-76F3-A5FF-25FB-F96B8A47ADD7}"/>
                    </a:ext>
                  </a:extLst>
                </p:cNvPr>
                <p:cNvSpPr/>
                <p:nvPr/>
              </p:nvSpPr>
              <p:spPr>
                <a:xfrm>
                  <a:off x="1482662" y="2021626"/>
                  <a:ext cx="1454299" cy="130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60" h="2601" extrusionOk="0">
                      <a:moveTo>
                        <a:pt x="0" y="0"/>
                      </a:moveTo>
                      <a:lnTo>
                        <a:pt x="0" y="2600"/>
                      </a:lnTo>
                      <a:lnTo>
                        <a:pt x="28959" y="2600"/>
                      </a:lnTo>
                      <a:lnTo>
                        <a:pt x="2895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953;p38">
                  <a:extLst>
                    <a:ext uri="{FF2B5EF4-FFF2-40B4-BE49-F238E27FC236}">
                      <a16:creationId xmlns:a16="http://schemas.microsoft.com/office/drawing/2014/main" id="{1C8433A7-ED2F-EEBC-B3D0-4D8A39BD4B03}"/>
                    </a:ext>
                  </a:extLst>
                </p:cNvPr>
                <p:cNvSpPr/>
                <p:nvPr/>
              </p:nvSpPr>
              <p:spPr>
                <a:xfrm>
                  <a:off x="3192189" y="4322206"/>
                  <a:ext cx="141563" cy="40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9" h="8160" extrusionOk="0">
                      <a:moveTo>
                        <a:pt x="1" y="1"/>
                      </a:moveTo>
                      <a:lnTo>
                        <a:pt x="1" y="8160"/>
                      </a:lnTo>
                      <a:lnTo>
                        <a:pt x="2818" y="8160"/>
                      </a:lnTo>
                      <a:lnTo>
                        <a:pt x="2818" y="2806"/>
                      </a:lnTo>
                      <a:lnTo>
                        <a:pt x="2806" y="2524"/>
                      </a:lnTo>
                      <a:lnTo>
                        <a:pt x="2767" y="2242"/>
                      </a:lnTo>
                      <a:lnTo>
                        <a:pt x="2690" y="1973"/>
                      </a:lnTo>
                      <a:lnTo>
                        <a:pt x="2601" y="1717"/>
                      </a:lnTo>
                      <a:lnTo>
                        <a:pt x="2473" y="1474"/>
                      </a:lnTo>
                      <a:lnTo>
                        <a:pt x="2332" y="1243"/>
                      </a:lnTo>
                      <a:lnTo>
                        <a:pt x="2178" y="1026"/>
                      </a:lnTo>
                      <a:lnTo>
                        <a:pt x="1999" y="821"/>
                      </a:lnTo>
                      <a:lnTo>
                        <a:pt x="1794" y="641"/>
                      </a:lnTo>
                      <a:lnTo>
                        <a:pt x="1576" y="475"/>
                      </a:lnTo>
                      <a:lnTo>
                        <a:pt x="1346" y="334"/>
                      </a:lnTo>
                      <a:lnTo>
                        <a:pt x="1102" y="219"/>
                      </a:lnTo>
                      <a:lnTo>
                        <a:pt x="846" y="129"/>
                      </a:lnTo>
                      <a:lnTo>
                        <a:pt x="577" y="52"/>
                      </a:lnTo>
                      <a:lnTo>
                        <a:pt x="295" y="14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954;p38">
                  <a:extLst>
                    <a:ext uri="{FF2B5EF4-FFF2-40B4-BE49-F238E27FC236}">
                      <a16:creationId xmlns:a16="http://schemas.microsoft.com/office/drawing/2014/main" id="{6FEACEA4-7635-A4EC-A87E-9F72CB0C3275}"/>
                    </a:ext>
                  </a:extLst>
                </p:cNvPr>
                <p:cNvSpPr/>
                <p:nvPr/>
              </p:nvSpPr>
              <p:spPr>
                <a:xfrm>
                  <a:off x="1085850" y="4322206"/>
                  <a:ext cx="140860" cy="40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8160" extrusionOk="0">
                      <a:moveTo>
                        <a:pt x="2805" y="1"/>
                      </a:moveTo>
                      <a:lnTo>
                        <a:pt x="2523" y="14"/>
                      </a:lnTo>
                      <a:lnTo>
                        <a:pt x="2241" y="52"/>
                      </a:lnTo>
                      <a:lnTo>
                        <a:pt x="1972" y="129"/>
                      </a:lnTo>
                      <a:lnTo>
                        <a:pt x="1716" y="219"/>
                      </a:lnTo>
                      <a:lnTo>
                        <a:pt x="1473" y="334"/>
                      </a:lnTo>
                      <a:lnTo>
                        <a:pt x="1230" y="475"/>
                      </a:lnTo>
                      <a:lnTo>
                        <a:pt x="1025" y="641"/>
                      </a:lnTo>
                      <a:lnTo>
                        <a:pt x="820" y="821"/>
                      </a:lnTo>
                      <a:lnTo>
                        <a:pt x="640" y="1026"/>
                      </a:lnTo>
                      <a:lnTo>
                        <a:pt x="474" y="1243"/>
                      </a:lnTo>
                      <a:lnTo>
                        <a:pt x="333" y="1474"/>
                      </a:lnTo>
                      <a:lnTo>
                        <a:pt x="218" y="1717"/>
                      </a:lnTo>
                      <a:lnTo>
                        <a:pt x="128" y="1973"/>
                      </a:lnTo>
                      <a:lnTo>
                        <a:pt x="51" y="2242"/>
                      </a:lnTo>
                      <a:lnTo>
                        <a:pt x="13" y="2524"/>
                      </a:lnTo>
                      <a:lnTo>
                        <a:pt x="0" y="2806"/>
                      </a:lnTo>
                      <a:lnTo>
                        <a:pt x="0" y="8160"/>
                      </a:lnTo>
                      <a:lnTo>
                        <a:pt x="2805" y="8160"/>
                      </a:lnTo>
                      <a:lnTo>
                        <a:pt x="2805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955;p38">
                  <a:extLst>
                    <a:ext uri="{FF2B5EF4-FFF2-40B4-BE49-F238E27FC236}">
                      <a16:creationId xmlns:a16="http://schemas.microsoft.com/office/drawing/2014/main" id="{DAF90D3A-70D3-C014-4087-F114267B56B0}"/>
                    </a:ext>
                  </a:extLst>
                </p:cNvPr>
                <p:cNvSpPr/>
                <p:nvPr/>
              </p:nvSpPr>
              <p:spPr>
                <a:xfrm>
                  <a:off x="1405479" y="2091076"/>
                  <a:ext cx="1608617" cy="158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33" h="31483" extrusionOk="0">
                      <a:moveTo>
                        <a:pt x="1" y="0"/>
                      </a:moveTo>
                      <a:lnTo>
                        <a:pt x="1" y="24425"/>
                      </a:lnTo>
                      <a:lnTo>
                        <a:pt x="13" y="24796"/>
                      </a:lnTo>
                      <a:lnTo>
                        <a:pt x="39" y="25155"/>
                      </a:lnTo>
                      <a:lnTo>
                        <a:pt x="77" y="25501"/>
                      </a:lnTo>
                      <a:lnTo>
                        <a:pt x="141" y="25847"/>
                      </a:lnTo>
                      <a:lnTo>
                        <a:pt x="218" y="26193"/>
                      </a:lnTo>
                      <a:lnTo>
                        <a:pt x="321" y="26526"/>
                      </a:lnTo>
                      <a:lnTo>
                        <a:pt x="423" y="26859"/>
                      </a:lnTo>
                      <a:lnTo>
                        <a:pt x="551" y="27179"/>
                      </a:lnTo>
                      <a:lnTo>
                        <a:pt x="692" y="27486"/>
                      </a:lnTo>
                      <a:lnTo>
                        <a:pt x="846" y="27794"/>
                      </a:lnTo>
                      <a:lnTo>
                        <a:pt x="1025" y="28088"/>
                      </a:lnTo>
                      <a:lnTo>
                        <a:pt x="1204" y="28370"/>
                      </a:lnTo>
                      <a:lnTo>
                        <a:pt x="1397" y="28652"/>
                      </a:lnTo>
                      <a:lnTo>
                        <a:pt x="1614" y="28921"/>
                      </a:lnTo>
                      <a:lnTo>
                        <a:pt x="1832" y="29177"/>
                      </a:lnTo>
                      <a:lnTo>
                        <a:pt x="2063" y="29420"/>
                      </a:lnTo>
                      <a:lnTo>
                        <a:pt x="2306" y="29651"/>
                      </a:lnTo>
                      <a:lnTo>
                        <a:pt x="2562" y="29881"/>
                      </a:lnTo>
                      <a:lnTo>
                        <a:pt x="2831" y="30086"/>
                      </a:lnTo>
                      <a:lnTo>
                        <a:pt x="3113" y="30278"/>
                      </a:lnTo>
                      <a:lnTo>
                        <a:pt x="3395" y="30470"/>
                      </a:lnTo>
                      <a:lnTo>
                        <a:pt x="3689" y="30637"/>
                      </a:lnTo>
                      <a:lnTo>
                        <a:pt x="3997" y="30791"/>
                      </a:lnTo>
                      <a:lnTo>
                        <a:pt x="4304" y="30931"/>
                      </a:lnTo>
                      <a:lnTo>
                        <a:pt x="4624" y="31060"/>
                      </a:lnTo>
                      <a:lnTo>
                        <a:pt x="4957" y="31175"/>
                      </a:lnTo>
                      <a:lnTo>
                        <a:pt x="5290" y="31264"/>
                      </a:lnTo>
                      <a:lnTo>
                        <a:pt x="5636" y="31341"/>
                      </a:lnTo>
                      <a:lnTo>
                        <a:pt x="5982" y="31405"/>
                      </a:lnTo>
                      <a:lnTo>
                        <a:pt x="6340" y="31444"/>
                      </a:lnTo>
                      <a:lnTo>
                        <a:pt x="6686" y="31482"/>
                      </a:lnTo>
                      <a:lnTo>
                        <a:pt x="25334" y="31482"/>
                      </a:lnTo>
                      <a:lnTo>
                        <a:pt x="25693" y="31444"/>
                      </a:lnTo>
                      <a:lnTo>
                        <a:pt x="26052" y="31405"/>
                      </a:lnTo>
                      <a:lnTo>
                        <a:pt x="26398" y="31341"/>
                      </a:lnTo>
                      <a:lnTo>
                        <a:pt x="26731" y="31264"/>
                      </a:lnTo>
                      <a:lnTo>
                        <a:pt x="27076" y="31175"/>
                      </a:lnTo>
                      <a:lnTo>
                        <a:pt x="27397" y="31060"/>
                      </a:lnTo>
                      <a:lnTo>
                        <a:pt x="27717" y="30931"/>
                      </a:lnTo>
                      <a:lnTo>
                        <a:pt x="28037" y="30791"/>
                      </a:lnTo>
                      <a:lnTo>
                        <a:pt x="28331" y="30637"/>
                      </a:lnTo>
                      <a:lnTo>
                        <a:pt x="28626" y="30470"/>
                      </a:lnTo>
                      <a:lnTo>
                        <a:pt x="28921" y="30278"/>
                      </a:lnTo>
                      <a:lnTo>
                        <a:pt x="29190" y="30086"/>
                      </a:lnTo>
                      <a:lnTo>
                        <a:pt x="29459" y="29881"/>
                      </a:lnTo>
                      <a:lnTo>
                        <a:pt x="29715" y="29651"/>
                      </a:lnTo>
                      <a:lnTo>
                        <a:pt x="29958" y="29420"/>
                      </a:lnTo>
                      <a:lnTo>
                        <a:pt x="30201" y="29177"/>
                      </a:lnTo>
                      <a:lnTo>
                        <a:pt x="30419" y="28921"/>
                      </a:lnTo>
                      <a:lnTo>
                        <a:pt x="30624" y="28652"/>
                      </a:lnTo>
                      <a:lnTo>
                        <a:pt x="30829" y="28370"/>
                      </a:lnTo>
                      <a:lnTo>
                        <a:pt x="31008" y="28088"/>
                      </a:lnTo>
                      <a:lnTo>
                        <a:pt x="31175" y="27794"/>
                      </a:lnTo>
                      <a:lnTo>
                        <a:pt x="31329" y="27486"/>
                      </a:lnTo>
                      <a:lnTo>
                        <a:pt x="31469" y="27179"/>
                      </a:lnTo>
                      <a:lnTo>
                        <a:pt x="31597" y="26859"/>
                      </a:lnTo>
                      <a:lnTo>
                        <a:pt x="31713" y="26526"/>
                      </a:lnTo>
                      <a:lnTo>
                        <a:pt x="31802" y="26193"/>
                      </a:lnTo>
                      <a:lnTo>
                        <a:pt x="31892" y="25847"/>
                      </a:lnTo>
                      <a:lnTo>
                        <a:pt x="31943" y="25501"/>
                      </a:lnTo>
                      <a:lnTo>
                        <a:pt x="31995" y="25155"/>
                      </a:lnTo>
                      <a:lnTo>
                        <a:pt x="32020" y="24796"/>
                      </a:lnTo>
                      <a:lnTo>
                        <a:pt x="32033" y="24425"/>
                      </a:lnTo>
                      <a:lnTo>
                        <a:pt x="32033" y="0"/>
                      </a:ln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956;p38">
                  <a:extLst>
                    <a:ext uri="{FF2B5EF4-FFF2-40B4-BE49-F238E27FC236}">
                      <a16:creationId xmlns:a16="http://schemas.microsoft.com/office/drawing/2014/main" id="{DEC0B360-501B-078E-CDCA-AC5F1B493F40}"/>
                    </a:ext>
                  </a:extLst>
                </p:cNvPr>
                <p:cNvSpPr/>
                <p:nvPr/>
              </p:nvSpPr>
              <p:spPr>
                <a:xfrm>
                  <a:off x="1675595" y="2506569"/>
                  <a:ext cx="355741" cy="356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4" h="7096" extrusionOk="0">
                      <a:moveTo>
                        <a:pt x="3356" y="0"/>
                      </a:moveTo>
                      <a:lnTo>
                        <a:pt x="3177" y="13"/>
                      </a:lnTo>
                      <a:lnTo>
                        <a:pt x="2998" y="39"/>
                      </a:lnTo>
                      <a:lnTo>
                        <a:pt x="2831" y="64"/>
                      </a:lnTo>
                      <a:lnTo>
                        <a:pt x="2652" y="116"/>
                      </a:lnTo>
                      <a:lnTo>
                        <a:pt x="2486" y="154"/>
                      </a:lnTo>
                      <a:lnTo>
                        <a:pt x="2319" y="218"/>
                      </a:lnTo>
                      <a:lnTo>
                        <a:pt x="2165" y="282"/>
                      </a:lnTo>
                      <a:lnTo>
                        <a:pt x="1999" y="346"/>
                      </a:lnTo>
                      <a:lnTo>
                        <a:pt x="1845" y="423"/>
                      </a:lnTo>
                      <a:lnTo>
                        <a:pt x="1704" y="513"/>
                      </a:lnTo>
                      <a:lnTo>
                        <a:pt x="1563" y="602"/>
                      </a:lnTo>
                      <a:lnTo>
                        <a:pt x="1422" y="705"/>
                      </a:lnTo>
                      <a:lnTo>
                        <a:pt x="1282" y="807"/>
                      </a:lnTo>
                      <a:lnTo>
                        <a:pt x="1154" y="922"/>
                      </a:lnTo>
                      <a:lnTo>
                        <a:pt x="1038" y="1038"/>
                      </a:lnTo>
                      <a:lnTo>
                        <a:pt x="910" y="1166"/>
                      </a:lnTo>
                      <a:lnTo>
                        <a:pt x="808" y="1294"/>
                      </a:lnTo>
                      <a:lnTo>
                        <a:pt x="705" y="1422"/>
                      </a:lnTo>
                      <a:lnTo>
                        <a:pt x="603" y="1563"/>
                      </a:lnTo>
                      <a:lnTo>
                        <a:pt x="513" y="1704"/>
                      </a:lnTo>
                      <a:lnTo>
                        <a:pt x="423" y="1857"/>
                      </a:lnTo>
                      <a:lnTo>
                        <a:pt x="347" y="2011"/>
                      </a:lnTo>
                      <a:lnTo>
                        <a:pt x="270" y="2165"/>
                      </a:lnTo>
                      <a:lnTo>
                        <a:pt x="206" y="2331"/>
                      </a:lnTo>
                      <a:lnTo>
                        <a:pt x="155" y="2485"/>
                      </a:lnTo>
                      <a:lnTo>
                        <a:pt x="103" y="2664"/>
                      </a:lnTo>
                      <a:lnTo>
                        <a:pt x="65" y="2831"/>
                      </a:lnTo>
                      <a:lnTo>
                        <a:pt x="39" y="3010"/>
                      </a:lnTo>
                      <a:lnTo>
                        <a:pt x="14" y="3177"/>
                      </a:lnTo>
                      <a:lnTo>
                        <a:pt x="1" y="3356"/>
                      </a:lnTo>
                      <a:lnTo>
                        <a:pt x="1" y="3548"/>
                      </a:lnTo>
                      <a:lnTo>
                        <a:pt x="1" y="3727"/>
                      </a:lnTo>
                      <a:lnTo>
                        <a:pt x="14" y="3907"/>
                      </a:lnTo>
                      <a:lnTo>
                        <a:pt x="39" y="4086"/>
                      </a:lnTo>
                      <a:lnTo>
                        <a:pt x="65" y="4265"/>
                      </a:lnTo>
                      <a:lnTo>
                        <a:pt x="103" y="4432"/>
                      </a:lnTo>
                      <a:lnTo>
                        <a:pt x="155" y="4598"/>
                      </a:lnTo>
                      <a:lnTo>
                        <a:pt x="206" y="4765"/>
                      </a:lnTo>
                      <a:lnTo>
                        <a:pt x="270" y="4931"/>
                      </a:lnTo>
                      <a:lnTo>
                        <a:pt x="347" y="5085"/>
                      </a:lnTo>
                      <a:lnTo>
                        <a:pt x="423" y="5239"/>
                      </a:lnTo>
                      <a:lnTo>
                        <a:pt x="513" y="5380"/>
                      </a:lnTo>
                      <a:lnTo>
                        <a:pt x="603" y="5533"/>
                      </a:lnTo>
                      <a:lnTo>
                        <a:pt x="705" y="5661"/>
                      </a:lnTo>
                      <a:lnTo>
                        <a:pt x="808" y="5802"/>
                      </a:lnTo>
                      <a:lnTo>
                        <a:pt x="910" y="5930"/>
                      </a:lnTo>
                      <a:lnTo>
                        <a:pt x="1038" y="6058"/>
                      </a:lnTo>
                      <a:lnTo>
                        <a:pt x="1154" y="6174"/>
                      </a:lnTo>
                      <a:lnTo>
                        <a:pt x="1282" y="6276"/>
                      </a:lnTo>
                      <a:lnTo>
                        <a:pt x="1422" y="6391"/>
                      </a:lnTo>
                      <a:lnTo>
                        <a:pt x="1563" y="6481"/>
                      </a:lnTo>
                      <a:lnTo>
                        <a:pt x="1704" y="6584"/>
                      </a:lnTo>
                      <a:lnTo>
                        <a:pt x="1845" y="6660"/>
                      </a:lnTo>
                      <a:lnTo>
                        <a:pt x="1999" y="6737"/>
                      </a:lnTo>
                      <a:lnTo>
                        <a:pt x="2165" y="6814"/>
                      </a:lnTo>
                      <a:lnTo>
                        <a:pt x="2319" y="6878"/>
                      </a:lnTo>
                      <a:lnTo>
                        <a:pt x="2486" y="6929"/>
                      </a:lnTo>
                      <a:lnTo>
                        <a:pt x="2652" y="6981"/>
                      </a:lnTo>
                      <a:lnTo>
                        <a:pt x="2831" y="7019"/>
                      </a:lnTo>
                      <a:lnTo>
                        <a:pt x="2998" y="7045"/>
                      </a:lnTo>
                      <a:lnTo>
                        <a:pt x="3177" y="7070"/>
                      </a:lnTo>
                      <a:lnTo>
                        <a:pt x="3356" y="7083"/>
                      </a:lnTo>
                      <a:lnTo>
                        <a:pt x="3536" y="7096"/>
                      </a:lnTo>
                      <a:lnTo>
                        <a:pt x="3728" y="7083"/>
                      </a:lnTo>
                      <a:lnTo>
                        <a:pt x="3907" y="7070"/>
                      </a:lnTo>
                      <a:lnTo>
                        <a:pt x="4087" y="7045"/>
                      </a:lnTo>
                      <a:lnTo>
                        <a:pt x="4253" y="7019"/>
                      </a:lnTo>
                      <a:lnTo>
                        <a:pt x="4432" y="6981"/>
                      </a:lnTo>
                      <a:lnTo>
                        <a:pt x="4599" y="6929"/>
                      </a:lnTo>
                      <a:lnTo>
                        <a:pt x="4765" y="6878"/>
                      </a:lnTo>
                      <a:lnTo>
                        <a:pt x="4919" y="6814"/>
                      </a:lnTo>
                      <a:lnTo>
                        <a:pt x="5086" y="6737"/>
                      </a:lnTo>
                      <a:lnTo>
                        <a:pt x="5226" y="6660"/>
                      </a:lnTo>
                      <a:lnTo>
                        <a:pt x="5380" y="6584"/>
                      </a:lnTo>
                      <a:lnTo>
                        <a:pt x="5521" y="6481"/>
                      </a:lnTo>
                      <a:lnTo>
                        <a:pt x="5662" y="6391"/>
                      </a:lnTo>
                      <a:lnTo>
                        <a:pt x="5803" y="6276"/>
                      </a:lnTo>
                      <a:lnTo>
                        <a:pt x="5931" y="6174"/>
                      </a:lnTo>
                      <a:lnTo>
                        <a:pt x="6046" y="6058"/>
                      </a:lnTo>
                      <a:lnTo>
                        <a:pt x="6161" y="5930"/>
                      </a:lnTo>
                      <a:lnTo>
                        <a:pt x="6277" y="5802"/>
                      </a:lnTo>
                      <a:lnTo>
                        <a:pt x="6379" y="5661"/>
                      </a:lnTo>
                      <a:lnTo>
                        <a:pt x="6482" y="5533"/>
                      </a:lnTo>
                      <a:lnTo>
                        <a:pt x="6571" y="5380"/>
                      </a:lnTo>
                      <a:lnTo>
                        <a:pt x="6661" y="5239"/>
                      </a:lnTo>
                      <a:lnTo>
                        <a:pt x="6738" y="5085"/>
                      </a:lnTo>
                      <a:lnTo>
                        <a:pt x="6815" y="4931"/>
                      </a:lnTo>
                      <a:lnTo>
                        <a:pt x="6879" y="4765"/>
                      </a:lnTo>
                      <a:lnTo>
                        <a:pt x="6930" y="4598"/>
                      </a:lnTo>
                      <a:lnTo>
                        <a:pt x="6981" y="4432"/>
                      </a:lnTo>
                      <a:lnTo>
                        <a:pt x="7020" y="4265"/>
                      </a:lnTo>
                      <a:lnTo>
                        <a:pt x="7045" y="4086"/>
                      </a:lnTo>
                      <a:lnTo>
                        <a:pt x="7071" y="3907"/>
                      </a:lnTo>
                      <a:lnTo>
                        <a:pt x="7084" y="3727"/>
                      </a:lnTo>
                      <a:lnTo>
                        <a:pt x="7084" y="3548"/>
                      </a:lnTo>
                      <a:lnTo>
                        <a:pt x="7084" y="3356"/>
                      </a:lnTo>
                      <a:lnTo>
                        <a:pt x="7071" y="3177"/>
                      </a:lnTo>
                      <a:lnTo>
                        <a:pt x="7045" y="3010"/>
                      </a:lnTo>
                      <a:lnTo>
                        <a:pt x="7020" y="2831"/>
                      </a:lnTo>
                      <a:lnTo>
                        <a:pt x="6981" y="2664"/>
                      </a:lnTo>
                      <a:lnTo>
                        <a:pt x="6930" y="2485"/>
                      </a:lnTo>
                      <a:lnTo>
                        <a:pt x="6879" y="2331"/>
                      </a:lnTo>
                      <a:lnTo>
                        <a:pt x="6815" y="2165"/>
                      </a:lnTo>
                      <a:lnTo>
                        <a:pt x="6738" y="2011"/>
                      </a:lnTo>
                      <a:lnTo>
                        <a:pt x="6661" y="1857"/>
                      </a:lnTo>
                      <a:lnTo>
                        <a:pt x="6571" y="1704"/>
                      </a:lnTo>
                      <a:lnTo>
                        <a:pt x="6482" y="1563"/>
                      </a:lnTo>
                      <a:lnTo>
                        <a:pt x="6379" y="1422"/>
                      </a:lnTo>
                      <a:lnTo>
                        <a:pt x="6277" y="1294"/>
                      </a:lnTo>
                      <a:lnTo>
                        <a:pt x="6161" y="1166"/>
                      </a:lnTo>
                      <a:lnTo>
                        <a:pt x="6046" y="1038"/>
                      </a:lnTo>
                      <a:lnTo>
                        <a:pt x="5931" y="922"/>
                      </a:lnTo>
                      <a:lnTo>
                        <a:pt x="5803" y="807"/>
                      </a:lnTo>
                      <a:lnTo>
                        <a:pt x="5662" y="705"/>
                      </a:lnTo>
                      <a:lnTo>
                        <a:pt x="5521" y="602"/>
                      </a:lnTo>
                      <a:lnTo>
                        <a:pt x="5380" y="513"/>
                      </a:lnTo>
                      <a:lnTo>
                        <a:pt x="5226" y="423"/>
                      </a:lnTo>
                      <a:lnTo>
                        <a:pt x="5086" y="346"/>
                      </a:lnTo>
                      <a:lnTo>
                        <a:pt x="4919" y="282"/>
                      </a:lnTo>
                      <a:lnTo>
                        <a:pt x="4765" y="218"/>
                      </a:lnTo>
                      <a:lnTo>
                        <a:pt x="4599" y="154"/>
                      </a:lnTo>
                      <a:lnTo>
                        <a:pt x="4432" y="116"/>
                      </a:lnTo>
                      <a:lnTo>
                        <a:pt x="4253" y="64"/>
                      </a:lnTo>
                      <a:lnTo>
                        <a:pt x="4087" y="39"/>
                      </a:lnTo>
                      <a:lnTo>
                        <a:pt x="3907" y="13"/>
                      </a:lnTo>
                      <a:lnTo>
                        <a:pt x="3728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957;p38">
                  <a:extLst>
                    <a:ext uri="{FF2B5EF4-FFF2-40B4-BE49-F238E27FC236}">
                      <a16:creationId xmlns:a16="http://schemas.microsoft.com/office/drawing/2014/main" id="{719E8687-B2F8-75A6-A850-D334E6E36508}"/>
                    </a:ext>
                  </a:extLst>
                </p:cNvPr>
                <p:cNvSpPr/>
                <p:nvPr/>
              </p:nvSpPr>
              <p:spPr>
                <a:xfrm>
                  <a:off x="1731586" y="2562510"/>
                  <a:ext cx="243806" cy="244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5" h="4868" extrusionOk="0">
                      <a:moveTo>
                        <a:pt x="2421" y="1"/>
                      </a:moveTo>
                      <a:lnTo>
                        <a:pt x="2177" y="13"/>
                      </a:lnTo>
                      <a:lnTo>
                        <a:pt x="1934" y="52"/>
                      </a:lnTo>
                      <a:lnTo>
                        <a:pt x="1704" y="103"/>
                      </a:lnTo>
                      <a:lnTo>
                        <a:pt x="1486" y="193"/>
                      </a:lnTo>
                      <a:lnTo>
                        <a:pt x="1268" y="295"/>
                      </a:lnTo>
                      <a:lnTo>
                        <a:pt x="1063" y="410"/>
                      </a:lnTo>
                      <a:lnTo>
                        <a:pt x="884" y="551"/>
                      </a:lnTo>
                      <a:lnTo>
                        <a:pt x="705" y="705"/>
                      </a:lnTo>
                      <a:lnTo>
                        <a:pt x="551" y="884"/>
                      </a:lnTo>
                      <a:lnTo>
                        <a:pt x="410" y="1076"/>
                      </a:lnTo>
                      <a:lnTo>
                        <a:pt x="282" y="1269"/>
                      </a:lnTo>
                      <a:lnTo>
                        <a:pt x="179" y="1486"/>
                      </a:lnTo>
                      <a:lnTo>
                        <a:pt x="103" y="1704"/>
                      </a:lnTo>
                      <a:lnTo>
                        <a:pt x="39" y="1935"/>
                      </a:lnTo>
                      <a:lnTo>
                        <a:pt x="13" y="2178"/>
                      </a:lnTo>
                      <a:lnTo>
                        <a:pt x="0" y="2434"/>
                      </a:lnTo>
                      <a:lnTo>
                        <a:pt x="13" y="2677"/>
                      </a:lnTo>
                      <a:lnTo>
                        <a:pt x="39" y="2921"/>
                      </a:lnTo>
                      <a:lnTo>
                        <a:pt x="103" y="3151"/>
                      </a:lnTo>
                      <a:lnTo>
                        <a:pt x="179" y="3382"/>
                      </a:lnTo>
                      <a:lnTo>
                        <a:pt x="282" y="3587"/>
                      </a:lnTo>
                      <a:lnTo>
                        <a:pt x="410" y="3792"/>
                      </a:lnTo>
                      <a:lnTo>
                        <a:pt x="551" y="3984"/>
                      </a:lnTo>
                      <a:lnTo>
                        <a:pt x="705" y="4150"/>
                      </a:lnTo>
                      <a:lnTo>
                        <a:pt x="884" y="4304"/>
                      </a:lnTo>
                      <a:lnTo>
                        <a:pt x="1063" y="4445"/>
                      </a:lnTo>
                      <a:lnTo>
                        <a:pt x="1268" y="4573"/>
                      </a:lnTo>
                      <a:lnTo>
                        <a:pt x="1486" y="4675"/>
                      </a:lnTo>
                      <a:lnTo>
                        <a:pt x="1704" y="4752"/>
                      </a:lnTo>
                      <a:lnTo>
                        <a:pt x="1934" y="4816"/>
                      </a:lnTo>
                      <a:lnTo>
                        <a:pt x="2177" y="4855"/>
                      </a:lnTo>
                      <a:lnTo>
                        <a:pt x="2421" y="4868"/>
                      </a:lnTo>
                      <a:lnTo>
                        <a:pt x="2677" y="4855"/>
                      </a:lnTo>
                      <a:lnTo>
                        <a:pt x="2920" y="4816"/>
                      </a:lnTo>
                      <a:lnTo>
                        <a:pt x="3151" y="4752"/>
                      </a:lnTo>
                      <a:lnTo>
                        <a:pt x="3369" y="4675"/>
                      </a:lnTo>
                      <a:lnTo>
                        <a:pt x="3586" y="4573"/>
                      </a:lnTo>
                      <a:lnTo>
                        <a:pt x="3791" y="4445"/>
                      </a:lnTo>
                      <a:lnTo>
                        <a:pt x="3971" y="4304"/>
                      </a:lnTo>
                      <a:lnTo>
                        <a:pt x="4150" y="4150"/>
                      </a:lnTo>
                      <a:lnTo>
                        <a:pt x="4304" y="3984"/>
                      </a:lnTo>
                      <a:lnTo>
                        <a:pt x="4444" y="3792"/>
                      </a:lnTo>
                      <a:lnTo>
                        <a:pt x="4560" y="3587"/>
                      </a:lnTo>
                      <a:lnTo>
                        <a:pt x="4662" y="3382"/>
                      </a:lnTo>
                      <a:lnTo>
                        <a:pt x="4752" y="3151"/>
                      </a:lnTo>
                      <a:lnTo>
                        <a:pt x="4803" y="2921"/>
                      </a:lnTo>
                      <a:lnTo>
                        <a:pt x="4841" y="2677"/>
                      </a:lnTo>
                      <a:lnTo>
                        <a:pt x="4854" y="2434"/>
                      </a:lnTo>
                      <a:lnTo>
                        <a:pt x="4841" y="2178"/>
                      </a:lnTo>
                      <a:lnTo>
                        <a:pt x="4803" y="1935"/>
                      </a:lnTo>
                      <a:lnTo>
                        <a:pt x="4752" y="1704"/>
                      </a:lnTo>
                      <a:lnTo>
                        <a:pt x="4662" y="1486"/>
                      </a:lnTo>
                      <a:lnTo>
                        <a:pt x="4560" y="1269"/>
                      </a:lnTo>
                      <a:lnTo>
                        <a:pt x="4444" y="1076"/>
                      </a:lnTo>
                      <a:lnTo>
                        <a:pt x="4304" y="884"/>
                      </a:lnTo>
                      <a:lnTo>
                        <a:pt x="4150" y="705"/>
                      </a:lnTo>
                      <a:lnTo>
                        <a:pt x="3971" y="551"/>
                      </a:lnTo>
                      <a:lnTo>
                        <a:pt x="3791" y="410"/>
                      </a:lnTo>
                      <a:lnTo>
                        <a:pt x="3586" y="295"/>
                      </a:lnTo>
                      <a:lnTo>
                        <a:pt x="3369" y="193"/>
                      </a:lnTo>
                      <a:lnTo>
                        <a:pt x="3151" y="103"/>
                      </a:lnTo>
                      <a:lnTo>
                        <a:pt x="2920" y="52"/>
                      </a:lnTo>
                      <a:lnTo>
                        <a:pt x="2677" y="13"/>
                      </a:lnTo>
                      <a:lnTo>
                        <a:pt x="242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958;p38">
                  <a:extLst>
                    <a:ext uri="{FF2B5EF4-FFF2-40B4-BE49-F238E27FC236}">
                      <a16:creationId xmlns:a16="http://schemas.microsoft.com/office/drawing/2014/main" id="{945B7FEB-580D-A39D-4800-F76EE1134D34}"/>
                    </a:ext>
                  </a:extLst>
                </p:cNvPr>
                <p:cNvSpPr/>
                <p:nvPr/>
              </p:nvSpPr>
              <p:spPr>
                <a:xfrm>
                  <a:off x="2387617" y="2506569"/>
                  <a:ext cx="356343" cy="356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6" h="7096" extrusionOk="0">
                      <a:moveTo>
                        <a:pt x="3369" y="0"/>
                      </a:moveTo>
                      <a:lnTo>
                        <a:pt x="3189" y="13"/>
                      </a:lnTo>
                      <a:lnTo>
                        <a:pt x="3010" y="39"/>
                      </a:lnTo>
                      <a:lnTo>
                        <a:pt x="2831" y="64"/>
                      </a:lnTo>
                      <a:lnTo>
                        <a:pt x="2664" y="116"/>
                      </a:lnTo>
                      <a:lnTo>
                        <a:pt x="2498" y="154"/>
                      </a:lnTo>
                      <a:lnTo>
                        <a:pt x="2331" y="218"/>
                      </a:lnTo>
                      <a:lnTo>
                        <a:pt x="2165" y="282"/>
                      </a:lnTo>
                      <a:lnTo>
                        <a:pt x="2011" y="346"/>
                      </a:lnTo>
                      <a:lnTo>
                        <a:pt x="1857" y="423"/>
                      </a:lnTo>
                      <a:lnTo>
                        <a:pt x="1716" y="513"/>
                      </a:lnTo>
                      <a:lnTo>
                        <a:pt x="1563" y="602"/>
                      </a:lnTo>
                      <a:lnTo>
                        <a:pt x="1422" y="705"/>
                      </a:lnTo>
                      <a:lnTo>
                        <a:pt x="1294" y="807"/>
                      </a:lnTo>
                      <a:lnTo>
                        <a:pt x="1166" y="922"/>
                      </a:lnTo>
                      <a:lnTo>
                        <a:pt x="1038" y="1038"/>
                      </a:lnTo>
                      <a:lnTo>
                        <a:pt x="922" y="1166"/>
                      </a:lnTo>
                      <a:lnTo>
                        <a:pt x="807" y="1294"/>
                      </a:lnTo>
                      <a:lnTo>
                        <a:pt x="705" y="1422"/>
                      </a:lnTo>
                      <a:lnTo>
                        <a:pt x="615" y="1563"/>
                      </a:lnTo>
                      <a:lnTo>
                        <a:pt x="512" y="1704"/>
                      </a:lnTo>
                      <a:lnTo>
                        <a:pt x="436" y="1857"/>
                      </a:lnTo>
                      <a:lnTo>
                        <a:pt x="359" y="2011"/>
                      </a:lnTo>
                      <a:lnTo>
                        <a:pt x="282" y="2165"/>
                      </a:lnTo>
                      <a:lnTo>
                        <a:pt x="218" y="2331"/>
                      </a:lnTo>
                      <a:lnTo>
                        <a:pt x="167" y="2485"/>
                      </a:lnTo>
                      <a:lnTo>
                        <a:pt x="115" y="2664"/>
                      </a:lnTo>
                      <a:lnTo>
                        <a:pt x="77" y="2831"/>
                      </a:lnTo>
                      <a:lnTo>
                        <a:pt x="39" y="3010"/>
                      </a:lnTo>
                      <a:lnTo>
                        <a:pt x="26" y="3177"/>
                      </a:lnTo>
                      <a:lnTo>
                        <a:pt x="13" y="3356"/>
                      </a:lnTo>
                      <a:lnTo>
                        <a:pt x="0" y="3548"/>
                      </a:lnTo>
                      <a:lnTo>
                        <a:pt x="13" y="3727"/>
                      </a:lnTo>
                      <a:lnTo>
                        <a:pt x="26" y="3907"/>
                      </a:lnTo>
                      <a:lnTo>
                        <a:pt x="39" y="4086"/>
                      </a:lnTo>
                      <a:lnTo>
                        <a:pt x="77" y="4265"/>
                      </a:lnTo>
                      <a:lnTo>
                        <a:pt x="115" y="4432"/>
                      </a:lnTo>
                      <a:lnTo>
                        <a:pt x="167" y="4598"/>
                      </a:lnTo>
                      <a:lnTo>
                        <a:pt x="218" y="4765"/>
                      </a:lnTo>
                      <a:lnTo>
                        <a:pt x="282" y="4931"/>
                      </a:lnTo>
                      <a:lnTo>
                        <a:pt x="359" y="5085"/>
                      </a:lnTo>
                      <a:lnTo>
                        <a:pt x="436" y="5239"/>
                      </a:lnTo>
                      <a:lnTo>
                        <a:pt x="512" y="5380"/>
                      </a:lnTo>
                      <a:lnTo>
                        <a:pt x="615" y="5533"/>
                      </a:lnTo>
                      <a:lnTo>
                        <a:pt x="705" y="5661"/>
                      </a:lnTo>
                      <a:lnTo>
                        <a:pt x="807" y="5802"/>
                      </a:lnTo>
                      <a:lnTo>
                        <a:pt x="922" y="5930"/>
                      </a:lnTo>
                      <a:lnTo>
                        <a:pt x="1038" y="6058"/>
                      </a:lnTo>
                      <a:lnTo>
                        <a:pt x="1166" y="6174"/>
                      </a:lnTo>
                      <a:lnTo>
                        <a:pt x="1294" y="6276"/>
                      </a:lnTo>
                      <a:lnTo>
                        <a:pt x="1422" y="6391"/>
                      </a:lnTo>
                      <a:lnTo>
                        <a:pt x="1563" y="6481"/>
                      </a:lnTo>
                      <a:lnTo>
                        <a:pt x="1716" y="6584"/>
                      </a:lnTo>
                      <a:lnTo>
                        <a:pt x="1857" y="6660"/>
                      </a:lnTo>
                      <a:lnTo>
                        <a:pt x="2011" y="6737"/>
                      </a:lnTo>
                      <a:lnTo>
                        <a:pt x="2165" y="6814"/>
                      </a:lnTo>
                      <a:lnTo>
                        <a:pt x="2331" y="6878"/>
                      </a:lnTo>
                      <a:lnTo>
                        <a:pt x="2498" y="6929"/>
                      </a:lnTo>
                      <a:lnTo>
                        <a:pt x="2664" y="6981"/>
                      </a:lnTo>
                      <a:lnTo>
                        <a:pt x="2831" y="7019"/>
                      </a:lnTo>
                      <a:lnTo>
                        <a:pt x="3010" y="7045"/>
                      </a:lnTo>
                      <a:lnTo>
                        <a:pt x="3189" y="7070"/>
                      </a:lnTo>
                      <a:lnTo>
                        <a:pt x="3369" y="7083"/>
                      </a:lnTo>
                      <a:lnTo>
                        <a:pt x="3548" y="7096"/>
                      </a:lnTo>
                      <a:lnTo>
                        <a:pt x="3727" y="7083"/>
                      </a:lnTo>
                      <a:lnTo>
                        <a:pt x="3919" y="7070"/>
                      </a:lnTo>
                      <a:lnTo>
                        <a:pt x="4086" y="7045"/>
                      </a:lnTo>
                      <a:lnTo>
                        <a:pt x="4265" y="7019"/>
                      </a:lnTo>
                      <a:lnTo>
                        <a:pt x="4432" y="6981"/>
                      </a:lnTo>
                      <a:lnTo>
                        <a:pt x="4611" y="6929"/>
                      </a:lnTo>
                      <a:lnTo>
                        <a:pt x="4765" y="6878"/>
                      </a:lnTo>
                      <a:lnTo>
                        <a:pt x="4931" y="6814"/>
                      </a:lnTo>
                      <a:lnTo>
                        <a:pt x="5085" y="6737"/>
                      </a:lnTo>
                      <a:lnTo>
                        <a:pt x="5239" y="6660"/>
                      </a:lnTo>
                      <a:lnTo>
                        <a:pt x="5392" y="6584"/>
                      </a:lnTo>
                      <a:lnTo>
                        <a:pt x="5533" y="6481"/>
                      </a:lnTo>
                      <a:lnTo>
                        <a:pt x="5674" y="6391"/>
                      </a:lnTo>
                      <a:lnTo>
                        <a:pt x="5802" y="6276"/>
                      </a:lnTo>
                      <a:lnTo>
                        <a:pt x="5930" y="6174"/>
                      </a:lnTo>
                      <a:lnTo>
                        <a:pt x="6058" y="6058"/>
                      </a:lnTo>
                      <a:lnTo>
                        <a:pt x="6173" y="5930"/>
                      </a:lnTo>
                      <a:lnTo>
                        <a:pt x="6289" y="5802"/>
                      </a:lnTo>
                      <a:lnTo>
                        <a:pt x="6391" y="5661"/>
                      </a:lnTo>
                      <a:lnTo>
                        <a:pt x="6494" y="5533"/>
                      </a:lnTo>
                      <a:lnTo>
                        <a:pt x="6583" y="5380"/>
                      </a:lnTo>
                      <a:lnTo>
                        <a:pt x="6673" y="5239"/>
                      </a:lnTo>
                      <a:lnTo>
                        <a:pt x="6750" y="5085"/>
                      </a:lnTo>
                      <a:lnTo>
                        <a:pt x="6814" y="4931"/>
                      </a:lnTo>
                      <a:lnTo>
                        <a:pt x="6878" y="4765"/>
                      </a:lnTo>
                      <a:lnTo>
                        <a:pt x="6942" y="4598"/>
                      </a:lnTo>
                      <a:lnTo>
                        <a:pt x="6980" y="4432"/>
                      </a:lnTo>
                      <a:lnTo>
                        <a:pt x="7019" y="4265"/>
                      </a:lnTo>
                      <a:lnTo>
                        <a:pt x="7057" y="4086"/>
                      </a:lnTo>
                      <a:lnTo>
                        <a:pt x="7083" y="3907"/>
                      </a:lnTo>
                      <a:lnTo>
                        <a:pt x="7096" y="3727"/>
                      </a:lnTo>
                      <a:lnTo>
                        <a:pt x="7096" y="3548"/>
                      </a:lnTo>
                      <a:lnTo>
                        <a:pt x="7096" y="3356"/>
                      </a:lnTo>
                      <a:lnTo>
                        <a:pt x="7083" y="3177"/>
                      </a:lnTo>
                      <a:lnTo>
                        <a:pt x="7057" y="3010"/>
                      </a:lnTo>
                      <a:lnTo>
                        <a:pt x="7019" y="2831"/>
                      </a:lnTo>
                      <a:lnTo>
                        <a:pt x="6980" y="2664"/>
                      </a:lnTo>
                      <a:lnTo>
                        <a:pt x="6942" y="2485"/>
                      </a:lnTo>
                      <a:lnTo>
                        <a:pt x="6878" y="2331"/>
                      </a:lnTo>
                      <a:lnTo>
                        <a:pt x="6814" y="2165"/>
                      </a:lnTo>
                      <a:lnTo>
                        <a:pt x="6750" y="2011"/>
                      </a:lnTo>
                      <a:lnTo>
                        <a:pt x="6673" y="1857"/>
                      </a:lnTo>
                      <a:lnTo>
                        <a:pt x="6583" y="1704"/>
                      </a:lnTo>
                      <a:lnTo>
                        <a:pt x="6494" y="1563"/>
                      </a:lnTo>
                      <a:lnTo>
                        <a:pt x="6391" y="1422"/>
                      </a:lnTo>
                      <a:lnTo>
                        <a:pt x="6289" y="1294"/>
                      </a:lnTo>
                      <a:lnTo>
                        <a:pt x="6173" y="1166"/>
                      </a:lnTo>
                      <a:lnTo>
                        <a:pt x="6058" y="1038"/>
                      </a:lnTo>
                      <a:lnTo>
                        <a:pt x="5930" y="922"/>
                      </a:lnTo>
                      <a:lnTo>
                        <a:pt x="5802" y="807"/>
                      </a:lnTo>
                      <a:lnTo>
                        <a:pt x="5674" y="705"/>
                      </a:lnTo>
                      <a:lnTo>
                        <a:pt x="5533" y="602"/>
                      </a:lnTo>
                      <a:lnTo>
                        <a:pt x="5392" y="513"/>
                      </a:lnTo>
                      <a:lnTo>
                        <a:pt x="5239" y="423"/>
                      </a:lnTo>
                      <a:lnTo>
                        <a:pt x="5085" y="346"/>
                      </a:lnTo>
                      <a:lnTo>
                        <a:pt x="4931" y="282"/>
                      </a:lnTo>
                      <a:lnTo>
                        <a:pt x="4765" y="218"/>
                      </a:lnTo>
                      <a:lnTo>
                        <a:pt x="4611" y="154"/>
                      </a:lnTo>
                      <a:lnTo>
                        <a:pt x="4432" y="116"/>
                      </a:lnTo>
                      <a:lnTo>
                        <a:pt x="4265" y="64"/>
                      </a:lnTo>
                      <a:lnTo>
                        <a:pt x="4086" y="39"/>
                      </a:lnTo>
                      <a:lnTo>
                        <a:pt x="3919" y="13"/>
                      </a:lnTo>
                      <a:lnTo>
                        <a:pt x="3727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959;p38">
                  <a:extLst>
                    <a:ext uri="{FF2B5EF4-FFF2-40B4-BE49-F238E27FC236}">
                      <a16:creationId xmlns:a16="http://schemas.microsoft.com/office/drawing/2014/main" id="{34B9A527-A179-EB4E-FB9D-C6EAEDEB4D16}"/>
                    </a:ext>
                  </a:extLst>
                </p:cNvPr>
                <p:cNvSpPr/>
                <p:nvPr/>
              </p:nvSpPr>
              <p:spPr>
                <a:xfrm>
                  <a:off x="2443559" y="2562510"/>
                  <a:ext cx="244459" cy="244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8" h="4868" extrusionOk="0">
                      <a:moveTo>
                        <a:pt x="2434" y="1"/>
                      </a:moveTo>
                      <a:lnTo>
                        <a:pt x="2191" y="13"/>
                      </a:lnTo>
                      <a:lnTo>
                        <a:pt x="1947" y="52"/>
                      </a:lnTo>
                      <a:lnTo>
                        <a:pt x="1717" y="103"/>
                      </a:lnTo>
                      <a:lnTo>
                        <a:pt x="1486" y="193"/>
                      </a:lnTo>
                      <a:lnTo>
                        <a:pt x="1281" y="295"/>
                      </a:lnTo>
                      <a:lnTo>
                        <a:pt x="1076" y="410"/>
                      </a:lnTo>
                      <a:lnTo>
                        <a:pt x="884" y="551"/>
                      </a:lnTo>
                      <a:lnTo>
                        <a:pt x="718" y="705"/>
                      </a:lnTo>
                      <a:lnTo>
                        <a:pt x="564" y="884"/>
                      </a:lnTo>
                      <a:lnTo>
                        <a:pt x="423" y="1076"/>
                      </a:lnTo>
                      <a:lnTo>
                        <a:pt x="295" y="1269"/>
                      </a:lnTo>
                      <a:lnTo>
                        <a:pt x="193" y="1486"/>
                      </a:lnTo>
                      <a:lnTo>
                        <a:pt x="116" y="1704"/>
                      </a:lnTo>
                      <a:lnTo>
                        <a:pt x="52" y="1935"/>
                      </a:lnTo>
                      <a:lnTo>
                        <a:pt x="13" y="2178"/>
                      </a:lnTo>
                      <a:lnTo>
                        <a:pt x="0" y="2434"/>
                      </a:lnTo>
                      <a:lnTo>
                        <a:pt x="13" y="2677"/>
                      </a:lnTo>
                      <a:lnTo>
                        <a:pt x="52" y="2921"/>
                      </a:lnTo>
                      <a:lnTo>
                        <a:pt x="116" y="3151"/>
                      </a:lnTo>
                      <a:lnTo>
                        <a:pt x="193" y="3382"/>
                      </a:lnTo>
                      <a:lnTo>
                        <a:pt x="295" y="3587"/>
                      </a:lnTo>
                      <a:lnTo>
                        <a:pt x="423" y="3792"/>
                      </a:lnTo>
                      <a:lnTo>
                        <a:pt x="564" y="3984"/>
                      </a:lnTo>
                      <a:lnTo>
                        <a:pt x="718" y="4150"/>
                      </a:lnTo>
                      <a:lnTo>
                        <a:pt x="884" y="4304"/>
                      </a:lnTo>
                      <a:lnTo>
                        <a:pt x="1076" y="4445"/>
                      </a:lnTo>
                      <a:lnTo>
                        <a:pt x="1281" y="4573"/>
                      </a:lnTo>
                      <a:lnTo>
                        <a:pt x="1486" y="4675"/>
                      </a:lnTo>
                      <a:lnTo>
                        <a:pt x="1717" y="4752"/>
                      </a:lnTo>
                      <a:lnTo>
                        <a:pt x="1947" y="4816"/>
                      </a:lnTo>
                      <a:lnTo>
                        <a:pt x="2191" y="4855"/>
                      </a:lnTo>
                      <a:lnTo>
                        <a:pt x="2434" y="4868"/>
                      </a:lnTo>
                      <a:lnTo>
                        <a:pt x="2690" y="4855"/>
                      </a:lnTo>
                      <a:lnTo>
                        <a:pt x="2921" y="4816"/>
                      </a:lnTo>
                      <a:lnTo>
                        <a:pt x="3164" y="4752"/>
                      </a:lnTo>
                      <a:lnTo>
                        <a:pt x="3382" y="4675"/>
                      </a:lnTo>
                      <a:lnTo>
                        <a:pt x="3599" y="4573"/>
                      </a:lnTo>
                      <a:lnTo>
                        <a:pt x="3792" y="4445"/>
                      </a:lnTo>
                      <a:lnTo>
                        <a:pt x="3984" y="4304"/>
                      </a:lnTo>
                      <a:lnTo>
                        <a:pt x="4150" y="4150"/>
                      </a:lnTo>
                      <a:lnTo>
                        <a:pt x="4317" y="3984"/>
                      </a:lnTo>
                      <a:lnTo>
                        <a:pt x="4458" y="3792"/>
                      </a:lnTo>
                      <a:lnTo>
                        <a:pt x="4573" y="3587"/>
                      </a:lnTo>
                      <a:lnTo>
                        <a:pt x="4675" y="3382"/>
                      </a:lnTo>
                      <a:lnTo>
                        <a:pt x="4765" y="3151"/>
                      </a:lnTo>
                      <a:lnTo>
                        <a:pt x="4816" y="2921"/>
                      </a:lnTo>
                      <a:lnTo>
                        <a:pt x="4855" y="2677"/>
                      </a:lnTo>
                      <a:lnTo>
                        <a:pt x="4867" y="2434"/>
                      </a:lnTo>
                      <a:lnTo>
                        <a:pt x="4855" y="2178"/>
                      </a:lnTo>
                      <a:lnTo>
                        <a:pt x="4816" y="1935"/>
                      </a:lnTo>
                      <a:lnTo>
                        <a:pt x="4765" y="1704"/>
                      </a:lnTo>
                      <a:lnTo>
                        <a:pt x="4675" y="1486"/>
                      </a:lnTo>
                      <a:lnTo>
                        <a:pt x="4573" y="1269"/>
                      </a:lnTo>
                      <a:lnTo>
                        <a:pt x="4458" y="1076"/>
                      </a:lnTo>
                      <a:lnTo>
                        <a:pt x="4317" y="884"/>
                      </a:lnTo>
                      <a:lnTo>
                        <a:pt x="4150" y="705"/>
                      </a:lnTo>
                      <a:lnTo>
                        <a:pt x="3984" y="551"/>
                      </a:lnTo>
                      <a:lnTo>
                        <a:pt x="3792" y="410"/>
                      </a:lnTo>
                      <a:lnTo>
                        <a:pt x="3599" y="295"/>
                      </a:lnTo>
                      <a:lnTo>
                        <a:pt x="3382" y="193"/>
                      </a:lnTo>
                      <a:lnTo>
                        <a:pt x="3164" y="103"/>
                      </a:lnTo>
                      <a:lnTo>
                        <a:pt x="2921" y="52"/>
                      </a:lnTo>
                      <a:lnTo>
                        <a:pt x="2690" y="13"/>
                      </a:lnTo>
                      <a:lnTo>
                        <a:pt x="243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960;p38">
                  <a:extLst>
                    <a:ext uri="{FF2B5EF4-FFF2-40B4-BE49-F238E27FC236}">
                      <a16:creationId xmlns:a16="http://schemas.microsoft.com/office/drawing/2014/main" id="{BD2E4C7B-CB7E-3A98-E4F2-8CF0AD879DA2}"/>
                    </a:ext>
                  </a:extLst>
                </p:cNvPr>
                <p:cNvSpPr/>
                <p:nvPr/>
              </p:nvSpPr>
              <p:spPr>
                <a:xfrm>
                  <a:off x="1697489" y="3169681"/>
                  <a:ext cx="1024638" cy="292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04" h="5828" extrusionOk="0">
                      <a:moveTo>
                        <a:pt x="2664" y="0"/>
                      </a:moveTo>
                      <a:lnTo>
                        <a:pt x="2395" y="13"/>
                      </a:lnTo>
                      <a:lnTo>
                        <a:pt x="2126" y="51"/>
                      </a:lnTo>
                      <a:lnTo>
                        <a:pt x="1870" y="116"/>
                      </a:lnTo>
                      <a:lnTo>
                        <a:pt x="1627" y="205"/>
                      </a:lnTo>
                      <a:lnTo>
                        <a:pt x="1396" y="320"/>
                      </a:lnTo>
                      <a:lnTo>
                        <a:pt x="1179" y="449"/>
                      </a:lnTo>
                      <a:lnTo>
                        <a:pt x="974" y="602"/>
                      </a:lnTo>
                      <a:lnTo>
                        <a:pt x="782" y="782"/>
                      </a:lnTo>
                      <a:lnTo>
                        <a:pt x="615" y="961"/>
                      </a:lnTo>
                      <a:lnTo>
                        <a:pt x="461" y="1166"/>
                      </a:lnTo>
                      <a:lnTo>
                        <a:pt x="320" y="1383"/>
                      </a:lnTo>
                      <a:lnTo>
                        <a:pt x="205" y="1627"/>
                      </a:lnTo>
                      <a:lnTo>
                        <a:pt x="116" y="1870"/>
                      </a:lnTo>
                      <a:lnTo>
                        <a:pt x="52" y="2126"/>
                      </a:lnTo>
                      <a:lnTo>
                        <a:pt x="13" y="2383"/>
                      </a:lnTo>
                      <a:lnTo>
                        <a:pt x="0" y="2651"/>
                      </a:lnTo>
                      <a:lnTo>
                        <a:pt x="0" y="3164"/>
                      </a:lnTo>
                      <a:lnTo>
                        <a:pt x="13" y="3433"/>
                      </a:lnTo>
                      <a:lnTo>
                        <a:pt x="52" y="3702"/>
                      </a:lnTo>
                      <a:lnTo>
                        <a:pt x="116" y="3958"/>
                      </a:lnTo>
                      <a:lnTo>
                        <a:pt x="205" y="4201"/>
                      </a:lnTo>
                      <a:lnTo>
                        <a:pt x="320" y="4432"/>
                      </a:lnTo>
                      <a:lnTo>
                        <a:pt x="461" y="4649"/>
                      </a:lnTo>
                      <a:lnTo>
                        <a:pt x="615" y="4854"/>
                      </a:lnTo>
                      <a:lnTo>
                        <a:pt x="782" y="5047"/>
                      </a:lnTo>
                      <a:lnTo>
                        <a:pt x="974" y="5213"/>
                      </a:lnTo>
                      <a:lnTo>
                        <a:pt x="1179" y="5367"/>
                      </a:lnTo>
                      <a:lnTo>
                        <a:pt x="1396" y="5508"/>
                      </a:lnTo>
                      <a:lnTo>
                        <a:pt x="1627" y="5610"/>
                      </a:lnTo>
                      <a:lnTo>
                        <a:pt x="1870" y="5700"/>
                      </a:lnTo>
                      <a:lnTo>
                        <a:pt x="2126" y="5764"/>
                      </a:lnTo>
                      <a:lnTo>
                        <a:pt x="2395" y="5815"/>
                      </a:lnTo>
                      <a:lnTo>
                        <a:pt x="2664" y="5828"/>
                      </a:lnTo>
                      <a:lnTo>
                        <a:pt x="17739" y="5828"/>
                      </a:lnTo>
                      <a:lnTo>
                        <a:pt x="18008" y="5815"/>
                      </a:lnTo>
                      <a:lnTo>
                        <a:pt x="18277" y="5764"/>
                      </a:lnTo>
                      <a:lnTo>
                        <a:pt x="18533" y="5700"/>
                      </a:lnTo>
                      <a:lnTo>
                        <a:pt x="18777" y="5610"/>
                      </a:lnTo>
                      <a:lnTo>
                        <a:pt x="19007" y="5508"/>
                      </a:lnTo>
                      <a:lnTo>
                        <a:pt x="19225" y="5367"/>
                      </a:lnTo>
                      <a:lnTo>
                        <a:pt x="19430" y="5213"/>
                      </a:lnTo>
                      <a:lnTo>
                        <a:pt x="19622" y="5047"/>
                      </a:lnTo>
                      <a:lnTo>
                        <a:pt x="19788" y="4854"/>
                      </a:lnTo>
                      <a:lnTo>
                        <a:pt x="19942" y="4649"/>
                      </a:lnTo>
                      <a:lnTo>
                        <a:pt x="20070" y="4432"/>
                      </a:lnTo>
                      <a:lnTo>
                        <a:pt x="20185" y="4201"/>
                      </a:lnTo>
                      <a:lnTo>
                        <a:pt x="20275" y="3958"/>
                      </a:lnTo>
                      <a:lnTo>
                        <a:pt x="20339" y="3702"/>
                      </a:lnTo>
                      <a:lnTo>
                        <a:pt x="20378" y="3433"/>
                      </a:lnTo>
                      <a:lnTo>
                        <a:pt x="20403" y="3164"/>
                      </a:lnTo>
                      <a:lnTo>
                        <a:pt x="20403" y="2651"/>
                      </a:lnTo>
                      <a:lnTo>
                        <a:pt x="20378" y="2383"/>
                      </a:lnTo>
                      <a:lnTo>
                        <a:pt x="20339" y="2126"/>
                      </a:lnTo>
                      <a:lnTo>
                        <a:pt x="20275" y="1870"/>
                      </a:lnTo>
                      <a:lnTo>
                        <a:pt x="20185" y="1627"/>
                      </a:lnTo>
                      <a:lnTo>
                        <a:pt x="20070" y="1383"/>
                      </a:lnTo>
                      <a:lnTo>
                        <a:pt x="19942" y="1166"/>
                      </a:lnTo>
                      <a:lnTo>
                        <a:pt x="19788" y="961"/>
                      </a:lnTo>
                      <a:lnTo>
                        <a:pt x="19622" y="782"/>
                      </a:lnTo>
                      <a:lnTo>
                        <a:pt x="19430" y="602"/>
                      </a:lnTo>
                      <a:lnTo>
                        <a:pt x="19225" y="449"/>
                      </a:lnTo>
                      <a:lnTo>
                        <a:pt x="19007" y="320"/>
                      </a:lnTo>
                      <a:lnTo>
                        <a:pt x="18777" y="205"/>
                      </a:lnTo>
                      <a:lnTo>
                        <a:pt x="18533" y="116"/>
                      </a:lnTo>
                      <a:lnTo>
                        <a:pt x="18277" y="51"/>
                      </a:lnTo>
                      <a:lnTo>
                        <a:pt x="18008" y="13"/>
                      </a:lnTo>
                      <a:lnTo>
                        <a:pt x="1773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961;p38">
                  <a:extLst>
                    <a:ext uri="{FF2B5EF4-FFF2-40B4-BE49-F238E27FC236}">
                      <a16:creationId xmlns:a16="http://schemas.microsoft.com/office/drawing/2014/main" id="{4D699499-A429-4E1A-1227-89B8DB73F0D2}"/>
                    </a:ext>
                  </a:extLst>
                </p:cNvPr>
                <p:cNvSpPr/>
                <p:nvPr/>
              </p:nvSpPr>
              <p:spPr>
                <a:xfrm>
                  <a:off x="1751522" y="3224317"/>
                  <a:ext cx="915917" cy="183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9" h="3652" extrusionOk="0">
                      <a:moveTo>
                        <a:pt x="1640" y="1"/>
                      </a:moveTo>
                      <a:lnTo>
                        <a:pt x="1460" y="39"/>
                      </a:lnTo>
                      <a:lnTo>
                        <a:pt x="1281" y="78"/>
                      </a:lnTo>
                      <a:lnTo>
                        <a:pt x="1114" y="142"/>
                      </a:lnTo>
                      <a:lnTo>
                        <a:pt x="961" y="219"/>
                      </a:lnTo>
                      <a:lnTo>
                        <a:pt x="807" y="308"/>
                      </a:lnTo>
                      <a:lnTo>
                        <a:pt x="666" y="411"/>
                      </a:lnTo>
                      <a:lnTo>
                        <a:pt x="538" y="526"/>
                      </a:lnTo>
                      <a:lnTo>
                        <a:pt x="423" y="667"/>
                      </a:lnTo>
                      <a:lnTo>
                        <a:pt x="320" y="795"/>
                      </a:lnTo>
                      <a:lnTo>
                        <a:pt x="218" y="949"/>
                      </a:lnTo>
                      <a:lnTo>
                        <a:pt x="141" y="1115"/>
                      </a:lnTo>
                      <a:lnTo>
                        <a:pt x="90" y="1282"/>
                      </a:lnTo>
                      <a:lnTo>
                        <a:pt x="39" y="1448"/>
                      </a:lnTo>
                      <a:lnTo>
                        <a:pt x="13" y="1640"/>
                      </a:lnTo>
                      <a:lnTo>
                        <a:pt x="0" y="1820"/>
                      </a:lnTo>
                      <a:lnTo>
                        <a:pt x="13" y="2012"/>
                      </a:lnTo>
                      <a:lnTo>
                        <a:pt x="39" y="2191"/>
                      </a:lnTo>
                      <a:lnTo>
                        <a:pt x="90" y="2358"/>
                      </a:lnTo>
                      <a:lnTo>
                        <a:pt x="141" y="2537"/>
                      </a:lnTo>
                      <a:lnTo>
                        <a:pt x="218" y="2691"/>
                      </a:lnTo>
                      <a:lnTo>
                        <a:pt x="320" y="2844"/>
                      </a:lnTo>
                      <a:lnTo>
                        <a:pt x="423" y="2985"/>
                      </a:lnTo>
                      <a:lnTo>
                        <a:pt x="538" y="3113"/>
                      </a:lnTo>
                      <a:lnTo>
                        <a:pt x="666" y="3228"/>
                      </a:lnTo>
                      <a:lnTo>
                        <a:pt x="807" y="3331"/>
                      </a:lnTo>
                      <a:lnTo>
                        <a:pt x="961" y="3421"/>
                      </a:lnTo>
                      <a:lnTo>
                        <a:pt x="1114" y="3497"/>
                      </a:lnTo>
                      <a:lnTo>
                        <a:pt x="1281" y="3561"/>
                      </a:lnTo>
                      <a:lnTo>
                        <a:pt x="1460" y="3613"/>
                      </a:lnTo>
                      <a:lnTo>
                        <a:pt x="1640" y="3638"/>
                      </a:lnTo>
                      <a:lnTo>
                        <a:pt x="1832" y="3651"/>
                      </a:lnTo>
                      <a:lnTo>
                        <a:pt x="16420" y="3651"/>
                      </a:lnTo>
                      <a:lnTo>
                        <a:pt x="16612" y="3638"/>
                      </a:lnTo>
                      <a:lnTo>
                        <a:pt x="16791" y="3613"/>
                      </a:lnTo>
                      <a:lnTo>
                        <a:pt x="16958" y="3561"/>
                      </a:lnTo>
                      <a:lnTo>
                        <a:pt x="17124" y="3497"/>
                      </a:lnTo>
                      <a:lnTo>
                        <a:pt x="17291" y="3421"/>
                      </a:lnTo>
                      <a:lnTo>
                        <a:pt x="17444" y="3331"/>
                      </a:lnTo>
                      <a:lnTo>
                        <a:pt x="17585" y="3228"/>
                      </a:lnTo>
                      <a:lnTo>
                        <a:pt x="17713" y="3113"/>
                      </a:lnTo>
                      <a:lnTo>
                        <a:pt x="17829" y="2985"/>
                      </a:lnTo>
                      <a:lnTo>
                        <a:pt x="17931" y="2844"/>
                      </a:lnTo>
                      <a:lnTo>
                        <a:pt x="18021" y="2691"/>
                      </a:lnTo>
                      <a:lnTo>
                        <a:pt x="18098" y="2537"/>
                      </a:lnTo>
                      <a:lnTo>
                        <a:pt x="18162" y="2358"/>
                      </a:lnTo>
                      <a:lnTo>
                        <a:pt x="18213" y="2191"/>
                      </a:lnTo>
                      <a:lnTo>
                        <a:pt x="18239" y="2012"/>
                      </a:lnTo>
                      <a:lnTo>
                        <a:pt x="18239" y="1820"/>
                      </a:lnTo>
                      <a:lnTo>
                        <a:pt x="18239" y="1640"/>
                      </a:lnTo>
                      <a:lnTo>
                        <a:pt x="18213" y="1448"/>
                      </a:lnTo>
                      <a:lnTo>
                        <a:pt x="18162" y="1282"/>
                      </a:lnTo>
                      <a:lnTo>
                        <a:pt x="18098" y="1115"/>
                      </a:lnTo>
                      <a:lnTo>
                        <a:pt x="18021" y="949"/>
                      </a:lnTo>
                      <a:lnTo>
                        <a:pt x="17931" y="795"/>
                      </a:lnTo>
                      <a:lnTo>
                        <a:pt x="17829" y="667"/>
                      </a:lnTo>
                      <a:lnTo>
                        <a:pt x="17713" y="526"/>
                      </a:lnTo>
                      <a:lnTo>
                        <a:pt x="17585" y="411"/>
                      </a:lnTo>
                      <a:lnTo>
                        <a:pt x="17444" y="308"/>
                      </a:lnTo>
                      <a:lnTo>
                        <a:pt x="17291" y="219"/>
                      </a:lnTo>
                      <a:lnTo>
                        <a:pt x="17124" y="142"/>
                      </a:lnTo>
                      <a:lnTo>
                        <a:pt x="16958" y="78"/>
                      </a:lnTo>
                      <a:lnTo>
                        <a:pt x="16791" y="39"/>
                      </a:lnTo>
                      <a:lnTo>
                        <a:pt x="16612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962;p38">
                  <a:extLst>
                    <a:ext uri="{FF2B5EF4-FFF2-40B4-BE49-F238E27FC236}">
                      <a16:creationId xmlns:a16="http://schemas.microsoft.com/office/drawing/2014/main" id="{3E8D76DC-73C0-5581-495C-04485C8488AB}"/>
                    </a:ext>
                  </a:extLst>
                </p:cNvPr>
                <p:cNvSpPr/>
                <p:nvPr/>
              </p:nvSpPr>
              <p:spPr>
                <a:xfrm>
                  <a:off x="2133571" y="3224317"/>
                  <a:ext cx="152460" cy="183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6" h="3652" extrusionOk="0">
                      <a:moveTo>
                        <a:pt x="0" y="1"/>
                      </a:moveTo>
                      <a:lnTo>
                        <a:pt x="0" y="3651"/>
                      </a:lnTo>
                      <a:lnTo>
                        <a:pt x="3035" y="3651"/>
                      </a:lnTo>
                      <a:lnTo>
                        <a:pt x="3035" y="1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963;p38">
                  <a:extLst>
                    <a:ext uri="{FF2B5EF4-FFF2-40B4-BE49-F238E27FC236}">
                      <a16:creationId xmlns:a16="http://schemas.microsoft.com/office/drawing/2014/main" id="{193FC173-BCFE-0314-0F95-E9BCF946BCCF}"/>
                    </a:ext>
                  </a:extLst>
                </p:cNvPr>
                <p:cNvSpPr/>
                <p:nvPr/>
              </p:nvSpPr>
              <p:spPr>
                <a:xfrm>
                  <a:off x="1828053" y="3224317"/>
                  <a:ext cx="152460" cy="183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6" h="3652" extrusionOk="0">
                      <a:moveTo>
                        <a:pt x="0" y="1"/>
                      </a:moveTo>
                      <a:lnTo>
                        <a:pt x="0" y="3651"/>
                      </a:lnTo>
                      <a:lnTo>
                        <a:pt x="3036" y="3651"/>
                      </a:lnTo>
                      <a:lnTo>
                        <a:pt x="3036" y="1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964;p38">
                  <a:extLst>
                    <a:ext uri="{FF2B5EF4-FFF2-40B4-BE49-F238E27FC236}">
                      <a16:creationId xmlns:a16="http://schemas.microsoft.com/office/drawing/2014/main" id="{69F8790C-E24D-56F4-A6DD-BD2ED825716F}"/>
                    </a:ext>
                  </a:extLst>
                </p:cNvPr>
                <p:cNvSpPr/>
                <p:nvPr/>
              </p:nvSpPr>
              <p:spPr>
                <a:xfrm>
                  <a:off x="2438386" y="3224317"/>
                  <a:ext cx="153163" cy="183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0" h="3652" extrusionOk="0">
                      <a:moveTo>
                        <a:pt x="1" y="1"/>
                      </a:moveTo>
                      <a:lnTo>
                        <a:pt x="1" y="3651"/>
                      </a:lnTo>
                      <a:lnTo>
                        <a:pt x="3049" y="3651"/>
                      </a:lnTo>
                      <a:lnTo>
                        <a:pt x="3049" y="1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1965;p38">
                  <a:extLst>
                    <a:ext uri="{FF2B5EF4-FFF2-40B4-BE49-F238E27FC236}">
                      <a16:creationId xmlns:a16="http://schemas.microsoft.com/office/drawing/2014/main" id="{AEC04807-B7E7-1E62-3AC4-0DA27F794188}"/>
                    </a:ext>
                  </a:extLst>
                </p:cNvPr>
                <p:cNvSpPr/>
                <p:nvPr/>
              </p:nvSpPr>
              <p:spPr>
                <a:xfrm>
                  <a:off x="1904583" y="3672000"/>
                  <a:ext cx="610444" cy="83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6" h="1653" extrusionOk="0">
                      <a:moveTo>
                        <a:pt x="0" y="0"/>
                      </a:moveTo>
                      <a:lnTo>
                        <a:pt x="0" y="167"/>
                      </a:lnTo>
                      <a:lnTo>
                        <a:pt x="26" y="333"/>
                      </a:lnTo>
                      <a:lnTo>
                        <a:pt x="64" y="487"/>
                      </a:lnTo>
                      <a:lnTo>
                        <a:pt x="128" y="641"/>
                      </a:lnTo>
                      <a:lnTo>
                        <a:pt x="193" y="781"/>
                      </a:lnTo>
                      <a:lnTo>
                        <a:pt x="269" y="922"/>
                      </a:lnTo>
                      <a:lnTo>
                        <a:pt x="372" y="1050"/>
                      </a:lnTo>
                      <a:lnTo>
                        <a:pt x="474" y="1166"/>
                      </a:lnTo>
                      <a:lnTo>
                        <a:pt x="590" y="1268"/>
                      </a:lnTo>
                      <a:lnTo>
                        <a:pt x="718" y="1371"/>
                      </a:lnTo>
                      <a:lnTo>
                        <a:pt x="859" y="1447"/>
                      </a:lnTo>
                      <a:lnTo>
                        <a:pt x="999" y="1512"/>
                      </a:lnTo>
                      <a:lnTo>
                        <a:pt x="1153" y="1576"/>
                      </a:lnTo>
                      <a:lnTo>
                        <a:pt x="1307" y="1614"/>
                      </a:lnTo>
                      <a:lnTo>
                        <a:pt x="1473" y="1640"/>
                      </a:lnTo>
                      <a:lnTo>
                        <a:pt x="1640" y="1652"/>
                      </a:lnTo>
                      <a:lnTo>
                        <a:pt x="10516" y="1652"/>
                      </a:lnTo>
                      <a:lnTo>
                        <a:pt x="10682" y="1640"/>
                      </a:lnTo>
                      <a:lnTo>
                        <a:pt x="10849" y="1614"/>
                      </a:lnTo>
                      <a:lnTo>
                        <a:pt x="11002" y="1576"/>
                      </a:lnTo>
                      <a:lnTo>
                        <a:pt x="11156" y="1512"/>
                      </a:lnTo>
                      <a:lnTo>
                        <a:pt x="11297" y="1447"/>
                      </a:lnTo>
                      <a:lnTo>
                        <a:pt x="11438" y="1371"/>
                      </a:lnTo>
                      <a:lnTo>
                        <a:pt x="11553" y="1268"/>
                      </a:lnTo>
                      <a:lnTo>
                        <a:pt x="11681" y="1166"/>
                      </a:lnTo>
                      <a:lnTo>
                        <a:pt x="11784" y="1050"/>
                      </a:lnTo>
                      <a:lnTo>
                        <a:pt x="11873" y="922"/>
                      </a:lnTo>
                      <a:lnTo>
                        <a:pt x="11963" y="781"/>
                      </a:lnTo>
                      <a:lnTo>
                        <a:pt x="12027" y="641"/>
                      </a:lnTo>
                      <a:lnTo>
                        <a:pt x="12078" y="487"/>
                      </a:lnTo>
                      <a:lnTo>
                        <a:pt x="12117" y="333"/>
                      </a:lnTo>
                      <a:lnTo>
                        <a:pt x="12142" y="167"/>
                      </a:lnTo>
                      <a:lnTo>
                        <a:pt x="12155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966;p38">
                  <a:extLst>
                    <a:ext uri="{FF2B5EF4-FFF2-40B4-BE49-F238E27FC236}">
                      <a16:creationId xmlns:a16="http://schemas.microsoft.com/office/drawing/2014/main" id="{0CAF6557-DE43-A0B1-8F13-1A6B01C56FAC}"/>
                    </a:ext>
                  </a:extLst>
                </p:cNvPr>
                <p:cNvSpPr/>
                <p:nvPr/>
              </p:nvSpPr>
              <p:spPr>
                <a:xfrm>
                  <a:off x="2034494" y="3754958"/>
                  <a:ext cx="350568" cy="2746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1" h="5470" extrusionOk="0">
                      <a:moveTo>
                        <a:pt x="1" y="0"/>
                      </a:moveTo>
                      <a:lnTo>
                        <a:pt x="1" y="5469"/>
                      </a:lnTo>
                      <a:lnTo>
                        <a:pt x="6981" y="5469"/>
                      </a:lnTo>
                      <a:lnTo>
                        <a:pt x="6981" y="0"/>
                      </a:ln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967;p38">
                  <a:extLst>
                    <a:ext uri="{FF2B5EF4-FFF2-40B4-BE49-F238E27FC236}">
                      <a16:creationId xmlns:a16="http://schemas.microsoft.com/office/drawing/2014/main" id="{C9E52D64-60DF-5F44-F8B1-262451E1DF6B}"/>
                    </a:ext>
                  </a:extLst>
                </p:cNvPr>
                <p:cNvSpPr/>
                <p:nvPr/>
              </p:nvSpPr>
              <p:spPr>
                <a:xfrm>
                  <a:off x="2034494" y="3846302"/>
                  <a:ext cx="350568" cy="91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1" h="1819" extrusionOk="0">
                      <a:moveTo>
                        <a:pt x="1" y="0"/>
                      </a:moveTo>
                      <a:lnTo>
                        <a:pt x="1" y="1819"/>
                      </a:lnTo>
                      <a:lnTo>
                        <a:pt x="6981" y="1819"/>
                      </a:lnTo>
                      <a:lnTo>
                        <a:pt x="6981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968;p38">
                  <a:extLst>
                    <a:ext uri="{FF2B5EF4-FFF2-40B4-BE49-F238E27FC236}">
                      <a16:creationId xmlns:a16="http://schemas.microsoft.com/office/drawing/2014/main" id="{361826C8-2A3C-E963-1AAA-AF3AA23DA1DF}"/>
                    </a:ext>
                  </a:extLst>
                </p:cNvPr>
                <p:cNvSpPr/>
                <p:nvPr/>
              </p:nvSpPr>
              <p:spPr>
                <a:xfrm>
                  <a:off x="1226658" y="4029593"/>
                  <a:ext cx="1965613" cy="702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2" h="13987" extrusionOk="0">
                      <a:moveTo>
                        <a:pt x="6097" y="0"/>
                      </a:moveTo>
                      <a:lnTo>
                        <a:pt x="5764" y="26"/>
                      </a:lnTo>
                      <a:lnTo>
                        <a:pt x="5444" y="77"/>
                      </a:lnTo>
                      <a:lnTo>
                        <a:pt x="5137" y="128"/>
                      </a:lnTo>
                      <a:lnTo>
                        <a:pt x="4817" y="205"/>
                      </a:lnTo>
                      <a:lnTo>
                        <a:pt x="4522" y="282"/>
                      </a:lnTo>
                      <a:lnTo>
                        <a:pt x="4215" y="385"/>
                      </a:lnTo>
                      <a:lnTo>
                        <a:pt x="3933" y="500"/>
                      </a:lnTo>
                      <a:lnTo>
                        <a:pt x="3638" y="628"/>
                      </a:lnTo>
                      <a:lnTo>
                        <a:pt x="3369" y="769"/>
                      </a:lnTo>
                      <a:lnTo>
                        <a:pt x="3100" y="923"/>
                      </a:lnTo>
                      <a:lnTo>
                        <a:pt x="2831" y="1089"/>
                      </a:lnTo>
                      <a:lnTo>
                        <a:pt x="2588" y="1268"/>
                      </a:lnTo>
                      <a:lnTo>
                        <a:pt x="2345" y="1460"/>
                      </a:lnTo>
                      <a:lnTo>
                        <a:pt x="2114" y="1665"/>
                      </a:lnTo>
                      <a:lnTo>
                        <a:pt x="1884" y="1883"/>
                      </a:lnTo>
                      <a:lnTo>
                        <a:pt x="1679" y="2101"/>
                      </a:lnTo>
                      <a:lnTo>
                        <a:pt x="1474" y="2331"/>
                      </a:lnTo>
                      <a:lnTo>
                        <a:pt x="1282" y="2575"/>
                      </a:lnTo>
                      <a:lnTo>
                        <a:pt x="1102" y="2831"/>
                      </a:lnTo>
                      <a:lnTo>
                        <a:pt x="936" y="3087"/>
                      </a:lnTo>
                      <a:lnTo>
                        <a:pt x="782" y="3356"/>
                      </a:lnTo>
                      <a:lnTo>
                        <a:pt x="641" y="3638"/>
                      </a:lnTo>
                      <a:lnTo>
                        <a:pt x="513" y="3920"/>
                      </a:lnTo>
                      <a:lnTo>
                        <a:pt x="398" y="4214"/>
                      </a:lnTo>
                      <a:lnTo>
                        <a:pt x="296" y="4509"/>
                      </a:lnTo>
                      <a:lnTo>
                        <a:pt x="206" y="4816"/>
                      </a:lnTo>
                      <a:lnTo>
                        <a:pt x="129" y="5124"/>
                      </a:lnTo>
                      <a:lnTo>
                        <a:pt x="78" y="5444"/>
                      </a:lnTo>
                      <a:lnTo>
                        <a:pt x="39" y="5764"/>
                      </a:lnTo>
                      <a:lnTo>
                        <a:pt x="14" y="6084"/>
                      </a:lnTo>
                      <a:lnTo>
                        <a:pt x="1" y="6417"/>
                      </a:lnTo>
                      <a:lnTo>
                        <a:pt x="1" y="13987"/>
                      </a:lnTo>
                      <a:lnTo>
                        <a:pt x="39142" y="13987"/>
                      </a:lnTo>
                      <a:lnTo>
                        <a:pt x="39142" y="6417"/>
                      </a:lnTo>
                      <a:lnTo>
                        <a:pt x="39142" y="6084"/>
                      </a:lnTo>
                      <a:lnTo>
                        <a:pt x="39116" y="5764"/>
                      </a:lnTo>
                      <a:lnTo>
                        <a:pt x="39078" y="5444"/>
                      </a:lnTo>
                      <a:lnTo>
                        <a:pt x="39014" y="5124"/>
                      </a:lnTo>
                      <a:lnTo>
                        <a:pt x="38950" y="4816"/>
                      </a:lnTo>
                      <a:lnTo>
                        <a:pt x="38860" y="4509"/>
                      </a:lnTo>
                      <a:lnTo>
                        <a:pt x="38758" y="4214"/>
                      </a:lnTo>
                      <a:lnTo>
                        <a:pt x="38642" y="3920"/>
                      </a:lnTo>
                      <a:lnTo>
                        <a:pt x="38514" y="3638"/>
                      </a:lnTo>
                      <a:lnTo>
                        <a:pt x="38373" y="3356"/>
                      </a:lnTo>
                      <a:lnTo>
                        <a:pt x="38220" y="3087"/>
                      </a:lnTo>
                      <a:lnTo>
                        <a:pt x="38053" y="2831"/>
                      </a:lnTo>
                      <a:lnTo>
                        <a:pt x="37874" y="2575"/>
                      </a:lnTo>
                      <a:lnTo>
                        <a:pt x="37682" y="2331"/>
                      </a:lnTo>
                      <a:lnTo>
                        <a:pt x="37477" y="2101"/>
                      </a:lnTo>
                      <a:lnTo>
                        <a:pt x="37272" y="1883"/>
                      </a:lnTo>
                      <a:lnTo>
                        <a:pt x="37041" y="1665"/>
                      </a:lnTo>
                      <a:lnTo>
                        <a:pt x="36811" y="1460"/>
                      </a:lnTo>
                      <a:lnTo>
                        <a:pt x="36567" y="1268"/>
                      </a:lnTo>
                      <a:lnTo>
                        <a:pt x="36311" y="1089"/>
                      </a:lnTo>
                      <a:lnTo>
                        <a:pt x="36055" y="923"/>
                      </a:lnTo>
                      <a:lnTo>
                        <a:pt x="35786" y="769"/>
                      </a:lnTo>
                      <a:lnTo>
                        <a:pt x="35504" y="628"/>
                      </a:lnTo>
                      <a:lnTo>
                        <a:pt x="35223" y="500"/>
                      </a:lnTo>
                      <a:lnTo>
                        <a:pt x="34928" y="385"/>
                      </a:lnTo>
                      <a:lnTo>
                        <a:pt x="34633" y="282"/>
                      </a:lnTo>
                      <a:lnTo>
                        <a:pt x="34326" y="205"/>
                      </a:lnTo>
                      <a:lnTo>
                        <a:pt x="34019" y="128"/>
                      </a:lnTo>
                      <a:lnTo>
                        <a:pt x="33698" y="77"/>
                      </a:lnTo>
                      <a:lnTo>
                        <a:pt x="33378" y="26"/>
                      </a:lnTo>
                      <a:lnTo>
                        <a:pt x="33058" y="0"/>
                      </a:ln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0E65CD92-B541-67AC-C9C2-6562C7500CDF}"/>
                  </a:ext>
                </a:extLst>
              </p:cNvPr>
              <p:cNvSpPr/>
              <p:nvPr/>
            </p:nvSpPr>
            <p:spPr>
              <a:xfrm>
                <a:off x="4599654" y="3212730"/>
                <a:ext cx="1008000" cy="41937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400" dirty="0">
                    <a:solidFill>
                      <a:schemeClr val="tx1"/>
                    </a:solidFill>
                    <a:latin typeface="Montserrat Light" pitchFamily="2" charset="77"/>
                  </a:rPr>
                  <a:t>Entrenar</a:t>
                </a:r>
              </a:p>
            </p:txBody>
          </p:sp>
          <p:cxnSp>
            <p:nvCxnSpPr>
              <p:cNvPr id="23" name="Conector angular 22">
                <a:extLst>
                  <a:ext uri="{FF2B5EF4-FFF2-40B4-BE49-F238E27FC236}">
                    <a16:creationId xmlns:a16="http://schemas.microsoft.com/office/drawing/2014/main" id="{8C22FF84-9F5A-8888-BBF2-03B55B5CA249}"/>
                  </a:ext>
                </a:extLst>
              </p:cNvPr>
              <p:cNvCxnSpPr>
                <a:cxnSpLocks/>
                <a:stCxn id="29" idx="4"/>
                <a:endCxn id="20" idx="1"/>
              </p:cNvCxnSpPr>
              <p:nvPr/>
            </p:nvCxnSpPr>
            <p:spPr>
              <a:xfrm flipV="1">
                <a:off x="3916208" y="3422417"/>
                <a:ext cx="683446" cy="192066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de flecha 23">
                <a:extLst>
                  <a:ext uri="{FF2B5EF4-FFF2-40B4-BE49-F238E27FC236}">
                    <a16:creationId xmlns:a16="http://schemas.microsoft.com/office/drawing/2014/main" id="{BB808585-F3E4-8908-4CEB-55FDB55C38A4}"/>
                  </a:ext>
                </a:extLst>
              </p:cNvPr>
              <p:cNvCxnSpPr>
                <a:cxnSpLocks/>
                <a:stCxn id="20" idx="2"/>
                <a:endCxn id="17" idx="0"/>
              </p:cNvCxnSpPr>
              <p:nvPr/>
            </p:nvCxnSpPr>
            <p:spPr>
              <a:xfrm>
                <a:off x="5103654" y="3632103"/>
                <a:ext cx="0" cy="3655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de flecha 25">
                <a:extLst>
                  <a:ext uri="{FF2B5EF4-FFF2-40B4-BE49-F238E27FC236}">
                    <a16:creationId xmlns:a16="http://schemas.microsoft.com/office/drawing/2014/main" id="{AEF8F2DC-C93B-0391-72BF-AC29C84651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654" y="4414603"/>
                <a:ext cx="0" cy="37499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Lata 27">
                <a:extLst>
                  <a:ext uri="{FF2B5EF4-FFF2-40B4-BE49-F238E27FC236}">
                    <a16:creationId xmlns:a16="http://schemas.microsoft.com/office/drawing/2014/main" id="{F9F19AF0-153E-80AB-6A48-F55E02336D33}"/>
                  </a:ext>
                </a:extLst>
              </p:cNvPr>
              <p:cNvSpPr/>
              <p:nvPr/>
            </p:nvSpPr>
            <p:spPr>
              <a:xfrm>
                <a:off x="3288205" y="3878616"/>
                <a:ext cx="626007" cy="456271"/>
              </a:xfrm>
              <a:prstGeom prst="can">
                <a:avLst>
                  <a:gd name="adj" fmla="val 2663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b"/>
              <a:lstStyle/>
              <a:p>
                <a:pPr algn="ctr"/>
                <a:r>
                  <a:rPr lang="es-ES_tradnl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</a:p>
            </p:txBody>
          </p:sp>
          <p:sp>
            <p:nvSpPr>
              <p:cNvPr id="29" name="Lata 28">
                <a:extLst>
                  <a:ext uri="{FF2B5EF4-FFF2-40B4-BE49-F238E27FC236}">
                    <a16:creationId xmlns:a16="http://schemas.microsoft.com/office/drawing/2014/main" id="{8BA748A8-A6EE-1BC8-016F-A87DEF35071F}"/>
                  </a:ext>
                </a:extLst>
              </p:cNvPr>
              <p:cNvSpPr/>
              <p:nvPr/>
            </p:nvSpPr>
            <p:spPr>
              <a:xfrm>
                <a:off x="3286208" y="3209316"/>
                <a:ext cx="630000" cy="810334"/>
              </a:xfrm>
              <a:prstGeom prst="can">
                <a:avLst>
                  <a:gd name="adj" fmla="val 26637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82F77B1-D8B9-B698-0F0F-968078F20FBE}"/>
                  </a:ext>
                </a:extLst>
              </p:cNvPr>
              <p:cNvSpPr txBox="1"/>
              <p:nvPr/>
            </p:nvSpPr>
            <p:spPr>
              <a:xfrm>
                <a:off x="4691618" y="4655109"/>
                <a:ext cx="905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error</a:t>
                </a:r>
                <a:r>
                  <a:rPr lang="es-ES_tradnl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</a:t>
                </a:r>
                <a:endParaRPr lang="es-ES_tradnl" sz="3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" name="Google Shape;1922;p38">
                <a:extLst>
                  <a:ext uri="{FF2B5EF4-FFF2-40B4-BE49-F238E27FC236}">
                    <a16:creationId xmlns:a16="http://schemas.microsoft.com/office/drawing/2014/main" id="{30E5E5D3-6CDE-7F02-DA39-FDD4D75F153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10211" y="2976280"/>
                <a:ext cx="365631" cy="577478"/>
                <a:chOff x="1085850" y="1181650"/>
                <a:chExt cx="2247902" cy="3550335"/>
              </a:xfrm>
            </p:grpSpPr>
            <p:sp>
              <p:nvSpPr>
                <p:cNvPr id="123" name="Google Shape;1923;p38">
                  <a:extLst>
                    <a:ext uri="{FF2B5EF4-FFF2-40B4-BE49-F238E27FC236}">
                      <a16:creationId xmlns:a16="http://schemas.microsoft.com/office/drawing/2014/main" id="{35667BD8-87DA-A154-6234-7F2665FE97BE}"/>
                    </a:ext>
                  </a:extLst>
                </p:cNvPr>
                <p:cNvSpPr/>
                <p:nvPr/>
              </p:nvSpPr>
              <p:spPr>
                <a:xfrm>
                  <a:off x="1550204" y="1181650"/>
                  <a:ext cx="1318561" cy="1318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57" h="26257" extrusionOk="0">
                      <a:moveTo>
                        <a:pt x="5072" y="0"/>
                      </a:moveTo>
                      <a:lnTo>
                        <a:pt x="4803" y="26"/>
                      </a:lnTo>
                      <a:lnTo>
                        <a:pt x="4534" y="64"/>
                      </a:lnTo>
                      <a:lnTo>
                        <a:pt x="4278" y="102"/>
                      </a:lnTo>
                      <a:lnTo>
                        <a:pt x="4009" y="167"/>
                      </a:lnTo>
                      <a:lnTo>
                        <a:pt x="3766" y="243"/>
                      </a:lnTo>
                      <a:lnTo>
                        <a:pt x="3510" y="320"/>
                      </a:lnTo>
                      <a:lnTo>
                        <a:pt x="3266" y="423"/>
                      </a:lnTo>
                      <a:lnTo>
                        <a:pt x="3036" y="525"/>
                      </a:lnTo>
                      <a:lnTo>
                        <a:pt x="2805" y="640"/>
                      </a:lnTo>
                      <a:lnTo>
                        <a:pt x="2575" y="768"/>
                      </a:lnTo>
                      <a:lnTo>
                        <a:pt x="2357" y="909"/>
                      </a:lnTo>
                      <a:lnTo>
                        <a:pt x="2152" y="1063"/>
                      </a:lnTo>
                      <a:lnTo>
                        <a:pt x="1947" y="1217"/>
                      </a:lnTo>
                      <a:lnTo>
                        <a:pt x="1755" y="1383"/>
                      </a:lnTo>
                      <a:lnTo>
                        <a:pt x="1563" y="1563"/>
                      </a:lnTo>
                      <a:lnTo>
                        <a:pt x="1396" y="1755"/>
                      </a:lnTo>
                      <a:lnTo>
                        <a:pt x="1230" y="1947"/>
                      </a:lnTo>
                      <a:lnTo>
                        <a:pt x="1063" y="2152"/>
                      </a:lnTo>
                      <a:lnTo>
                        <a:pt x="910" y="2357"/>
                      </a:lnTo>
                      <a:lnTo>
                        <a:pt x="782" y="2574"/>
                      </a:lnTo>
                      <a:lnTo>
                        <a:pt x="653" y="2792"/>
                      </a:lnTo>
                      <a:lnTo>
                        <a:pt x="525" y="3023"/>
                      </a:lnTo>
                      <a:lnTo>
                        <a:pt x="423" y="3266"/>
                      </a:lnTo>
                      <a:lnTo>
                        <a:pt x="333" y="3509"/>
                      </a:lnTo>
                      <a:lnTo>
                        <a:pt x="244" y="3753"/>
                      </a:lnTo>
                      <a:lnTo>
                        <a:pt x="167" y="4009"/>
                      </a:lnTo>
                      <a:lnTo>
                        <a:pt x="116" y="4265"/>
                      </a:lnTo>
                      <a:lnTo>
                        <a:pt x="64" y="4534"/>
                      </a:lnTo>
                      <a:lnTo>
                        <a:pt x="26" y="4803"/>
                      </a:lnTo>
                      <a:lnTo>
                        <a:pt x="13" y="5072"/>
                      </a:lnTo>
                      <a:lnTo>
                        <a:pt x="0" y="5341"/>
                      </a:lnTo>
                      <a:lnTo>
                        <a:pt x="0" y="20903"/>
                      </a:lnTo>
                      <a:lnTo>
                        <a:pt x="13" y="21184"/>
                      </a:lnTo>
                      <a:lnTo>
                        <a:pt x="26" y="21453"/>
                      </a:lnTo>
                      <a:lnTo>
                        <a:pt x="64" y="21722"/>
                      </a:lnTo>
                      <a:lnTo>
                        <a:pt x="116" y="21991"/>
                      </a:lnTo>
                      <a:lnTo>
                        <a:pt x="167" y="22247"/>
                      </a:lnTo>
                      <a:lnTo>
                        <a:pt x="244" y="22503"/>
                      </a:lnTo>
                      <a:lnTo>
                        <a:pt x="333" y="22747"/>
                      </a:lnTo>
                      <a:lnTo>
                        <a:pt x="423" y="22990"/>
                      </a:lnTo>
                      <a:lnTo>
                        <a:pt x="525" y="23234"/>
                      </a:lnTo>
                      <a:lnTo>
                        <a:pt x="653" y="23464"/>
                      </a:lnTo>
                      <a:lnTo>
                        <a:pt x="782" y="23682"/>
                      </a:lnTo>
                      <a:lnTo>
                        <a:pt x="910" y="23900"/>
                      </a:lnTo>
                      <a:lnTo>
                        <a:pt x="1063" y="24104"/>
                      </a:lnTo>
                      <a:lnTo>
                        <a:pt x="1230" y="24309"/>
                      </a:lnTo>
                      <a:lnTo>
                        <a:pt x="1396" y="24502"/>
                      </a:lnTo>
                      <a:lnTo>
                        <a:pt x="1563" y="24694"/>
                      </a:lnTo>
                      <a:lnTo>
                        <a:pt x="1755" y="24873"/>
                      </a:lnTo>
                      <a:lnTo>
                        <a:pt x="1947" y="25039"/>
                      </a:lnTo>
                      <a:lnTo>
                        <a:pt x="2152" y="25193"/>
                      </a:lnTo>
                      <a:lnTo>
                        <a:pt x="2357" y="25347"/>
                      </a:lnTo>
                      <a:lnTo>
                        <a:pt x="2575" y="25488"/>
                      </a:lnTo>
                      <a:lnTo>
                        <a:pt x="2805" y="25616"/>
                      </a:lnTo>
                      <a:lnTo>
                        <a:pt x="3036" y="25731"/>
                      </a:lnTo>
                      <a:lnTo>
                        <a:pt x="3266" y="25834"/>
                      </a:lnTo>
                      <a:lnTo>
                        <a:pt x="3510" y="25936"/>
                      </a:lnTo>
                      <a:lnTo>
                        <a:pt x="3766" y="26013"/>
                      </a:lnTo>
                      <a:lnTo>
                        <a:pt x="4009" y="26090"/>
                      </a:lnTo>
                      <a:lnTo>
                        <a:pt x="4278" y="26154"/>
                      </a:lnTo>
                      <a:lnTo>
                        <a:pt x="4534" y="26192"/>
                      </a:lnTo>
                      <a:lnTo>
                        <a:pt x="4803" y="26231"/>
                      </a:lnTo>
                      <a:lnTo>
                        <a:pt x="5072" y="26256"/>
                      </a:lnTo>
                      <a:lnTo>
                        <a:pt x="21184" y="26256"/>
                      </a:lnTo>
                      <a:lnTo>
                        <a:pt x="21466" y="26231"/>
                      </a:lnTo>
                      <a:lnTo>
                        <a:pt x="21722" y="26192"/>
                      </a:lnTo>
                      <a:lnTo>
                        <a:pt x="21991" y="26154"/>
                      </a:lnTo>
                      <a:lnTo>
                        <a:pt x="22248" y="26090"/>
                      </a:lnTo>
                      <a:lnTo>
                        <a:pt x="22504" y="26013"/>
                      </a:lnTo>
                      <a:lnTo>
                        <a:pt x="22747" y="25936"/>
                      </a:lnTo>
                      <a:lnTo>
                        <a:pt x="22990" y="25834"/>
                      </a:lnTo>
                      <a:lnTo>
                        <a:pt x="23234" y="25731"/>
                      </a:lnTo>
                      <a:lnTo>
                        <a:pt x="23464" y="25616"/>
                      </a:lnTo>
                      <a:lnTo>
                        <a:pt x="23682" y="25488"/>
                      </a:lnTo>
                      <a:lnTo>
                        <a:pt x="23900" y="25347"/>
                      </a:lnTo>
                      <a:lnTo>
                        <a:pt x="24117" y="25193"/>
                      </a:lnTo>
                      <a:lnTo>
                        <a:pt x="24322" y="25039"/>
                      </a:lnTo>
                      <a:lnTo>
                        <a:pt x="24515" y="24873"/>
                      </a:lnTo>
                      <a:lnTo>
                        <a:pt x="24694" y="24694"/>
                      </a:lnTo>
                      <a:lnTo>
                        <a:pt x="24873" y="24502"/>
                      </a:lnTo>
                      <a:lnTo>
                        <a:pt x="25040" y="24309"/>
                      </a:lnTo>
                      <a:lnTo>
                        <a:pt x="25206" y="24104"/>
                      </a:lnTo>
                      <a:lnTo>
                        <a:pt x="25347" y="23900"/>
                      </a:lnTo>
                      <a:lnTo>
                        <a:pt x="25488" y="23682"/>
                      </a:lnTo>
                      <a:lnTo>
                        <a:pt x="25616" y="23464"/>
                      </a:lnTo>
                      <a:lnTo>
                        <a:pt x="25731" y="23234"/>
                      </a:lnTo>
                      <a:lnTo>
                        <a:pt x="25847" y="22990"/>
                      </a:lnTo>
                      <a:lnTo>
                        <a:pt x="25936" y="22747"/>
                      </a:lnTo>
                      <a:lnTo>
                        <a:pt x="26026" y="22503"/>
                      </a:lnTo>
                      <a:lnTo>
                        <a:pt x="26090" y="22247"/>
                      </a:lnTo>
                      <a:lnTo>
                        <a:pt x="26154" y="21991"/>
                      </a:lnTo>
                      <a:lnTo>
                        <a:pt x="26205" y="21722"/>
                      </a:lnTo>
                      <a:lnTo>
                        <a:pt x="26231" y="21453"/>
                      </a:lnTo>
                      <a:lnTo>
                        <a:pt x="26256" y="21184"/>
                      </a:lnTo>
                      <a:lnTo>
                        <a:pt x="26256" y="20903"/>
                      </a:lnTo>
                      <a:lnTo>
                        <a:pt x="26256" y="5341"/>
                      </a:lnTo>
                      <a:lnTo>
                        <a:pt x="26256" y="5072"/>
                      </a:lnTo>
                      <a:lnTo>
                        <a:pt x="26231" y="4803"/>
                      </a:lnTo>
                      <a:lnTo>
                        <a:pt x="26205" y="4534"/>
                      </a:lnTo>
                      <a:lnTo>
                        <a:pt x="26154" y="4265"/>
                      </a:lnTo>
                      <a:lnTo>
                        <a:pt x="26090" y="4009"/>
                      </a:lnTo>
                      <a:lnTo>
                        <a:pt x="26026" y="3753"/>
                      </a:lnTo>
                      <a:lnTo>
                        <a:pt x="25936" y="3509"/>
                      </a:lnTo>
                      <a:lnTo>
                        <a:pt x="25847" y="3266"/>
                      </a:lnTo>
                      <a:lnTo>
                        <a:pt x="25731" y="3023"/>
                      </a:lnTo>
                      <a:lnTo>
                        <a:pt x="25616" y="2792"/>
                      </a:lnTo>
                      <a:lnTo>
                        <a:pt x="25488" y="2574"/>
                      </a:lnTo>
                      <a:lnTo>
                        <a:pt x="25347" y="2357"/>
                      </a:lnTo>
                      <a:lnTo>
                        <a:pt x="25206" y="2152"/>
                      </a:lnTo>
                      <a:lnTo>
                        <a:pt x="25040" y="1947"/>
                      </a:lnTo>
                      <a:lnTo>
                        <a:pt x="24873" y="1755"/>
                      </a:lnTo>
                      <a:lnTo>
                        <a:pt x="24694" y="1563"/>
                      </a:lnTo>
                      <a:lnTo>
                        <a:pt x="24515" y="1383"/>
                      </a:lnTo>
                      <a:lnTo>
                        <a:pt x="24322" y="1217"/>
                      </a:lnTo>
                      <a:lnTo>
                        <a:pt x="24117" y="1063"/>
                      </a:lnTo>
                      <a:lnTo>
                        <a:pt x="23900" y="909"/>
                      </a:lnTo>
                      <a:lnTo>
                        <a:pt x="23682" y="768"/>
                      </a:lnTo>
                      <a:lnTo>
                        <a:pt x="23464" y="640"/>
                      </a:lnTo>
                      <a:lnTo>
                        <a:pt x="23234" y="525"/>
                      </a:lnTo>
                      <a:lnTo>
                        <a:pt x="22990" y="423"/>
                      </a:lnTo>
                      <a:lnTo>
                        <a:pt x="22747" y="320"/>
                      </a:lnTo>
                      <a:lnTo>
                        <a:pt x="22504" y="243"/>
                      </a:lnTo>
                      <a:lnTo>
                        <a:pt x="22248" y="167"/>
                      </a:lnTo>
                      <a:lnTo>
                        <a:pt x="21991" y="102"/>
                      </a:lnTo>
                      <a:lnTo>
                        <a:pt x="21722" y="64"/>
                      </a:lnTo>
                      <a:lnTo>
                        <a:pt x="21466" y="26"/>
                      </a:lnTo>
                      <a:lnTo>
                        <a:pt x="21184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924;p38">
                  <a:extLst>
                    <a:ext uri="{FF2B5EF4-FFF2-40B4-BE49-F238E27FC236}">
                      <a16:creationId xmlns:a16="http://schemas.microsoft.com/office/drawing/2014/main" id="{8D92BCB2-4595-8ECA-EE84-86FF6301D970}"/>
                    </a:ext>
                  </a:extLst>
                </p:cNvPr>
                <p:cNvSpPr/>
                <p:nvPr/>
              </p:nvSpPr>
              <p:spPr>
                <a:xfrm>
                  <a:off x="1623520" y="1254966"/>
                  <a:ext cx="1172579" cy="1171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50" h="23337" extrusionOk="0">
                      <a:moveTo>
                        <a:pt x="4509" y="0"/>
                      </a:moveTo>
                      <a:lnTo>
                        <a:pt x="4265" y="26"/>
                      </a:lnTo>
                      <a:lnTo>
                        <a:pt x="4035" y="51"/>
                      </a:lnTo>
                      <a:lnTo>
                        <a:pt x="3792" y="90"/>
                      </a:lnTo>
                      <a:lnTo>
                        <a:pt x="3561" y="141"/>
                      </a:lnTo>
                      <a:lnTo>
                        <a:pt x="3343" y="205"/>
                      </a:lnTo>
                      <a:lnTo>
                        <a:pt x="3126" y="282"/>
                      </a:lnTo>
                      <a:lnTo>
                        <a:pt x="2908" y="372"/>
                      </a:lnTo>
                      <a:lnTo>
                        <a:pt x="2690" y="461"/>
                      </a:lnTo>
                      <a:lnTo>
                        <a:pt x="2485" y="564"/>
                      </a:lnTo>
                      <a:lnTo>
                        <a:pt x="2293" y="679"/>
                      </a:lnTo>
                      <a:lnTo>
                        <a:pt x="2101" y="807"/>
                      </a:lnTo>
                      <a:lnTo>
                        <a:pt x="1909" y="935"/>
                      </a:lnTo>
                      <a:lnTo>
                        <a:pt x="1729" y="1076"/>
                      </a:lnTo>
                      <a:lnTo>
                        <a:pt x="1563" y="1230"/>
                      </a:lnTo>
                      <a:lnTo>
                        <a:pt x="1396" y="1383"/>
                      </a:lnTo>
                      <a:lnTo>
                        <a:pt x="1230" y="1550"/>
                      </a:lnTo>
                      <a:lnTo>
                        <a:pt x="1089" y="1729"/>
                      </a:lnTo>
                      <a:lnTo>
                        <a:pt x="948" y="1909"/>
                      </a:lnTo>
                      <a:lnTo>
                        <a:pt x="807" y="2088"/>
                      </a:lnTo>
                      <a:lnTo>
                        <a:pt x="692" y="2280"/>
                      </a:lnTo>
                      <a:lnTo>
                        <a:pt x="577" y="2485"/>
                      </a:lnTo>
                      <a:lnTo>
                        <a:pt x="474" y="2690"/>
                      </a:lnTo>
                      <a:lnTo>
                        <a:pt x="372" y="2895"/>
                      </a:lnTo>
                      <a:lnTo>
                        <a:pt x="295" y="3112"/>
                      </a:lnTo>
                      <a:lnTo>
                        <a:pt x="218" y="3330"/>
                      </a:lnTo>
                      <a:lnTo>
                        <a:pt x="154" y="3561"/>
                      </a:lnTo>
                      <a:lnTo>
                        <a:pt x="103" y="3791"/>
                      </a:lnTo>
                      <a:lnTo>
                        <a:pt x="52" y="4022"/>
                      </a:lnTo>
                      <a:lnTo>
                        <a:pt x="26" y="4265"/>
                      </a:lnTo>
                      <a:lnTo>
                        <a:pt x="13" y="4509"/>
                      </a:lnTo>
                      <a:lnTo>
                        <a:pt x="0" y="4752"/>
                      </a:lnTo>
                      <a:lnTo>
                        <a:pt x="0" y="18584"/>
                      </a:lnTo>
                      <a:lnTo>
                        <a:pt x="13" y="18828"/>
                      </a:lnTo>
                      <a:lnTo>
                        <a:pt x="26" y="19071"/>
                      </a:lnTo>
                      <a:lnTo>
                        <a:pt x="52" y="19314"/>
                      </a:lnTo>
                      <a:lnTo>
                        <a:pt x="103" y="19545"/>
                      </a:lnTo>
                      <a:lnTo>
                        <a:pt x="154" y="19776"/>
                      </a:lnTo>
                      <a:lnTo>
                        <a:pt x="218" y="19993"/>
                      </a:lnTo>
                      <a:lnTo>
                        <a:pt x="295" y="20224"/>
                      </a:lnTo>
                      <a:lnTo>
                        <a:pt x="372" y="20429"/>
                      </a:lnTo>
                      <a:lnTo>
                        <a:pt x="474" y="20646"/>
                      </a:lnTo>
                      <a:lnTo>
                        <a:pt x="577" y="20851"/>
                      </a:lnTo>
                      <a:lnTo>
                        <a:pt x="692" y="21043"/>
                      </a:lnTo>
                      <a:lnTo>
                        <a:pt x="807" y="21248"/>
                      </a:lnTo>
                      <a:lnTo>
                        <a:pt x="948" y="21428"/>
                      </a:lnTo>
                      <a:lnTo>
                        <a:pt x="1089" y="21607"/>
                      </a:lnTo>
                      <a:lnTo>
                        <a:pt x="1230" y="21786"/>
                      </a:lnTo>
                      <a:lnTo>
                        <a:pt x="1396" y="21940"/>
                      </a:lnTo>
                      <a:lnTo>
                        <a:pt x="1563" y="22107"/>
                      </a:lnTo>
                      <a:lnTo>
                        <a:pt x="1729" y="22247"/>
                      </a:lnTo>
                      <a:lnTo>
                        <a:pt x="1909" y="22388"/>
                      </a:lnTo>
                      <a:lnTo>
                        <a:pt x="2101" y="22529"/>
                      </a:lnTo>
                      <a:lnTo>
                        <a:pt x="2293" y="22644"/>
                      </a:lnTo>
                      <a:lnTo>
                        <a:pt x="2485" y="22760"/>
                      </a:lnTo>
                      <a:lnTo>
                        <a:pt x="2690" y="22875"/>
                      </a:lnTo>
                      <a:lnTo>
                        <a:pt x="2908" y="22965"/>
                      </a:lnTo>
                      <a:lnTo>
                        <a:pt x="3126" y="23054"/>
                      </a:lnTo>
                      <a:lnTo>
                        <a:pt x="3343" y="23118"/>
                      </a:lnTo>
                      <a:lnTo>
                        <a:pt x="3561" y="23182"/>
                      </a:lnTo>
                      <a:lnTo>
                        <a:pt x="3792" y="23246"/>
                      </a:lnTo>
                      <a:lnTo>
                        <a:pt x="4035" y="23285"/>
                      </a:lnTo>
                      <a:lnTo>
                        <a:pt x="4265" y="23310"/>
                      </a:lnTo>
                      <a:lnTo>
                        <a:pt x="4509" y="23336"/>
                      </a:lnTo>
                      <a:lnTo>
                        <a:pt x="18828" y="23336"/>
                      </a:lnTo>
                      <a:lnTo>
                        <a:pt x="19071" y="23310"/>
                      </a:lnTo>
                      <a:lnTo>
                        <a:pt x="19315" y="23285"/>
                      </a:lnTo>
                      <a:lnTo>
                        <a:pt x="19545" y="23246"/>
                      </a:lnTo>
                      <a:lnTo>
                        <a:pt x="19776" y="23182"/>
                      </a:lnTo>
                      <a:lnTo>
                        <a:pt x="20006" y="23118"/>
                      </a:lnTo>
                      <a:lnTo>
                        <a:pt x="20224" y="23054"/>
                      </a:lnTo>
                      <a:lnTo>
                        <a:pt x="20442" y="22965"/>
                      </a:lnTo>
                      <a:lnTo>
                        <a:pt x="20647" y="22875"/>
                      </a:lnTo>
                      <a:lnTo>
                        <a:pt x="20852" y="22760"/>
                      </a:lnTo>
                      <a:lnTo>
                        <a:pt x="21056" y="22644"/>
                      </a:lnTo>
                      <a:lnTo>
                        <a:pt x="21249" y="22529"/>
                      </a:lnTo>
                      <a:lnTo>
                        <a:pt x="21428" y="22388"/>
                      </a:lnTo>
                      <a:lnTo>
                        <a:pt x="21607" y="22247"/>
                      </a:lnTo>
                      <a:lnTo>
                        <a:pt x="21787" y="22107"/>
                      </a:lnTo>
                      <a:lnTo>
                        <a:pt x="21953" y="21940"/>
                      </a:lnTo>
                      <a:lnTo>
                        <a:pt x="22107" y="21786"/>
                      </a:lnTo>
                      <a:lnTo>
                        <a:pt x="22260" y="21607"/>
                      </a:lnTo>
                      <a:lnTo>
                        <a:pt x="22401" y="21428"/>
                      </a:lnTo>
                      <a:lnTo>
                        <a:pt x="22529" y="21248"/>
                      </a:lnTo>
                      <a:lnTo>
                        <a:pt x="22657" y="21043"/>
                      </a:lnTo>
                      <a:lnTo>
                        <a:pt x="22773" y="20851"/>
                      </a:lnTo>
                      <a:lnTo>
                        <a:pt x="22875" y="20646"/>
                      </a:lnTo>
                      <a:lnTo>
                        <a:pt x="22965" y="20429"/>
                      </a:lnTo>
                      <a:lnTo>
                        <a:pt x="23055" y="20224"/>
                      </a:lnTo>
                      <a:lnTo>
                        <a:pt x="23131" y="19993"/>
                      </a:lnTo>
                      <a:lnTo>
                        <a:pt x="23195" y="19776"/>
                      </a:lnTo>
                      <a:lnTo>
                        <a:pt x="23247" y="19545"/>
                      </a:lnTo>
                      <a:lnTo>
                        <a:pt x="23285" y="19314"/>
                      </a:lnTo>
                      <a:lnTo>
                        <a:pt x="23323" y="19071"/>
                      </a:lnTo>
                      <a:lnTo>
                        <a:pt x="23336" y="18828"/>
                      </a:lnTo>
                      <a:lnTo>
                        <a:pt x="23349" y="18584"/>
                      </a:lnTo>
                      <a:lnTo>
                        <a:pt x="23349" y="4752"/>
                      </a:lnTo>
                      <a:lnTo>
                        <a:pt x="23336" y="4509"/>
                      </a:lnTo>
                      <a:lnTo>
                        <a:pt x="23323" y="4265"/>
                      </a:lnTo>
                      <a:lnTo>
                        <a:pt x="23285" y="4022"/>
                      </a:lnTo>
                      <a:lnTo>
                        <a:pt x="23247" y="3791"/>
                      </a:lnTo>
                      <a:lnTo>
                        <a:pt x="23195" y="3561"/>
                      </a:lnTo>
                      <a:lnTo>
                        <a:pt x="23131" y="3330"/>
                      </a:lnTo>
                      <a:lnTo>
                        <a:pt x="23055" y="3112"/>
                      </a:lnTo>
                      <a:lnTo>
                        <a:pt x="22965" y="2895"/>
                      </a:lnTo>
                      <a:lnTo>
                        <a:pt x="22875" y="2690"/>
                      </a:lnTo>
                      <a:lnTo>
                        <a:pt x="22773" y="2485"/>
                      </a:lnTo>
                      <a:lnTo>
                        <a:pt x="22657" y="2280"/>
                      </a:lnTo>
                      <a:lnTo>
                        <a:pt x="22529" y="2088"/>
                      </a:lnTo>
                      <a:lnTo>
                        <a:pt x="22401" y="1909"/>
                      </a:lnTo>
                      <a:lnTo>
                        <a:pt x="22260" y="1729"/>
                      </a:lnTo>
                      <a:lnTo>
                        <a:pt x="22107" y="1550"/>
                      </a:lnTo>
                      <a:lnTo>
                        <a:pt x="21953" y="1383"/>
                      </a:lnTo>
                      <a:lnTo>
                        <a:pt x="21787" y="1230"/>
                      </a:lnTo>
                      <a:lnTo>
                        <a:pt x="21607" y="1076"/>
                      </a:lnTo>
                      <a:lnTo>
                        <a:pt x="21428" y="935"/>
                      </a:lnTo>
                      <a:lnTo>
                        <a:pt x="21249" y="807"/>
                      </a:lnTo>
                      <a:lnTo>
                        <a:pt x="21056" y="679"/>
                      </a:lnTo>
                      <a:lnTo>
                        <a:pt x="20852" y="564"/>
                      </a:lnTo>
                      <a:lnTo>
                        <a:pt x="20647" y="461"/>
                      </a:lnTo>
                      <a:lnTo>
                        <a:pt x="20442" y="372"/>
                      </a:lnTo>
                      <a:lnTo>
                        <a:pt x="20224" y="282"/>
                      </a:lnTo>
                      <a:lnTo>
                        <a:pt x="20006" y="205"/>
                      </a:lnTo>
                      <a:lnTo>
                        <a:pt x="19776" y="141"/>
                      </a:lnTo>
                      <a:lnTo>
                        <a:pt x="19545" y="90"/>
                      </a:lnTo>
                      <a:lnTo>
                        <a:pt x="19315" y="51"/>
                      </a:lnTo>
                      <a:lnTo>
                        <a:pt x="19071" y="26"/>
                      </a:lnTo>
                      <a:lnTo>
                        <a:pt x="1882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925;p38">
                  <a:extLst>
                    <a:ext uri="{FF2B5EF4-FFF2-40B4-BE49-F238E27FC236}">
                      <a16:creationId xmlns:a16="http://schemas.microsoft.com/office/drawing/2014/main" id="{5F5C5313-F575-9BF5-FAD3-5F5ACED187D4}"/>
                    </a:ext>
                  </a:extLst>
                </p:cNvPr>
                <p:cNvSpPr/>
                <p:nvPr/>
              </p:nvSpPr>
              <p:spPr>
                <a:xfrm>
                  <a:off x="2651305" y="1619641"/>
                  <a:ext cx="77887" cy="58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1" h="1166" extrusionOk="0">
                      <a:moveTo>
                        <a:pt x="1307" y="0"/>
                      </a:moveTo>
                      <a:lnTo>
                        <a:pt x="1268" y="13"/>
                      </a:lnTo>
                      <a:lnTo>
                        <a:pt x="1217" y="26"/>
                      </a:lnTo>
                      <a:lnTo>
                        <a:pt x="1179" y="39"/>
                      </a:lnTo>
                      <a:lnTo>
                        <a:pt x="116" y="730"/>
                      </a:lnTo>
                      <a:lnTo>
                        <a:pt x="77" y="756"/>
                      </a:lnTo>
                      <a:lnTo>
                        <a:pt x="39" y="794"/>
                      </a:lnTo>
                      <a:lnTo>
                        <a:pt x="26" y="833"/>
                      </a:lnTo>
                      <a:lnTo>
                        <a:pt x="0" y="871"/>
                      </a:lnTo>
                      <a:lnTo>
                        <a:pt x="0" y="922"/>
                      </a:lnTo>
                      <a:lnTo>
                        <a:pt x="0" y="974"/>
                      </a:lnTo>
                      <a:lnTo>
                        <a:pt x="13" y="1012"/>
                      </a:lnTo>
                      <a:lnTo>
                        <a:pt x="39" y="1063"/>
                      </a:lnTo>
                      <a:lnTo>
                        <a:pt x="77" y="1102"/>
                      </a:lnTo>
                      <a:lnTo>
                        <a:pt x="128" y="1140"/>
                      </a:lnTo>
                      <a:lnTo>
                        <a:pt x="180" y="1166"/>
                      </a:lnTo>
                      <a:lnTo>
                        <a:pt x="308" y="1166"/>
                      </a:lnTo>
                      <a:lnTo>
                        <a:pt x="372" y="1127"/>
                      </a:lnTo>
                      <a:lnTo>
                        <a:pt x="1435" y="448"/>
                      </a:lnTo>
                      <a:lnTo>
                        <a:pt x="1473" y="423"/>
                      </a:lnTo>
                      <a:lnTo>
                        <a:pt x="1499" y="384"/>
                      </a:lnTo>
                      <a:lnTo>
                        <a:pt x="1524" y="346"/>
                      </a:lnTo>
                      <a:lnTo>
                        <a:pt x="1537" y="295"/>
                      </a:lnTo>
                      <a:lnTo>
                        <a:pt x="1550" y="256"/>
                      </a:lnTo>
                      <a:lnTo>
                        <a:pt x="1550" y="205"/>
                      </a:lnTo>
                      <a:lnTo>
                        <a:pt x="1537" y="154"/>
                      </a:lnTo>
                      <a:lnTo>
                        <a:pt x="1512" y="115"/>
                      </a:lnTo>
                      <a:lnTo>
                        <a:pt x="1473" y="77"/>
                      </a:lnTo>
                      <a:lnTo>
                        <a:pt x="1435" y="51"/>
                      </a:lnTo>
                      <a:lnTo>
                        <a:pt x="1396" y="26"/>
                      </a:lnTo>
                      <a:lnTo>
                        <a:pt x="1358" y="13"/>
                      </a:lnTo>
                      <a:lnTo>
                        <a:pt x="1307" y="0"/>
                      </a:lnTo>
                      <a:close/>
                    </a:path>
                  </a:pathLst>
                </a:custGeom>
                <a:solidFill>
                  <a:srgbClr val="05A8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1926;p38">
                  <a:extLst>
                    <a:ext uri="{FF2B5EF4-FFF2-40B4-BE49-F238E27FC236}">
                      <a16:creationId xmlns:a16="http://schemas.microsoft.com/office/drawing/2014/main" id="{40BADE0D-9947-AFFB-200A-469B1FB99E00}"/>
                    </a:ext>
                  </a:extLst>
                </p:cNvPr>
                <p:cNvSpPr/>
                <p:nvPr/>
              </p:nvSpPr>
              <p:spPr>
                <a:xfrm>
                  <a:off x="2049910" y="1554660"/>
                  <a:ext cx="301104" cy="11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6" h="2345" extrusionOk="0">
                      <a:moveTo>
                        <a:pt x="3395" y="1"/>
                      </a:moveTo>
                      <a:lnTo>
                        <a:pt x="3344" y="13"/>
                      </a:lnTo>
                      <a:lnTo>
                        <a:pt x="3293" y="26"/>
                      </a:lnTo>
                      <a:lnTo>
                        <a:pt x="3254" y="52"/>
                      </a:lnTo>
                      <a:lnTo>
                        <a:pt x="3216" y="77"/>
                      </a:lnTo>
                      <a:lnTo>
                        <a:pt x="3190" y="116"/>
                      </a:lnTo>
                      <a:lnTo>
                        <a:pt x="3165" y="154"/>
                      </a:lnTo>
                      <a:lnTo>
                        <a:pt x="3152" y="193"/>
                      </a:lnTo>
                      <a:lnTo>
                        <a:pt x="3152" y="244"/>
                      </a:lnTo>
                      <a:lnTo>
                        <a:pt x="3152" y="833"/>
                      </a:lnTo>
                      <a:lnTo>
                        <a:pt x="2409" y="833"/>
                      </a:lnTo>
                      <a:lnTo>
                        <a:pt x="2358" y="846"/>
                      </a:lnTo>
                      <a:lnTo>
                        <a:pt x="2319" y="859"/>
                      </a:lnTo>
                      <a:lnTo>
                        <a:pt x="2268" y="872"/>
                      </a:lnTo>
                      <a:lnTo>
                        <a:pt x="2242" y="910"/>
                      </a:lnTo>
                      <a:lnTo>
                        <a:pt x="2204" y="948"/>
                      </a:lnTo>
                      <a:lnTo>
                        <a:pt x="2178" y="987"/>
                      </a:lnTo>
                      <a:lnTo>
                        <a:pt x="2166" y="1025"/>
                      </a:lnTo>
                      <a:lnTo>
                        <a:pt x="2166" y="1076"/>
                      </a:lnTo>
                      <a:lnTo>
                        <a:pt x="2166" y="1858"/>
                      </a:lnTo>
                      <a:lnTo>
                        <a:pt x="244" y="1858"/>
                      </a:lnTo>
                      <a:lnTo>
                        <a:pt x="193" y="1871"/>
                      </a:lnTo>
                      <a:lnTo>
                        <a:pt x="155" y="1883"/>
                      </a:lnTo>
                      <a:lnTo>
                        <a:pt x="103" y="1909"/>
                      </a:lnTo>
                      <a:lnTo>
                        <a:pt x="78" y="1935"/>
                      </a:lnTo>
                      <a:lnTo>
                        <a:pt x="39" y="1973"/>
                      </a:lnTo>
                      <a:lnTo>
                        <a:pt x="27" y="2011"/>
                      </a:lnTo>
                      <a:lnTo>
                        <a:pt x="1" y="2063"/>
                      </a:lnTo>
                      <a:lnTo>
                        <a:pt x="1" y="2101"/>
                      </a:lnTo>
                      <a:lnTo>
                        <a:pt x="1" y="2152"/>
                      </a:lnTo>
                      <a:lnTo>
                        <a:pt x="27" y="2204"/>
                      </a:lnTo>
                      <a:lnTo>
                        <a:pt x="39" y="2242"/>
                      </a:lnTo>
                      <a:lnTo>
                        <a:pt x="78" y="2280"/>
                      </a:lnTo>
                      <a:lnTo>
                        <a:pt x="103" y="2306"/>
                      </a:lnTo>
                      <a:lnTo>
                        <a:pt x="155" y="2332"/>
                      </a:lnTo>
                      <a:lnTo>
                        <a:pt x="193" y="2344"/>
                      </a:lnTo>
                      <a:lnTo>
                        <a:pt x="5803" y="2344"/>
                      </a:lnTo>
                      <a:lnTo>
                        <a:pt x="5854" y="2332"/>
                      </a:lnTo>
                      <a:lnTo>
                        <a:pt x="5893" y="2306"/>
                      </a:lnTo>
                      <a:lnTo>
                        <a:pt x="5931" y="2280"/>
                      </a:lnTo>
                      <a:lnTo>
                        <a:pt x="5957" y="2242"/>
                      </a:lnTo>
                      <a:lnTo>
                        <a:pt x="5982" y="2204"/>
                      </a:lnTo>
                      <a:lnTo>
                        <a:pt x="5995" y="2152"/>
                      </a:lnTo>
                      <a:lnTo>
                        <a:pt x="5995" y="2101"/>
                      </a:lnTo>
                      <a:lnTo>
                        <a:pt x="5995" y="2063"/>
                      </a:lnTo>
                      <a:lnTo>
                        <a:pt x="5982" y="2011"/>
                      </a:lnTo>
                      <a:lnTo>
                        <a:pt x="5957" y="1973"/>
                      </a:lnTo>
                      <a:lnTo>
                        <a:pt x="5931" y="1935"/>
                      </a:lnTo>
                      <a:lnTo>
                        <a:pt x="5893" y="1909"/>
                      </a:lnTo>
                      <a:lnTo>
                        <a:pt x="5854" y="1883"/>
                      </a:lnTo>
                      <a:lnTo>
                        <a:pt x="5803" y="1871"/>
                      </a:lnTo>
                      <a:lnTo>
                        <a:pt x="5752" y="1858"/>
                      </a:lnTo>
                      <a:lnTo>
                        <a:pt x="4727" y="1858"/>
                      </a:lnTo>
                      <a:lnTo>
                        <a:pt x="4727" y="551"/>
                      </a:lnTo>
                      <a:lnTo>
                        <a:pt x="4714" y="513"/>
                      </a:lnTo>
                      <a:lnTo>
                        <a:pt x="4701" y="462"/>
                      </a:lnTo>
                      <a:lnTo>
                        <a:pt x="4689" y="423"/>
                      </a:lnTo>
                      <a:lnTo>
                        <a:pt x="4650" y="385"/>
                      </a:lnTo>
                      <a:lnTo>
                        <a:pt x="4625" y="359"/>
                      </a:lnTo>
                      <a:lnTo>
                        <a:pt x="4573" y="334"/>
                      </a:lnTo>
                      <a:lnTo>
                        <a:pt x="4535" y="321"/>
                      </a:lnTo>
                      <a:lnTo>
                        <a:pt x="4484" y="308"/>
                      </a:lnTo>
                      <a:lnTo>
                        <a:pt x="4433" y="321"/>
                      </a:lnTo>
                      <a:lnTo>
                        <a:pt x="4394" y="334"/>
                      </a:lnTo>
                      <a:lnTo>
                        <a:pt x="4343" y="359"/>
                      </a:lnTo>
                      <a:lnTo>
                        <a:pt x="4304" y="385"/>
                      </a:lnTo>
                      <a:lnTo>
                        <a:pt x="4279" y="423"/>
                      </a:lnTo>
                      <a:lnTo>
                        <a:pt x="4253" y="462"/>
                      </a:lnTo>
                      <a:lnTo>
                        <a:pt x="4240" y="513"/>
                      </a:lnTo>
                      <a:lnTo>
                        <a:pt x="4240" y="551"/>
                      </a:lnTo>
                      <a:lnTo>
                        <a:pt x="4240" y="1858"/>
                      </a:lnTo>
                      <a:lnTo>
                        <a:pt x="2652" y="1858"/>
                      </a:lnTo>
                      <a:lnTo>
                        <a:pt x="2652" y="1320"/>
                      </a:lnTo>
                      <a:lnTo>
                        <a:pt x="3446" y="1320"/>
                      </a:lnTo>
                      <a:lnTo>
                        <a:pt x="3485" y="1307"/>
                      </a:lnTo>
                      <a:lnTo>
                        <a:pt x="3523" y="1281"/>
                      </a:lnTo>
                      <a:lnTo>
                        <a:pt x="3562" y="1256"/>
                      </a:lnTo>
                      <a:lnTo>
                        <a:pt x="3587" y="1217"/>
                      </a:lnTo>
                      <a:lnTo>
                        <a:pt x="3613" y="1179"/>
                      </a:lnTo>
                      <a:lnTo>
                        <a:pt x="3626" y="1128"/>
                      </a:lnTo>
                      <a:lnTo>
                        <a:pt x="3638" y="1076"/>
                      </a:lnTo>
                      <a:lnTo>
                        <a:pt x="3638" y="244"/>
                      </a:lnTo>
                      <a:lnTo>
                        <a:pt x="3626" y="193"/>
                      </a:lnTo>
                      <a:lnTo>
                        <a:pt x="3613" y="154"/>
                      </a:lnTo>
                      <a:lnTo>
                        <a:pt x="3587" y="116"/>
                      </a:lnTo>
                      <a:lnTo>
                        <a:pt x="3562" y="77"/>
                      </a:lnTo>
                      <a:lnTo>
                        <a:pt x="3523" y="52"/>
                      </a:lnTo>
                      <a:lnTo>
                        <a:pt x="3485" y="26"/>
                      </a:lnTo>
                      <a:lnTo>
                        <a:pt x="3446" y="13"/>
                      </a:lnTo>
                      <a:lnTo>
                        <a:pt x="339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1927;p38">
                  <a:extLst>
                    <a:ext uri="{FF2B5EF4-FFF2-40B4-BE49-F238E27FC236}">
                      <a16:creationId xmlns:a16="http://schemas.microsoft.com/office/drawing/2014/main" id="{4C73659B-A270-02E5-3406-25C6767A185E}"/>
                    </a:ext>
                  </a:extLst>
                </p:cNvPr>
                <p:cNvSpPr/>
                <p:nvPr/>
              </p:nvSpPr>
              <p:spPr>
                <a:xfrm>
                  <a:off x="2008130" y="1750204"/>
                  <a:ext cx="354435" cy="233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8" h="4650" extrusionOk="0">
                      <a:moveTo>
                        <a:pt x="218" y="0"/>
                      </a:moveTo>
                      <a:lnTo>
                        <a:pt x="167" y="13"/>
                      </a:lnTo>
                      <a:lnTo>
                        <a:pt x="129" y="26"/>
                      </a:lnTo>
                      <a:lnTo>
                        <a:pt x="90" y="51"/>
                      </a:lnTo>
                      <a:lnTo>
                        <a:pt x="52" y="90"/>
                      </a:lnTo>
                      <a:lnTo>
                        <a:pt x="26" y="128"/>
                      </a:lnTo>
                      <a:lnTo>
                        <a:pt x="13" y="180"/>
                      </a:lnTo>
                      <a:lnTo>
                        <a:pt x="0" y="218"/>
                      </a:lnTo>
                      <a:lnTo>
                        <a:pt x="0" y="269"/>
                      </a:lnTo>
                      <a:lnTo>
                        <a:pt x="13" y="320"/>
                      </a:lnTo>
                      <a:lnTo>
                        <a:pt x="39" y="359"/>
                      </a:lnTo>
                      <a:lnTo>
                        <a:pt x="65" y="397"/>
                      </a:lnTo>
                      <a:lnTo>
                        <a:pt x="103" y="436"/>
                      </a:lnTo>
                      <a:lnTo>
                        <a:pt x="1230" y="1319"/>
                      </a:lnTo>
                      <a:lnTo>
                        <a:pt x="1230" y="2152"/>
                      </a:lnTo>
                      <a:lnTo>
                        <a:pt x="1243" y="2203"/>
                      </a:lnTo>
                      <a:lnTo>
                        <a:pt x="1256" y="2242"/>
                      </a:lnTo>
                      <a:lnTo>
                        <a:pt x="1268" y="2293"/>
                      </a:lnTo>
                      <a:lnTo>
                        <a:pt x="1307" y="2318"/>
                      </a:lnTo>
                      <a:lnTo>
                        <a:pt x="1332" y="2357"/>
                      </a:lnTo>
                      <a:lnTo>
                        <a:pt x="1384" y="2370"/>
                      </a:lnTo>
                      <a:lnTo>
                        <a:pt x="1422" y="2382"/>
                      </a:lnTo>
                      <a:lnTo>
                        <a:pt x="1473" y="2395"/>
                      </a:lnTo>
                      <a:lnTo>
                        <a:pt x="5546" y="2395"/>
                      </a:lnTo>
                      <a:lnTo>
                        <a:pt x="5546" y="3484"/>
                      </a:lnTo>
                      <a:lnTo>
                        <a:pt x="4906" y="4252"/>
                      </a:lnTo>
                      <a:lnTo>
                        <a:pt x="4880" y="4291"/>
                      </a:lnTo>
                      <a:lnTo>
                        <a:pt x="4855" y="4342"/>
                      </a:lnTo>
                      <a:lnTo>
                        <a:pt x="4855" y="4381"/>
                      </a:lnTo>
                      <a:lnTo>
                        <a:pt x="4855" y="4432"/>
                      </a:lnTo>
                      <a:lnTo>
                        <a:pt x="4855" y="4470"/>
                      </a:lnTo>
                      <a:lnTo>
                        <a:pt x="4880" y="4521"/>
                      </a:lnTo>
                      <a:lnTo>
                        <a:pt x="4906" y="4560"/>
                      </a:lnTo>
                      <a:lnTo>
                        <a:pt x="4932" y="4598"/>
                      </a:lnTo>
                      <a:lnTo>
                        <a:pt x="4970" y="4624"/>
                      </a:lnTo>
                      <a:lnTo>
                        <a:pt x="5008" y="4637"/>
                      </a:lnTo>
                      <a:lnTo>
                        <a:pt x="5098" y="4649"/>
                      </a:lnTo>
                      <a:lnTo>
                        <a:pt x="5149" y="4649"/>
                      </a:lnTo>
                      <a:lnTo>
                        <a:pt x="5200" y="4624"/>
                      </a:lnTo>
                      <a:lnTo>
                        <a:pt x="5239" y="4598"/>
                      </a:lnTo>
                      <a:lnTo>
                        <a:pt x="5277" y="4560"/>
                      </a:lnTo>
                      <a:lnTo>
                        <a:pt x="5982" y="3727"/>
                      </a:lnTo>
                      <a:lnTo>
                        <a:pt x="6020" y="3650"/>
                      </a:lnTo>
                      <a:lnTo>
                        <a:pt x="6033" y="3574"/>
                      </a:lnTo>
                      <a:lnTo>
                        <a:pt x="6033" y="2395"/>
                      </a:lnTo>
                      <a:lnTo>
                        <a:pt x="6814" y="2395"/>
                      </a:lnTo>
                      <a:lnTo>
                        <a:pt x="6865" y="2382"/>
                      </a:lnTo>
                      <a:lnTo>
                        <a:pt x="6904" y="2370"/>
                      </a:lnTo>
                      <a:lnTo>
                        <a:pt x="6942" y="2357"/>
                      </a:lnTo>
                      <a:lnTo>
                        <a:pt x="6981" y="2318"/>
                      </a:lnTo>
                      <a:lnTo>
                        <a:pt x="7006" y="2293"/>
                      </a:lnTo>
                      <a:lnTo>
                        <a:pt x="7032" y="2242"/>
                      </a:lnTo>
                      <a:lnTo>
                        <a:pt x="7045" y="2203"/>
                      </a:lnTo>
                      <a:lnTo>
                        <a:pt x="7058" y="2152"/>
                      </a:lnTo>
                      <a:lnTo>
                        <a:pt x="7045" y="2101"/>
                      </a:lnTo>
                      <a:lnTo>
                        <a:pt x="7032" y="2062"/>
                      </a:lnTo>
                      <a:lnTo>
                        <a:pt x="7006" y="2011"/>
                      </a:lnTo>
                      <a:lnTo>
                        <a:pt x="6981" y="1985"/>
                      </a:lnTo>
                      <a:lnTo>
                        <a:pt x="6942" y="1947"/>
                      </a:lnTo>
                      <a:lnTo>
                        <a:pt x="6904" y="1921"/>
                      </a:lnTo>
                      <a:lnTo>
                        <a:pt x="6865" y="1909"/>
                      </a:lnTo>
                      <a:lnTo>
                        <a:pt x="3766" y="1909"/>
                      </a:lnTo>
                      <a:lnTo>
                        <a:pt x="3766" y="244"/>
                      </a:lnTo>
                      <a:lnTo>
                        <a:pt x="3766" y="192"/>
                      </a:lnTo>
                      <a:lnTo>
                        <a:pt x="3753" y="141"/>
                      </a:lnTo>
                      <a:lnTo>
                        <a:pt x="3728" y="103"/>
                      </a:lnTo>
                      <a:lnTo>
                        <a:pt x="3702" y="64"/>
                      </a:lnTo>
                      <a:lnTo>
                        <a:pt x="3664" y="39"/>
                      </a:lnTo>
                      <a:lnTo>
                        <a:pt x="3625" y="13"/>
                      </a:lnTo>
                      <a:lnTo>
                        <a:pt x="3574" y="0"/>
                      </a:lnTo>
                      <a:lnTo>
                        <a:pt x="3484" y="0"/>
                      </a:lnTo>
                      <a:lnTo>
                        <a:pt x="3433" y="13"/>
                      </a:lnTo>
                      <a:lnTo>
                        <a:pt x="3395" y="39"/>
                      </a:lnTo>
                      <a:lnTo>
                        <a:pt x="3356" y="64"/>
                      </a:lnTo>
                      <a:lnTo>
                        <a:pt x="3331" y="103"/>
                      </a:lnTo>
                      <a:lnTo>
                        <a:pt x="3305" y="141"/>
                      </a:lnTo>
                      <a:lnTo>
                        <a:pt x="3292" y="192"/>
                      </a:lnTo>
                      <a:lnTo>
                        <a:pt x="3292" y="244"/>
                      </a:lnTo>
                      <a:lnTo>
                        <a:pt x="3292" y="1909"/>
                      </a:lnTo>
                      <a:lnTo>
                        <a:pt x="1717" y="1909"/>
                      </a:lnTo>
                      <a:lnTo>
                        <a:pt x="1717" y="1191"/>
                      </a:lnTo>
                      <a:lnTo>
                        <a:pt x="1717" y="1140"/>
                      </a:lnTo>
                      <a:lnTo>
                        <a:pt x="1691" y="1089"/>
                      </a:lnTo>
                      <a:lnTo>
                        <a:pt x="1666" y="1038"/>
                      </a:lnTo>
                      <a:lnTo>
                        <a:pt x="1627" y="999"/>
                      </a:lnTo>
                      <a:lnTo>
                        <a:pt x="398" y="51"/>
                      </a:lnTo>
                      <a:lnTo>
                        <a:pt x="359" y="26"/>
                      </a:lnTo>
                      <a:lnTo>
                        <a:pt x="3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1928;p38">
                  <a:extLst>
                    <a:ext uri="{FF2B5EF4-FFF2-40B4-BE49-F238E27FC236}">
                      <a16:creationId xmlns:a16="http://schemas.microsoft.com/office/drawing/2014/main" id="{18A217D1-FA13-152F-4244-44F08A0089EA}"/>
                    </a:ext>
                  </a:extLst>
                </p:cNvPr>
                <p:cNvSpPr/>
                <p:nvPr/>
              </p:nvSpPr>
              <p:spPr>
                <a:xfrm>
                  <a:off x="2487297" y="1939923"/>
                  <a:ext cx="24506" cy="101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2012" extrusionOk="0">
                      <a:moveTo>
                        <a:pt x="244" y="1"/>
                      </a:moveTo>
                      <a:lnTo>
                        <a:pt x="192" y="13"/>
                      </a:lnTo>
                      <a:lnTo>
                        <a:pt x="154" y="26"/>
                      </a:lnTo>
                      <a:lnTo>
                        <a:pt x="103" y="39"/>
                      </a:lnTo>
                      <a:lnTo>
                        <a:pt x="77" y="77"/>
                      </a:lnTo>
                      <a:lnTo>
                        <a:pt x="39" y="116"/>
                      </a:lnTo>
                      <a:lnTo>
                        <a:pt x="13" y="154"/>
                      </a:lnTo>
                      <a:lnTo>
                        <a:pt x="0" y="193"/>
                      </a:lnTo>
                      <a:lnTo>
                        <a:pt x="0" y="244"/>
                      </a:lnTo>
                      <a:lnTo>
                        <a:pt x="0" y="1768"/>
                      </a:lnTo>
                      <a:lnTo>
                        <a:pt x="0" y="1819"/>
                      </a:lnTo>
                      <a:lnTo>
                        <a:pt x="13" y="1858"/>
                      </a:lnTo>
                      <a:lnTo>
                        <a:pt x="39" y="1909"/>
                      </a:lnTo>
                      <a:lnTo>
                        <a:pt x="77" y="1947"/>
                      </a:lnTo>
                      <a:lnTo>
                        <a:pt x="103" y="1973"/>
                      </a:lnTo>
                      <a:lnTo>
                        <a:pt x="154" y="1999"/>
                      </a:lnTo>
                      <a:lnTo>
                        <a:pt x="192" y="2011"/>
                      </a:lnTo>
                      <a:lnTo>
                        <a:pt x="295" y="2011"/>
                      </a:lnTo>
                      <a:lnTo>
                        <a:pt x="333" y="1999"/>
                      </a:lnTo>
                      <a:lnTo>
                        <a:pt x="385" y="1973"/>
                      </a:lnTo>
                      <a:lnTo>
                        <a:pt x="410" y="1947"/>
                      </a:lnTo>
                      <a:lnTo>
                        <a:pt x="449" y="1909"/>
                      </a:lnTo>
                      <a:lnTo>
                        <a:pt x="461" y="1858"/>
                      </a:lnTo>
                      <a:lnTo>
                        <a:pt x="487" y="1819"/>
                      </a:lnTo>
                      <a:lnTo>
                        <a:pt x="487" y="1768"/>
                      </a:lnTo>
                      <a:lnTo>
                        <a:pt x="487" y="244"/>
                      </a:lnTo>
                      <a:lnTo>
                        <a:pt x="487" y="193"/>
                      </a:lnTo>
                      <a:lnTo>
                        <a:pt x="461" y="154"/>
                      </a:lnTo>
                      <a:lnTo>
                        <a:pt x="449" y="116"/>
                      </a:lnTo>
                      <a:lnTo>
                        <a:pt x="410" y="77"/>
                      </a:lnTo>
                      <a:lnTo>
                        <a:pt x="385" y="39"/>
                      </a:lnTo>
                      <a:lnTo>
                        <a:pt x="333" y="26"/>
                      </a:lnTo>
                      <a:lnTo>
                        <a:pt x="295" y="13"/>
                      </a:lnTo>
                      <a:lnTo>
                        <a:pt x="24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1929;p38">
                  <a:extLst>
                    <a:ext uri="{FF2B5EF4-FFF2-40B4-BE49-F238E27FC236}">
                      <a16:creationId xmlns:a16="http://schemas.microsoft.com/office/drawing/2014/main" id="{B3E5D7AC-5CC0-3B26-CA11-9CF65C67BFBC}"/>
                    </a:ext>
                  </a:extLst>
                </p:cNvPr>
                <p:cNvSpPr/>
                <p:nvPr/>
              </p:nvSpPr>
              <p:spPr>
                <a:xfrm>
                  <a:off x="2651305" y="1846018"/>
                  <a:ext cx="67593" cy="194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6" h="3882" extrusionOk="0">
                      <a:moveTo>
                        <a:pt x="218" y="1"/>
                      </a:moveTo>
                      <a:lnTo>
                        <a:pt x="167" y="13"/>
                      </a:lnTo>
                      <a:lnTo>
                        <a:pt x="128" y="26"/>
                      </a:lnTo>
                      <a:lnTo>
                        <a:pt x="90" y="52"/>
                      </a:lnTo>
                      <a:lnTo>
                        <a:pt x="52" y="90"/>
                      </a:lnTo>
                      <a:lnTo>
                        <a:pt x="26" y="129"/>
                      </a:lnTo>
                      <a:lnTo>
                        <a:pt x="13" y="180"/>
                      </a:lnTo>
                      <a:lnTo>
                        <a:pt x="0" y="231"/>
                      </a:lnTo>
                      <a:lnTo>
                        <a:pt x="0" y="270"/>
                      </a:lnTo>
                      <a:lnTo>
                        <a:pt x="13" y="321"/>
                      </a:lnTo>
                      <a:lnTo>
                        <a:pt x="26" y="359"/>
                      </a:lnTo>
                      <a:lnTo>
                        <a:pt x="64" y="398"/>
                      </a:lnTo>
                      <a:lnTo>
                        <a:pt x="90" y="436"/>
                      </a:lnTo>
                      <a:lnTo>
                        <a:pt x="128" y="462"/>
                      </a:lnTo>
                      <a:lnTo>
                        <a:pt x="858" y="820"/>
                      </a:lnTo>
                      <a:lnTo>
                        <a:pt x="858" y="3638"/>
                      </a:lnTo>
                      <a:lnTo>
                        <a:pt x="858" y="3689"/>
                      </a:lnTo>
                      <a:lnTo>
                        <a:pt x="871" y="3728"/>
                      </a:lnTo>
                      <a:lnTo>
                        <a:pt x="897" y="3779"/>
                      </a:lnTo>
                      <a:lnTo>
                        <a:pt x="922" y="3817"/>
                      </a:lnTo>
                      <a:lnTo>
                        <a:pt x="961" y="3843"/>
                      </a:lnTo>
                      <a:lnTo>
                        <a:pt x="999" y="3869"/>
                      </a:lnTo>
                      <a:lnTo>
                        <a:pt x="1051" y="3881"/>
                      </a:lnTo>
                      <a:lnTo>
                        <a:pt x="1153" y="3881"/>
                      </a:lnTo>
                      <a:lnTo>
                        <a:pt x="1191" y="3869"/>
                      </a:lnTo>
                      <a:lnTo>
                        <a:pt x="1230" y="3843"/>
                      </a:lnTo>
                      <a:lnTo>
                        <a:pt x="1268" y="3817"/>
                      </a:lnTo>
                      <a:lnTo>
                        <a:pt x="1307" y="3779"/>
                      </a:lnTo>
                      <a:lnTo>
                        <a:pt x="1320" y="3728"/>
                      </a:lnTo>
                      <a:lnTo>
                        <a:pt x="1332" y="3689"/>
                      </a:lnTo>
                      <a:lnTo>
                        <a:pt x="1345" y="3638"/>
                      </a:lnTo>
                      <a:lnTo>
                        <a:pt x="1345" y="679"/>
                      </a:lnTo>
                      <a:lnTo>
                        <a:pt x="1332" y="615"/>
                      </a:lnTo>
                      <a:lnTo>
                        <a:pt x="1307" y="551"/>
                      </a:lnTo>
                      <a:lnTo>
                        <a:pt x="1268" y="500"/>
                      </a:lnTo>
                      <a:lnTo>
                        <a:pt x="1204" y="462"/>
                      </a:lnTo>
                      <a:lnTo>
                        <a:pt x="359" y="26"/>
                      </a:lnTo>
                      <a:lnTo>
                        <a:pt x="308" y="13"/>
                      </a:lnTo>
                      <a:lnTo>
                        <a:pt x="25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930;p38">
                  <a:extLst>
                    <a:ext uri="{FF2B5EF4-FFF2-40B4-BE49-F238E27FC236}">
                      <a16:creationId xmlns:a16="http://schemas.microsoft.com/office/drawing/2014/main" id="{9D6FD2A2-0F09-A8C7-3E04-2FD89F4FF99E}"/>
                    </a:ext>
                  </a:extLst>
                </p:cNvPr>
                <p:cNvSpPr/>
                <p:nvPr/>
              </p:nvSpPr>
              <p:spPr>
                <a:xfrm>
                  <a:off x="1728373" y="1745032"/>
                  <a:ext cx="91998" cy="295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" h="5893" extrusionOk="0">
                      <a:moveTo>
                        <a:pt x="1537" y="1"/>
                      </a:moveTo>
                      <a:lnTo>
                        <a:pt x="1499" y="14"/>
                      </a:lnTo>
                      <a:lnTo>
                        <a:pt x="1447" y="39"/>
                      </a:lnTo>
                      <a:lnTo>
                        <a:pt x="1422" y="78"/>
                      </a:lnTo>
                      <a:lnTo>
                        <a:pt x="1383" y="103"/>
                      </a:lnTo>
                      <a:lnTo>
                        <a:pt x="1371" y="154"/>
                      </a:lnTo>
                      <a:lnTo>
                        <a:pt x="1345" y="193"/>
                      </a:lnTo>
                      <a:lnTo>
                        <a:pt x="1345" y="244"/>
                      </a:lnTo>
                      <a:lnTo>
                        <a:pt x="1345" y="2012"/>
                      </a:lnTo>
                      <a:lnTo>
                        <a:pt x="192" y="2012"/>
                      </a:lnTo>
                      <a:lnTo>
                        <a:pt x="141" y="2024"/>
                      </a:lnTo>
                      <a:lnTo>
                        <a:pt x="103" y="2050"/>
                      </a:lnTo>
                      <a:lnTo>
                        <a:pt x="64" y="2088"/>
                      </a:lnTo>
                      <a:lnTo>
                        <a:pt x="38" y="2114"/>
                      </a:lnTo>
                      <a:lnTo>
                        <a:pt x="13" y="2165"/>
                      </a:lnTo>
                      <a:lnTo>
                        <a:pt x="0" y="2204"/>
                      </a:lnTo>
                      <a:lnTo>
                        <a:pt x="0" y="2255"/>
                      </a:lnTo>
                      <a:lnTo>
                        <a:pt x="0" y="5649"/>
                      </a:lnTo>
                      <a:lnTo>
                        <a:pt x="0" y="5700"/>
                      </a:lnTo>
                      <a:lnTo>
                        <a:pt x="13" y="5739"/>
                      </a:lnTo>
                      <a:lnTo>
                        <a:pt x="38" y="5790"/>
                      </a:lnTo>
                      <a:lnTo>
                        <a:pt x="64" y="5828"/>
                      </a:lnTo>
                      <a:lnTo>
                        <a:pt x="103" y="5854"/>
                      </a:lnTo>
                      <a:lnTo>
                        <a:pt x="141" y="5880"/>
                      </a:lnTo>
                      <a:lnTo>
                        <a:pt x="192" y="5892"/>
                      </a:lnTo>
                      <a:lnTo>
                        <a:pt x="282" y="5892"/>
                      </a:lnTo>
                      <a:lnTo>
                        <a:pt x="333" y="5880"/>
                      </a:lnTo>
                      <a:lnTo>
                        <a:pt x="371" y="5854"/>
                      </a:lnTo>
                      <a:lnTo>
                        <a:pt x="410" y="5828"/>
                      </a:lnTo>
                      <a:lnTo>
                        <a:pt x="436" y="5790"/>
                      </a:lnTo>
                      <a:lnTo>
                        <a:pt x="461" y="5739"/>
                      </a:lnTo>
                      <a:lnTo>
                        <a:pt x="474" y="5700"/>
                      </a:lnTo>
                      <a:lnTo>
                        <a:pt x="487" y="5649"/>
                      </a:lnTo>
                      <a:lnTo>
                        <a:pt x="487" y="2498"/>
                      </a:lnTo>
                      <a:lnTo>
                        <a:pt x="1588" y="2498"/>
                      </a:lnTo>
                      <a:lnTo>
                        <a:pt x="1639" y="2485"/>
                      </a:lnTo>
                      <a:lnTo>
                        <a:pt x="1678" y="2473"/>
                      </a:lnTo>
                      <a:lnTo>
                        <a:pt x="1729" y="2460"/>
                      </a:lnTo>
                      <a:lnTo>
                        <a:pt x="1755" y="2421"/>
                      </a:lnTo>
                      <a:lnTo>
                        <a:pt x="1793" y="2396"/>
                      </a:lnTo>
                      <a:lnTo>
                        <a:pt x="1806" y="2345"/>
                      </a:lnTo>
                      <a:lnTo>
                        <a:pt x="1832" y="2306"/>
                      </a:lnTo>
                      <a:lnTo>
                        <a:pt x="1832" y="2255"/>
                      </a:lnTo>
                      <a:lnTo>
                        <a:pt x="1832" y="244"/>
                      </a:lnTo>
                      <a:lnTo>
                        <a:pt x="1832" y="193"/>
                      </a:lnTo>
                      <a:lnTo>
                        <a:pt x="1806" y="154"/>
                      </a:lnTo>
                      <a:lnTo>
                        <a:pt x="1793" y="103"/>
                      </a:lnTo>
                      <a:lnTo>
                        <a:pt x="1755" y="78"/>
                      </a:lnTo>
                      <a:lnTo>
                        <a:pt x="1729" y="39"/>
                      </a:lnTo>
                      <a:lnTo>
                        <a:pt x="1678" y="14"/>
                      </a:lnTo>
                      <a:lnTo>
                        <a:pt x="163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1931;p38">
                  <a:extLst>
                    <a:ext uri="{FF2B5EF4-FFF2-40B4-BE49-F238E27FC236}">
                      <a16:creationId xmlns:a16="http://schemas.microsoft.com/office/drawing/2014/main" id="{0547467E-318B-B954-E690-2470E1735451}"/>
                    </a:ext>
                  </a:extLst>
                </p:cNvPr>
                <p:cNvSpPr/>
                <p:nvPr/>
              </p:nvSpPr>
              <p:spPr>
                <a:xfrm>
                  <a:off x="2262829" y="1242714"/>
                  <a:ext cx="24506" cy="143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2857" extrusionOk="0">
                      <a:moveTo>
                        <a:pt x="193" y="1"/>
                      </a:moveTo>
                      <a:lnTo>
                        <a:pt x="154" y="14"/>
                      </a:lnTo>
                      <a:lnTo>
                        <a:pt x="103" y="39"/>
                      </a:lnTo>
                      <a:lnTo>
                        <a:pt x="64" y="65"/>
                      </a:lnTo>
                      <a:lnTo>
                        <a:pt x="39" y="103"/>
                      </a:lnTo>
                      <a:lnTo>
                        <a:pt x="13" y="142"/>
                      </a:lnTo>
                      <a:lnTo>
                        <a:pt x="0" y="193"/>
                      </a:lnTo>
                      <a:lnTo>
                        <a:pt x="0" y="244"/>
                      </a:lnTo>
                      <a:lnTo>
                        <a:pt x="0" y="2614"/>
                      </a:lnTo>
                      <a:lnTo>
                        <a:pt x="0" y="2665"/>
                      </a:lnTo>
                      <a:lnTo>
                        <a:pt x="13" y="2716"/>
                      </a:lnTo>
                      <a:lnTo>
                        <a:pt x="39" y="2754"/>
                      </a:lnTo>
                      <a:lnTo>
                        <a:pt x="64" y="2793"/>
                      </a:lnTo>
                      <a:lnTo>
                        <a:pt x="103" y="2819"/>
                      </a:lnTo>
                      <a:lnTo>
                        <a:pt x="154" y="2844"/>
                      </a:lnTo>
                      <a:lnTo>
                        <a:pt x="193" y="2857"/>
                      </a:lnTo>
                      <a:lnTo>
                        <a:pt x="295" y="2857"/>
                      </a:lnTo>
                      <a:lnTo>
                        <a:pt x="333" y="2844"/>
                      </a:lnTo>
                      <a:lnTo>
                        <a:pt x="385" y="2819"/>
                      </a:lnTo>
                      <a:lnTo>
                        <a:pt x="410" y="2793"/>
                      </a:lnTo>
                      <a:lnTo>
                        <a:pt x="449" y="2754"/>
                      </a:lnTo>
                      <a:lnTo>
                        <a:pt x="461" y="2716"/>
                      </a:lnTo>
                      <a:lnTo>
                        <a:pt x="474" y="2665"/>
                      </a:lnTo>
                      <a:lnTo>
                        <a:pt x="487" y="2614"/>
                      </a:lnTo>
                      <a:lnTo>
                        <a:pt x="487" y="244"/>
                      </a:lnTo>
                      <a:lnTo>
                        <a:pt x="474" y="193"/>
                      </a:lnTo>
                      <a:lnTo>
                        <a:pt x="461" y="142"/>
                      </a:lnTo>
                      <a:lnTo>
                        <a:pt x="449" y="103"/>
                      </a:lnTo>
                      <a:lnTo>
                        <a:pt x="410" y="65"/>
                      </a:lnTo>
                      <a:lnTo>
                        <a:pt x="385" y="39"/>
                      </a:lnTo>
                      <a:lnTo>
                        <a:pt x="333" y="14"/>
                      </a:lnTo>
                      <a:lnTo>
                        <a:pt x="29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1932;p38">
                  <a:extLst>
                    <a:ext uri="{FF2B5EF4-FFF2-40B4-BE49-F238E27FC236}">
                      <a16:creationId xmlns:a16="http://schemas.microsoft.com/office/drawing/2014/main" id="{E24B5844-7C07-C14B-EECC-1754250246D9}"/>
                    </a:ext>
                  </a:extLst>
                </p:cNvPr>
                <p:cNvSpPr/>
                <p:nvPr/>
              </p:nvSpPr>
              <p:spPr>
                <a:xfrm>
                  <a:off x="2487297" y="1242714"/>
                  <a:ext cx="320990" cy="341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2" h="6802" extrusionOk="0">
                      <a:moveTo>
                        <a:pt x="192" y="1"/>
                      </a:moveTo>
                      <a:lnTo>
                        <a:pt x="154" y="14"/>
                      </a:lnTo>
                      <a:lnTo>
                        <a:pt x="103" y="39"/>
                      </a:lnTo>
                      <a:lnTo>
                        <a:pt x="77" y="65"/>
                      </a:lnTo>
                      <a:lnTo>
                        <a:pt x="39" y="103"/>
                      </a:lnTo>
                      <a:lnTo>
                        <a:pt x="13" y="142"/>
                      </a:lnTo>
                      <a:lnTo>
                        <a:pt x="0" y="193"/>
                      </a:lnTo>
                      <a:lnTo>
                        <a:pt x="0" y="244"/>
                      </a:lnTo>
                      <a:lnTo>
                        <a:pt x="0" y="6558"/>
                      </a:lnTo>
                      <a:lnTo>
                        <a:pt x="0" y="6610"/>
                      </a:lnTo>
                      <a:lnTo>
                        <a:pt x="13" y="6661"/>
                      </a:lnTo>
                      <a:lnTo>
                        <a:pt x="39" y="6699"/>
                      </a:lnTo>
                      <a:lnTo>
                        <a:pt x="77" y="6738"/>
                      </a:lnTo>
                      <a:lnTo>
                        <a:pt x="103" y="6763"/>
                      </a:lnTo>
                      <a:lnTo>
                        <a:pt x="154" y="6789"/>
                      </a:lnTo>
                      <a:lnTo>
                        <a:pt x="192" y="6802"/>
                      </a:lnTo>
                      <a:lnTo>
                        <a:pt x="295" y="6802"/>
                      </a:lnTo>
                      <a:lnTo>
                        <a:pt x="333" y="6789"/>
                      </a:lnTo>
                      <a:lnTo>
                        <a:pt x="385" y="6763"/>
                      </a:lnTo>
                      <a:lnTo>
                        <a:pt x="410" y="6738"/>
                      </a:lnTo>
                      <a:lnTo>
                        <a:pt x="449" y="6699"/>
                      </a:lnTo>
                      <a:lnTo>
                        <a:pt x="461" y="6661"/>
                      </a:lnTo>
                      <a:lnTo>
                        <a:pt x="487" y="6610"/>
                      </a:lnTo>
                      <a:lnTo>
                        <a:pt x="487" y="6558"/>
                      </a:lnTo>
                      <a:lnTo>
                        <a:pt x="487" y="3062"/>
                      </a:lnTo>
                      <a:lnTo>
                        <a:pt x="3804" y="5201"/>
                      </a:lnTo>
                      <a:lnTo>
                        <a:pt x="3868" y="5226"/>
                      </a:lnTo>
                      <a:lnTo>
                        <a:pt x="3932" y="5239"/>
                      </a:lnTo>
                      <a:lnTo>
                        <a:pt x="6148" y="5239"/>
                      </a:lnTo>
                      <a:lnTo>
                        <a:pt x="6187" y="5226"/>
                      </a:lnTo>
                      <a:lnTo>
                        <a:pt x="6238" y="5214"/>
                      </a:lnTo>
                      <a:lnTo>
                        <a:pt x="6276" y="5201"/>
                      </a:lnTo>
                      <a:lnTo>
                        <a:pt x="6315" y="5162"/>
                      </a:lnTo>
                      <a:lnTo>
                        <a:pt x="6340" y="5124"/>
                      </a:lnTo>
                      <a:lnTo>
                        <a:pt x="6366" y="5086"/>
                      </a:lnTo>
                      <a:lnTo>
                        <a:pt x="6379" y="5047"/>
                      </a:lnTo>
                      <a:lnTo>
                        <a:pt x="6391" y="4996"/>
                      </a:lnTo>
                      <a:lnTo>
                        <a:pt x="6379" y="4945"/>
                      </a:lnTo>
                      <a:lnTo>
                        <a:pt x="6366" y="4893"/>
                      </a:lnTo>
                      <a:lnTo>
                        <a:pt x="6340" y="4855"/>
                      </a:lnTo>
                      <a:lnTo>
                        <a:pt x="6315" y="4817"/>
                      </a:lnTo>
                      <a:lnTo>
                        <a:pt x="6276" y="4791"/>
                      </a:lnTo>
                      <a:lnTo>
                        <a:pt x="6238" y="4765"/>
                      </a:lnTo>
                      <a:lnTo>
                        <a:pt x="6187" y="4753"/>
                      </a:lnTo>
                      <a:lnTo>
                        <a:pt x="4009" y="4753"/>
                      </a:lnTo>
                      <a:lnTo>
                        <a:pt x="487" y="2486"/>
                      </a:lnTo>
                      <a:lnTo>
                        <a:pt x="487" y="244"/>
                      </a:lnTo>
                      <a:lnTo>
                        <a:pt x="487" y="193"/>
                      </a:lnTo>
                      <a:lnTo>
                        <a:pt x="461" y="142"/>
                      </a:lnTo>
                      <a:lnTo>
                        <a:pt x="449" y="103"/>
                      </a:lnTo>
                      <a:lnTo>
                        <a:pt x="410" y="65"/>
                      </a:lnTo>
                      <a:lnTo>
                        <a:pt x="385" y="39"/>
                      </a:lnTo>
                      <a:lnTo>
                        <a:pt x="333" y="14"/>
                      </a:lnTo>
                      <a:lnTo>
                        <a:pt x="29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1933;p38">
                  <a:extLst>
                    <a:ext uri="{FF2B5EF4-FFF2-40B4-BE49-F238E27FC236}">
                      <a16:creationId xmlns:a16="http://schemas.microsoft.com/office/drawing/2014/main" id="{6F906572-C896-357E-4853-9352C740BFBC}"/>
                    </a:ext>
                  </a:extLst>
                </p:cNvPr>
                <p:cNvSpPr/>
                <p:nvPr/>
              </p:nvSpPr>
              <p:spPr>
                <a:xfrm>
                  <a:off x="1692317" y="1302522"/>
                  <a:ext cx="504937" cy="224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55" h="4471" extrusionOk="0">
                      <a:moveTo>
                        <a:pt x="206" y="1"/>
                      </a:moveTo>
                      <a:lnTo>
                        <a:pt x="155" y="14"/>
                      </a:lnTo>
                      <a:lnTo>
                        <a:pt x="116" y="39"/>
                      </a:lnTo>
                      <a:lnTo>
                        <a:pt x="78" y="65"/>
                      </a:lnTo>
                      <a:lnTo>
                        <a:pt x="52" y="103"/>
                      </a:lnTo>
                      <a:lnTo>
                        <a:pt x="26" y="142"/>
                      </a:lnTo>
                      <a:lnTo>
                        <a:pt x="14" y="193"/>
                      </a:lnTo>
                      <a:lnTo>
                        <a:pt x="1" y="231"/>
                      </a:lnTo>
                      <a:lnTo>
                        <a:pt x="14" y="283"/>
                      </a:lnTo>
                      <a:lnTo>
                        <a:pt x="26" y="321"/>
                      </a:lnTo>
                      <a:lnTo>
                        <a:pt x="39" y="372"/>
                      </a:lnTo>
                      <a:lnTo>
                        <a:pt x="65" y="411"/>
                      </a:lnTo>
                      <a:lnTo>
                        <a:pt x="103" y="436"/>
                      </a:lnTo>
                      <a:lnTo>
                        <a:pt x="4227" y="3280"/>
                      </a:lnTo>
                      <a:lnTo>
                        <a:pt x="4227" y="4228"/>
                      </a:lnTo>
                      <a:lnTo>
                        <a:pt x="4227" y="4279"/>
                      </a:lnTo>
                      <a:lnTo>
                        <a:pt x="4253" y="4330"/>
                      </a:lnTo>
                      <a:lnTo>
                        <a:pt x="4266" y="4368"/>
                      </a:lnTo>
                      <a:lnTo>
                        <a:pt x="4304" y="4407"/>
                      </a:lnTo>
                      <a:lnTo>
                        <a:pt x="4330" y="4432"/>
                      </a:lnTo>
                      <a:lnTo>
                        <a:pt x="4381" y="4458"/>
                      </a:lnTo>
                      <a:lnTo>
                        <a:pt x="4420" y="4471"/>
                      </a:lnTo>
                      <a:lnTo>
                        <a:pt x="4522" y="4471"/>
                      </a:lnTo>
                      <a:lnTo>
                        <a:pt x="4560" y="4458"/>
                      </a:lnTo>
                      <a:lnTo>
                        <a:pt x="4612" y="4432"/>
                      </a:lnTo>
                      <a:lnTo>
                        <a:pt x="4637" y="4407"/>
                      </a:lnTo>
                      <a:lnTo>
                        <a:pt x="4676" y="4368"/>
                      </a:lnTo>
                      <a:lnTo>
                        <a:pt x="4689" y="4330"/>
                      </a:lnTo>
                      <a:lnTo>
                        <a:pt x="4714" y="4279"/>
                      </a:lnTo>
                      <a:lnTo>
                        <a:pt x="4714" y="4228"/>
                      </a:lnTo>
                      <a:lnTo>
                        <a:pt x="4714" y="3267"/>
                      </a:lnTo>
                      <a:lnTo>
                        <a:pt x="5367" y="2665"/>
                      </a:lnTo>
                      <a:lnTo>
                        <a:pt x="9863" y="2665"/>
                      </a:lnTo>
                      <a:lnTo>
                        <a:pt x="9914" y="2652"/>
                      </a:lnTo>
                      <a:lnTo>
                        <a:pt x="9953" y="2627"/>
                      </a:lnTo>
                      <a:lnTo>
                        <a:pt x="9991" y="2601"/>
                      </a:lnTo>
                      <a:lnTo>
                        <a:pt x="10017" y="2562"/>
                      </a:lnTo>
                      <a:lnTo>
                        <a:pt x="10042" y="2524"/>
                      </a:lnTo>
                      <a:lnTo>
                        <a:pt x="10055" y="2473"/>
                      </a:lnTo>
                      <a:lnTo>
                        <a:pt x="10055" y="2422"/>
                      </a:lnTo>
                      <a:lnTo>
                        <a:pt x="10055" y="2383"/>
                      </a:lnTo>
                      <a:lnTo>
                        <a:pt x="10042" y="2332"/>
                      </a:lnTo>
                      <a:lnTo>
                        <a:pt x="10017" y="2294"/>
                      </a:lnTo>
                      <a:lnTo>
                        <a:pt x="9991" y="2255"/>
                      </a:lnTo>
                      <a:lnTo>
                        <a:pt x="9953" y="2229"/>
                      </a:lnTo>
                      <a:lnTo>
                        <a:pt x="9914" y="2204"/>
                      </a:lnTo>
                      <a:lnTo>
                        <a:pt x="9863" y="2191"/>
                      </a:lnTo>
                      <a:lnTo>
                        <a:pt x="9812" y="2178"/>
                      </a:lnTo>
                      <a:lnTo>
                        <a:pt x="7609" y="2178"/>
                      </a:lnTo>
                      <a:lnTo>
                        <a:pt x="7609" y="1013"/>
                      </a:lnTo>
                      <a:lnTo>
                        <a:pt x="7609" y="962"/>
                      </a:lnTo>
                      <a:lnTo>
                        <a:pt x="7583" y="923"/>
                      </a:lnTo>
                      <a:lnTo>
                        <a:pt x="7570" y="872"/>
                      </a:lnTo>
                      <a:lnTo>
                        <a:pt x="7532" y="846"/>
                      </a:lnTo>
                      <a:lnTo>
                        <a:pt x="7506" y="808"/>
                      </a:lnTo>
                      <a:lnTo>
                        <a:pt x="7455" y="795"/>
                      </a:lnTo>
                      <a:lnTo>
                        <a:pt x="7417" y="769"/>
                      </a:lnTo>
                      <a:lnTo>
                        <a:pt x="7314" y="769"/>
                      </a:lnTo>
                      <a:lnTo>
                        <a:pt x="7276" y="795"/>
                      </a:lnTo>
                      <a:lnTo>
                        <a:pt x="7224" y="808"/>
                      </a:lnTo>
                      <a:lnTo>
                        <a:pt x="7199" y="846"/>
                      </a:lnTo>
                      <a:lnTo>
                        <a:pt x="7160" y="872"/>
                      </a:lnTo>
                      <a:lnTo>
                        <a:pt x="7148" y="923"/>
                      </a:lnTo>
                      <a:lnTo>
                        <a:pt x="7122" y="962"/>
                      </a:lnTo>
                      <a:lnTo>
                        <a:pt x="7122" y="1013"/>
                      </a:lnTo>
                      <a:lnTo>
                        <a:pt x="7122" y="2178"/>
                      </a:lnTo>
                      <a:lnTo>
                        <a:pt x="5265" y="2178"/>
                      </a:lnTo>
                      <a:lnTo>
                        <a:pt x="5226" y="2191"/>
                      </a:lnTo>
                      <a:lnTo>
                        <a:pt x="5188" y="2204"/>
                      </a:lnTo>
                      <a:lnTo>
                        <a:pt x="5137" y="2217"/>
                      </a:lnTo>
                      <a:lnTo>
                        <a:pt x="5111" y="2242"/>
                      </a:lnTo>
                      <a:lnTo>
                        <a:pt x="4445" y="2844"/>
                      </a:lnTo>
                      <a:lnTo>
                        <a:pt x="385" y="39"/>
                      </a:lnTo>
                      <a:lnTo>
                        <a:pt x="347" y="14"/>
                      </a:lnTo>
                      <a:lnTo>
                        <a:pt x="29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934;p38">
                  <a:extLst>
                    <a:ext uri="{FF2B5EF4-FFF2-40B4-BE49-F238E27FC236}">
                      <a16:creationId xmlns:a16="http://schemas.microsoft.com/office/drawing/2014/main" id="{88F1E3A7-227F-DAE9-9CE1-79CF7914A2C4}"/>
                    </a:ext>
                  </a:extLst>
                </p:cNvPr>
                <p:cNvSpPr/>
                <p:nvPr/>
              </p:nvSpPr>
              <p:spPr>
                <a:xfrm>
                  <a:off x="1692317" y="1647913"/>
                  <a:ext cx="93957" cy="24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1" h="488" extrusionOk="0">
                      <a:moveTo>
                        <a:pt x="244" y="1"/>
                      </a:moveTo>
                      <a:lnTo>
                        <a:pt x="193" y="14"/>
                      </a:lnTo>
                      <a:lnTo>
                        <a:pt x="155" y="26"/>
                      </a:lnTo>
                      <a:lnTo>
                        <a:pt x="116" y="52"/>
                      </a:lnTo>
                      <a:lnTo>
                        <a:pt x="78" y="78"/>
                      </a:lnTo>
                      <a:lnTo>
                        <a:pt x="39" y="116"/>
                      </a:lnTo>
                      <a:lnTo>
                        <a:pt x="26" y="154"/>
                      </a:lnTo>
                      <a:lnTo>
                        <a:pt x="14" y="206"/>
                      </a:lnTo>
                      <a:lnTo>
                        <a:pt x="1" y="244"/>
                      </a:lnTo>
                      <a:lnTo>
                        <a:pt x="14" y="295"/>
                      </a:lnTo>
                      <a:lnTo>
                        <a:pt x="26" y="347"/>
                      </a:lnTo>
                      <a:lnTo>
                        <a:pt x="39" y="385"/>
                      </a:lnTo>
                      <a:lnTo>
                        <a:pt x="78" y="423"/>
                      </a:lnTo>
                      <a:lnTo>
                        <a:pt x="116" y="449"/>
                      </a:lnTo>
                      <a:lnTo>
                        <a:pt x="155" y="475"/>
                      </a:lnTo>
                      <a:lnTo>
                        <a:pt x="193" y="487"/>
                      </a:lnTo>
                      <a:lnTo>
                        <a:pt x="1679" y="487"/>
                      </a:lnTo>
                      <a:lnTo>
                        <a:pt x="1730" y="475"/>
                      </a:lnTo>
                      <a:lnTo>
                        <a:pt x="1768" y="449"/>
                      </a:lnTo>
                      <a:lnTo>
                        <a:pt x="1807" y="423"/>
                      </a:lnTo>
                      <a:lnTo>
                        <a:pt x="1832" y="385"/>
                      </a:lnTo>
                      <a:lnTo>
                        <a:pt x="1858" y="347"/>
                      </a:lnTo>
                      <a:lnTo>
                        <a:pt x="1871" y="295"/>
                      </a:lnTo>
                      <a:lnTo>
                        <a:pt x="1871" y="244"/>
                      </a:lnTo>
                      <a:lnTo>
                        <a:pt x="1871" y="206"/>
                      </a:lnTo>
                      <a:lnTo>
                        <a:pt x="1858" y="154"/>
                      </a:lnTo>
                      <a:lnTo>
                        <a:pt x="1832" y="116"/>
                      </a:lnTo>
                      <a:lnTo>
                        <a:pt x="1807" y="78"/>
                      </a:lnTo>
                      <a:lnTo>
                        <a:pt x="1768" y="52"/>
                      </a:lnTo>
                      <a:lnTo>
                        <a:pt x="1730" y="26"/>
                      </a:lnTo>
                      <a:lnTo>
                        <a:pt x="1679" y="14"/>
                      </a:lnTo>
                      <a:lnTo>
                        <a:pt x="162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935;p38">
                  <a:extLst>
                    <a:ext uri="{FF2B5EF4-FFF2-40B4-BE49-F238E27FC236}">
                      <a16:creationId xmlns:a16="http://schemas.microsoft.com/office/drawing/2014/main" id="{4120C48E-7907-A89A-B488-3A4DB5543606}"/>
                    </a:ext>
                  </a:extLst>
                </p:cNvPr>
                <p:cNvSpPr/>
                <p:nvPr/>
              </p:nvSpPr>
              <p:spPr>
                <a:xfrm>
                  <a:off x="1904583" y="1793290"/>
                  <a:ext cx="184650" cy="247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7" h="4932" extrusionOk="0">
                      <a:moveTo>
                        <a:pt x="244" y="0"/>
                      </a:moveTo>
                      <a:lnTo>
                        <a:pt x="193" y="13"/>
                      </a:lnTo>
                      <a:lnTo>
                        <a:pt x="154" y="26"/>
                      </a:lnTo>
                      <a:lnTo>
                        <a:pt x="103" y="52"/>
                      </a:lnTo>
                      <a:lnTo>
                        <a:pt x="77" y="77"/>
                      </a:lnTo>
                      <a:lnTo>
                        <a:pt x="39" y="116"/>
                      </a:lnTo>
                      <a:lnTo>
                        <a:pt x="26" y="154"/>
                      </a:lnTo>
                      <a:lnTo>
                        <a:pt x="0" y="192"/>
                      </a:lnTo>
                      <a:lnTo>
                        <a:pt x="0" y="244"/>
                      </a:lnTo>
                      <a:lnTo>
                        <a:pt x="0" y="4688"/>
                      </a:lnTo>
                      <a:lnTo>
                        <a:pt x="0" y="4739"/>
                      </a:lnTo>
                      <a:lnTo>
                        <a:pt x="26" y="4778"/>
                      </a:lnTo>
                      <a:lnTo>
                        <a:pt x="39" y="4829"/>
                      </a:lnTo>
                      <a:lnTo>
                        <a:pt x="77" y="4867"/>
                      </a:lnTo>
                      <a:lnTo>
                        <a:pt x="103" y="4893"/>
                      </a:lnTo>
                      <a:lnTo>
                        <a:pt x="154" y="4919"/>
                      </a:lnTo>
                      <a:lnTo>
                        <a:pt x="193" y="4931"/>
                      </a:lnTo>
                      <a:lnTo>
                        <a:pt x="295" y="4931"/>
                      </a:lnTo>
                      <a:lnTo>
                        <a:pt x="333" y="4919"/>
                      </a:lnTo>
                      <a:lnTo>
                        <a:pt x="385" y="4893"/>
                      </a:lnTo>
                      <a:lnTo>
                        <a:pt x="410" y="4867"/>
                      </a:lnTo>
                      <a:lnTo>
                        <a:pt x="449" y="4829"/>
                      </a:lnTo>
                      <a:lnTo>
                        <a:pt x="462" y="4778"/>
                      </a:lnTo>
                      <a:lnTo>
                        <a:pt x="487" y="4739"/>
                      </a:lnTo>
                      <a:lnTo>
                        <a:pt x="487" y="4688"/>
                      </a:lnTo>
                      <a:lnTo>
                        <a:pt x="487" y="3228"/>
                      </a:lnTo>
                      <a:lnTo>
                        <a:pt x="3484" y="3228"/>
                      </a:lnTo>
                      <a:lnTo>
                        <a:pt x="3523" y="3215"/>
                      </a:lnTo>
                      <a:lnTo>
                        <a:pt x="3574" y="3190"/>
                      </a:lnTo>
                      <a:lnTo>
                        <a:pt x="3599" y="3164"/>
                      </a:lnTo>
                      <a:lnTo>
                        <a:pt x="3638" y="3125"/>
                      </a:lnTo>
                      <a:lnTo>
                        <a:pt x="3651" y="3087"/>
                      </a:lnTo>
                      <a:lnTo>
                        <a:pt x="3663" y="3036"/>
                      </a:lnTo>
                      <a:lnTo>
                        <a:pt x="3676" y="2997"/>
                      </a:lnTo>
                      <a:lnTo>
                        <a:pt x="3663" y="2946"/>
                      </a:lnTo>
                      <a:lnTo>
                        <a:pt x="3651" y="2895"/>
                      </a:lnTo>
                      <a:lnTo>
                        <a:pt x="3638" y="2856"/>
                      </a:lnTo>
                      <a:lnTo>
                        <a:pt x="3599" y="2818"/>
                      </a:lnTo>
                      <a:lnTo>
                        <a:pt x="3574" y="2792"/>
                      </a:lnTo>
                      <a:lnTo>
                        <a:pt x="3523" y="2767"/>
                      </a:lnTo>
                      <a:lnTo>
                        <a:pt x="3484" y="2754"/>
                      </a:lnTo>
                      <a:lnTo>
                        <a:pt x="487" y="2754"/>
                      </a:lnTo>
                      <a:lnTo>
                        <a:pt x="487" y="244"/>
                      </a:lnTo>
                      <a:lnTo>
                        <a:pt x="487" y="192"/>
                      </a:lnTo>
                      <a:lnTo>
                        <a:pt x="462" y="154"/>
                      </a:lnTo>
                      <a:lnTo>
                        <a:pt x="449" y="116"/>
                      </a:lnTo>
                      <a:lnTo>
                        <a:pt x="410" y="77"/>
                      </a:lnTo>
                      <a:lnTo>
                        <a:pt x="385" y="52"/>
                      </a:lnTo>
                      <a:lnTo>
                        <a:pt x="333" y="26"/>
                      </a:lnTo>
                      <a:lnTo>
                        <a:pt x="295" y="13"/>
                      </a:lnTo>
                      <a:lnTo>
                        <a:pt x="2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936;p38">
                  <a:extLst>
                    <a:ext uri="{FF2B5EF4-FFF2-40B4-BE49-F238E27FC236}">
                      <a16:creationId xmlns:a16="http://schemas.microsoft.com/office/drawing/2014/main" id="{60181CF9-94A0-8491-CDCF-1E752A5CB348}"/>
                    </a:ext>
                  </a:extLst>
                </p:cNvPr>
                <p:cNvSpPr/>
                <p:nvPr/>
              </p:nvSpPr>
              <p:spPr>
                <a:xfrm>
                  <a:off x="1771458" y="1514788"/>
                  <a:ext cx="290759" cy="290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90" h="5790" extrusionOk="0">
                      <a:moveTo>
                        <a:pt x="2178" y="1"/>
                      </a:moveTo>
                      <a:lnTo>
                        <a:pt x="2178" y="590"/>
                      </a:lnTo>
                      <a:lnTo>
                        <a:pt x="1973" y="667"/>
                      </a:lnTo>
                      <a:lnTo>
                        <a:pt x="1768" y="756"/>
                      </a:lnTo>
                      <a:lnTo>
                        <a:pt x="1358" y="346"/>
                      </a:lnTo>
                      <a:lnTo>
                        <a:pt x="346" y="1358"/>
                      </a:lnTo>
                      <a:lnTo>
                        <a:pt x="756" y="1768"/>
                      </a:lnTo>
                      <a:lnTo>
                        <a:pt x="666" y="1973"/>
                      </a:lnTo>
                      <a:lnTo>
                        <a:pt x="589" y="2191"/>
                      </a:lnTo>
                      <a:lnTo>
                        <a:pt x="0" y="2191"/>
                      </a:lnTo>
                      <a:lnTo>
                        <a:pt x="0" y="3612"/>
                      </a:lnTo>
                      <a:lnTo>
                        <a:pt x="589" y="3612"/>
                      </a:lnTo>
                      <a:lnTo>
                        <a:pt x="666" y="3830"/>
                      </a:lnTo>
                      <a:lnTo>
                        <a:pt x="756" y="4035"/>
                      </a:lnTo>
                      <a:lnTo>
                        <a:pt x="346" y="4445"/>
                      </a:lnTo>
                      <a:lnTo>
                        <a:pt x="1358" y="5457"/>
                      </a:lnTo>
                      <a:lnTo>
                        <a:pt x="1768" y="5034"/>
                      </a:lnTo>
                      <a:lnTo>
                        <a:pt x="1973" y="5136"/>
                      </a:lnTo>
                      <a:lnTo>
                        <a:pt x="2178" y="5213"/>
                      </a:lnTo>
                      <a:lnTo>
                        <a:pt x="2178" y="5790"/>
                      </a:lnTo>
                      <a:lnTo>
                        <a:pt x="3612" y="5790"/>
                      </a:lnTo>
                      <a:lnTo>
                        <a:pt x="3612" y="5213"/>
                      </a:lnTo>
                      <a:lnTo>
                        <a:pt x="3817" y="5136"/>
                      </a:lnTo>
                      <a:lnTo>
                        <a:pt x="4022" y="5034"/>
                      </a:lnTo>
                      <a:lnTo>
                        <a:pt x="4432" y="5457"/>
                      </a:lnTo>
                      <a:lnTo>
                        <a:pt x="5444" y="4445"/>
                      </a:lnTo>
                      <a:lnTo>
                        <a:pt x="5034" y="4035"/>
                      </a:lnTo>
                      <a:lnTo>
                        <a:pt x="5123" y="3830"/>
                      </a:lnTo>
                      <a:lnTo>
                        <a:pt x="5200" y="3612"/>
                      </a:lnTo>
                      <a:lnTo>
                        <a:pt x="5789" y="3612"/>
                      </a:lnTo>
                      <a:lnTo>
                        <a:pt x="5789" y="2191"/>
                      </a:lnTo>
                      <a:lnTo>
                        <a:pt x="5200" y="2191"/>
                      </a:lnTo>
                      <a:lnTo>
                        <a:pt x="5123" y="1973"/>
                      </a:lnTo>
                      <a:lnTo>
                        <a:pt x="5034" y="1768"/>
                      </a:lnTo>
                      <a:lnTo>
                        <a:pt x="5444" y="1358"/>
                      </a:lnTo>
                      <a:lnTo>
                        <a:pt x="4432" y="346"/>
                      </a:lnTo>
                      <a:lnTo>
                        <a:pt x="4022" y="756"/>
                      </a:lnTo>
                      <a:lnTo>
                        <a:pt x="3817" y="667"/>
                      </a:lnTo>
                      <a:lnTo>
                        <a:pt x="3612" y="590"/>
                      </a:lnTo>
                      <a:lnTo>
                        <a:pt x="361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937;p38">
                  <a:extLst>
                    <a:ext uri="{FF2B5EF4-FFF2-40B4-BE49-F238E27FC236}">
                      <a16:creationId xmlns:a16="http://schemas.microsoft.com/office/drawing/2014/main" id="{3125E1E0-DAB8-DAC3-BBFA-35D6AC7E5B1C}"/>
                    </a:ext>
                  </a:extLst>
                </p:cNvPr>
                <p:cNvSpPr/>
                <p:nvPr/>
              </p:nvSpPr>
              <p:spPr>
                <a:xfrm>
                  <a:off x="2170832" y="1373930"/>
                  <a:ext cx="208453" cy="208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1" h="4151" extrusionOk="0">
                      <a:moveTo>
                        <a:pt x="1743" y="1"/>
                      </a:moveTo>
                      <a:lnTo>
                        <a:pt x="1743" y="295"/>
                      </a:lnTo>
                      <a:lnTo>
                        <a:pt x="1602" y="321"/>
                      </a:lnTo>
                      <a:lnTo>
                        <a:pt x="1461" y="372"/>
                      </a:lnTo>
                      <a:lnTo>
                        <a:pt x="1320" y="116"/>
                      </a:lnTo>
                      <a:lnTo>
                        <a:pt x="757" y="449"/>
                      </a:lnTo>
                      <a:lnTo>
                        <a:pt x="897" y="705"/>
                      </a:lnTo>
                      <a:lnTo>
                        <a:pt x="795" y="795"/>
                      </a:lnTo>
                      <a:lnTo>
                        <a:pt x="692" y="910"/>
                      </a:lnTo>
                      <a:lnTo>
                        <a:pt x="436" y="756"/>
                      </a:lnTo>
                      <a:lnTo>
                        <a:pt x="116" y="1320"/>
                      </a:lnTo>
                      <a:lnTo>
                        <a:pt x="372" y="1473"/>
                      </a:lnTo>
                      <a:lnTo>
                        <a:pt x="321" y="1614"/>
                      </a:lnTo>
                      <a:lnTo>
                        <a:pt x="283" y="1755"/>
                      </a:lnTo>
                      <a:lnTo>
                        <a:pt x="1" y="1755"/>
                      </a:lnTo>
                      <a:lnTo>
                        <a:pt x="1" y="2408"/>
                      </a:lnTo>
                      <a:lnTo>
                        <a:pt x="283" y="2408"/>
                      </a:lnTo>
                      <a:lnTo>
                        <a:pt x="321" y="2549"/>
                      </a:lnTo>
                      <a:lnTo>
                        <a:pt x="372" y="2690"/>
                      </a:lnTo>
                      <a:lnTo>
                        <a:pt x="116" y="2831"/>
                      </a:lnTo>
                      <a:lnTo>
                        <a:pt x="436" y="3395"/>
                      </a:lnTo>
                      <a:lnTo>
                        <a:pt x="692" y="3254"/>
                      </a:lnTo>
                      <a:lnTo>
                        <a:pt x="795" y="3356"/>
                      </a:lnTo>
                      <a:lnTo>
                        <a:pt x="897" y="3459"/>
                      </a:lnTo>
                      <a:lnTo>
                        <a:pt x="757" y="3715"/>
                      </a:lnTo>
                      <a:lnTo>
                        <a:pt x="1320" y="4035"/>
                      </a:lnTo>
                      <a:lnTo>
                        <a:pt x="1461" y="3792"/>
                      </a:lnTo>
                      <a:lnTo>
                        <a:pt x="1602" y="3830"/>
                      </a:lnTo>
                      <a:lnTo>
                        <a:pt x="1743" y="3869"/>
                      </a:lnTo>
                      <a:lnTo>
                        <a:pt x="1743" y="4150"/>
                      </a:lnTo>
                      <a:lnTo>
                        <a:pt x="2396" y="4150"/>
                      </a:lnTo>
                      <a:lnTo>
                        <a:pt x="2396" y="3869"/>
                      </a:lnTo>
                      <a:lnTo>
                        <a:pt x="2550" y="3830"/>
                      </a:lnTo>
                      <a:lnTo>
                        <a:pt x="2678" y="3792"/>
                      </a:lnTo>
                      <a:lnTo>
                        <a:pt x="2831" y="4035"/>
                      </a:lnTo>
                      <a:lnTo>
                        <a:pt x="3395" y="3715"/>
                      </a:lnTo>
                      <a:lnTo>
                        <a:pt x="3254" y="3459"/>
                      </a:lnTo>
                      <a:lnTo>
                        <a:pt x="3357" y="3356"/>
                      </a:lnTo>
                      <a:lnTo>
                        <a:pt x="3459" y="3254"/>
                      </a:lnTo>
                      <a:lnTo>
                        <a:pt x="3702" y="3395"/>
                      </a:lnTo>
                      <a:lnTo>
                        <a:pt x="4035" y="2831"/>
                      </a:lnTo>
                      <a:lnTo>
                        <a:pt x="3779" y="2690"/>
                      </a:lnTo>
                      <a:lnTo>
                        <a:pt x="3830" y="2549"/>
                      </a:lnTo>
                      <a:lnTo>
                        <a:pt x="3856" y="2408"/>
                      </a:lnTo>
                      <a:lnTo>
                        <a:pt x="4151" y="2408"/>
                      </a:lnTo>
                      <a:lnTo>
                        <a:pt x="4151" y="1755"/>
                      </a:lnTo>
                      <a:lnTo>
                        <a:pt x="3856" y="1755"/>
                      </a:lnTo>
                      <a:lnTo>
                        <a:pt x="3830" y="1614"/>
                      </a:lnTo>
                      <a:lnTo>
                        <a:pt x="3779" y="1473"/>
                      </a:lnTo>
                      <a:lnTo>
                        <a:pt x="4035" y="1320"/>
                      </a:lnTo>
                      <a:lnTo>
                        <a:pt x="3702" y="756"/>
                      </a:lnTo>
                      <a:lnTo>
                        <a:pt x="3459" y="910"/>
                      </a:lnTo>
                      <a:lnTo>
                        <a:pt x="3357" y="795"/>
                      </a:lnTo>
                      <a:lnTo>
                        <a:pt x="3254" y="705"/>
                      </a:lnTo>
                      <a:lnTo>
                        <a:pt x="3395" y="449"/>
                      </a:lnTo>
                      <a:lnTo>
                        <a:pt x="2831" y="116"/>
                      </a:lnTo>
                      <a:lnTo>
                        <a:pt x="2678" y="372"/>
                      </a:lnTo>
                      <a:lnTo>
                        <a:pt x="2550" y="321"/>
                      </a:lnTo>
                      <a:lnTo>
                        <a:pt x="2396" y="295"/>
                      </a:lnTo>
                      <a:lnTo>
                        <a:pt x="239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938;p38">
                  <a:extLst>
                    <a:ext uri="{FF2B5EF4-FFF2-40B4-BE49-F238E27FC236}">
                      <a16:creationId xmlns:a16="http://schemas.microsoft.com/office/drawing/2014/main" id="{1BE5CD22-8265-CF13-3F30-DBD7B7DCF19C}"/>
                    </a:ext>
                  </a:extLst>
                </p:cNvPr>
                <p:cNvSpPr/>
                <p:nvPr/>
              </p:nvSpPr>
              <p:spPr>
                <a:xfrm>
                  <a:off x="2311690" y="1572035"/>
                  <a:ext cx="375677" cy="380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1" h="7570" extrusionOk="0">
                      <a:moveTo>
                        <a:pt x="2819" y="0"/>
                      </a:moveTo>
                      <a:lnTo>
                        <a:pt x="2819" y="679"/>
                      </a:lnTo>
                      <a:lnTo>
                        <a:pt x="2626" y="743"/>
                      </a:lnTo>
                      <a:lnTo>
                        <a:pt x="2447" y="820"/>
                      </a:lnTo>
                      <a:lnTo>
                        <a:pt x="2281" y="897"/>
                      </a:lnTo>
                      <a:lnTo>
                        <a:pt x="2114" y="987"/>
                      </a:lnTo>
                      <a:lnTo>
                        <a:pt x="1948" y="1076"/>
                      </a:lnTo>
                      <a:lnTo>
                        <a:pt x="1794" y="1192"/>
                      </a:lnTo>
                      <a:lnTo>
                        <a:pt x="1653" y="1307"/>
                      </a:lnTo>
                      <a:lnTo>
                        <a:pt x="1512" y="1435"/>
                      </a:lnTo>
                      <a:lnTo>
                        <a:pt x="923" y="1089"/>
                      </a:lnTo>
                      <a:lnTo>
                        <a:pt x="1" y="2703"/>
                      </a:lnTo>
                      <a:lnTo>
                        <a:pt x="577" y="3036"/>
                      </a:lnTo>
                      <a:lnTo>
                        <a:pt x="539" y="3215"/>
                      </a:lnTo>
                      <a:lnTo>
                        <a:pt x="513" y="3407"/>
                      </a:lnTo>
                      <a:lnTo>
                        <a:pt x="487" y="3599"/>
                      </a:lnTo>
                      <a:lnTo>
                        <a:pt x="487" y="3792"/>
                      </a:lnTo>
                      <a:lnTo>
                        <a:pt x="487" y="3984"/>
                      </a:lnTo>
                      <a:lnTo>
                        <a:pt x="513" y="4176"/>
                      </a:lnTo>
                      <a:lnTo>
                        <a:pt x="539" y="4355"/>
                      </a:lnTo>
                      <a:lnTo>
                        <a:pt x="577" y="4534"/>
                      </a:lnTo>
                      <a:lnTo>
                        <a:pt x="1" y="4880"/>
                      </a:lnTo>
                      <a:lnTo>
                        <a:pt x="923" y="6481"/>
                      </a:lnTo>
                      <a:lnTo>
                        <a:pt x="1512" y="6148"/>
                      </a:lnTo>
                      <a:lnTo>
                        <a:pt x="1653" y="6276"/>
                      </a:lnTo>
                      <a:lnTo>
                        <a:pt x="1794" y="6392"/>
                      </a:lnTo>
                      <a:lnTo>
                        <a:pt x="1948" y="6494"/>
                      </a:lnTo>
                      <a:lnTo>
                        <a:pt x="2114" y="6596"/>
                      </a:lnTo>
                      <a:lnTo>
                        <a:pt x="2281" y="6686"/>
                      </a:lnTo>
                      <a:lnTo>
                        <a:pt x="2447" y="6763"/>
                      </a:lnTo>
                      <a:lnTo>
                        <a:pt x="2626" y="6827"/>
                      </a:lnTo>
                      <a:lnTo>
                        <a:pt x="2819" y="6891"/>
                      </a:lnTo>
                      <a:lnTo>
                        <a:pt x="2819" y="7570"/>
                      </a:lnTo>
                      <a:lnTo>
                        <a:pt x="4663" y="7570"/>
                      </a:lnTo>
                      <a:lnTo>
                        <a:pt x="4663" y="6891"/>
                      </a:lnTo>
                      <a:lnTo>
                        <a:pt x="4855" y="6827"/>
                      </a:lnTo>
                      <a:lnTo>
                        <a:pt x="5021" y="6763"/>
                      </a:lnTo>
                      <a:lnTo>
                        <a:pt x="5201" y="6686"/>
                      </a:lnTo>
                      <a:lnTo>
                        <a:pt x="5367" y="6596"/>
                      </a:lnTo>
                      <a:lnTo>
                        <a:pt x="5534" y="6494"/>
                      </a:lnTo>
                      <a:lnTo>
                        <a:pt x="5687" y="6392"/>
                      </a:lnTo>
                      <a:lnTo>
                        <a:pt x="5828" y="6276"/>
                      </a:lnTo>
                      <a:lnTo>
                        <a:pt x="5969" y="6148"/>
                      </a:lnTo>
                      <a:lnTo>
                        <a:pt x="6558" y="6481"/>
                      </a:lnTo>
                      <a:lnTo>
                        <a:pt x="7481" y="4880"/>
                      </a:lnTo>
                      <a:lnTo>
                        <a:pt x="6891" y="4534"/>
                      </a:lnTo>
                      <a:lnTo>
                        <a:pt x="6930" y="4355"/>
                      </a:lnTo>
                      <a:lnTo>
                        <a:pt x="6968" y="4176"/>
                      </a:lnTo>
                      <a:lnTo>
                        <a:pt x="6981" y="3984"/>
                      </a:lnTo>
                      <a:lnTo>
                        <a:pt x="6994" y="3792"/>
                      </a:lnTo>
                      <a:lnTo>
                        <a:pt x="6981" y="3599"/>
                      </a:lnTo>
                      <a:lnTo>
                        <a:pt x="6968" y="3407"/>
                      </a:lnTo>
                      <a:lnTo>
                        <a:pt x="6930" y="3215"/>
                      </a:lnTo>
                      <a:lnTo>
                        <a:pt x="6891" y="3036"/>
                      </a:lnTo>
                      <a:lnTo>
                        <a:pt x="7481" y="2703"/>
                      </a:lnTo>
                      <a:lnTo>
                        <a:pt x="6558" y="1089"/>
                      </a:lnTo>
                      <a:lnTo>
                        <a:pt x="5969" y="1435"/>
                      </a:lnTo>
                      <a:lnTo>
                        <a:pt x="5828" y="1307"/>
                      </a:lnTo>
                      <a:lnTo>
                        <a:pt x="5687" y="1192"/>
                      </a:lnTo>
                      <a:lnTo>
                        <a:pt x="5534" y="1076"/>
                      </a:lnTo>
                      <a:lnTo>
                        <a:pt x="5367" y="987"/>
                      </a:lnTo>
                      <a:lnTo>
                        <a:pt x="5201" y="897"/>
                      </a:lnTo>
                      <a:lnTo>
                        <a:pt x="5021" y="820"/>
                      </a:lnTo>
                      <a:lnTo>
                        <a:pt x="4855" y="743"/>
                      </a:lnTo>
                      <a:lnTo>
                        <a:pt x="4663" y="679"/>
                      </a:lnTo>
                      <a:lnTo>
                        <a:pt x="466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939;p38">
                  <a:extLst>
                    <a:ext uri="{FF2B5EF4-FFF2-40B4-BE49-F238E27FC236}">
                      <a16:creationId xmlns:a16="http://schemas.microsoft.com/office/drawing/2014/main" id="{9595BE87-3480-41E2-827A-8EA25286F54B}"/>
                    </a:ext>
                  </a:extLst>
                </p:cNvPr>
                <p:cNvSpPr/>
                <p:nvPr/>
              </p:nvSpPr>
              <p:spPr>
                <a:xfrm>
                  <a:off x="2033841" y="1325069"/>
                  <a:ext cx="56645" cy="56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8" h="1128" extrusionOk="0">
                      <a:moveTo>
                        <a:pt x="564" y="0"/>
                      </a:moveTo>
                      <a:lnTo>
                        <a:pt x="449" y="13"/>
                      </a:lnTo>
                      <a:lnTo>
                        <a:pt x="347" y="39"/>
                      </a:lnTo>
                      <a:lnTo>
                        <a:pt x="244" y="90"/>
                      </a:lnTo>
                      <a:lnTo>
                        <a:pt x="167" y="167"/>
                      </a:lnTo>
                      <a:lnTo>
                        <a:pt x="90" y="244"/>
                      </a:lnTo>
                      <a:lnTo>
                        <a:pt x="39" y="346"/>
                      </a:lnTo>
                      <a:lnTo>
                        <a:pt x="14" y="448"/>
                      </a:lnTo>
                      <a:lnTo>
                        <a:pt x="1" y="564"/>
                      </a:lnTo>
                      <a:lnTo>
                        <a:pt x="14" y="679"/>
                      </a:lnTo>
                      <a:lnTo>
                        <a:pt x="39" y="781"/>
                      </a:lnTo>
                      <a:lnTo>
                        <a:pt x="90" y="884"/>
                      </a:lnTo>
                      <a:lnTo>
                        <a:pt x="167" y="961"/>
                      </a:lnTo>
                      <a:lnTo>
                        <a:pt x="244" y="1038"/>
                      </a:lnTo>
                      <a:lnTo>
                        <a:pt x="347" y="1089"/>
                      </a:lnTo>
                      <a:lnTo>
                        <a:pt x="449" y="1114"/>
                      </a:lnTo>
                      <a:lnTo>
                        <a:pt x="564" y="1127"/>
                      </a:lnTo>
                      <a:lnTo>
                        <a:pt x="680" y="1114"/>
                      </a:lnTo>
                      <a:lnTo>
                        <a:pt x="782" y="1089"/>
                      </a:lnTo>
                      <a:lnTo>
                        <a:pt x="885" y="1038"/>
                      </a:lnTo>
                      <a:lnTo>
                        <a:pt x="961" y="961"/>
                      </a:lnTo>
                      <a:lnTo>
                        <a:pt x="1038" y="884"/>
                      </a:lnTo>
                      <a:lnTo>
                        <a:pt x="1089" y="781"/>
                      </a:lnTo>
                      <a:lnTo>
                        <a:pt x="1115" y="679"/>
                      </a:lnTo>
                      <a:lnTo>
                        <a:pt x="1128" y="564"/>
                      </a:lnTo>
                      <a:lnTo>
                        <a:pt x="1115" y="448"/>
                      </a:lnTo>
                      <a:lnTo>
                        <a:pt x="1089" y="346"/>
                      </a:lnTo>
                      <a:lnTo>
                        <a:pt x="1038" y="244"/>
                      </a:lnTo>
                      <a:lnTo>
                        <a:pt x="961" y="167"/>
                      </a:lnTo>
                      <a:lnTo>
                        <a:pt x="885" y="90"/>
                      </a:lnTo>
                      <a:lnTo>
                        <a:pt x="782" y="39"/>
                      </a:lnTo>
                      <a:lnTo>
                        <a:pt x="680" y="13"/>
                      </a:lnTo>
                      <a:lnTo>
                        <a:pt x="56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940;p38">
                  <a:extLst>
                    <a:ext uri="{FF2B5EF4-FFF2-40B4-BE49-F238E27FC236}">
                      <a16:creationId xmlns:a16="http://schemas.microsoft.com/office/drawing/2014/main" id="{7B519A22-46ED-0884-E486-46F418B5F6D5}"/>
                    </a:ext>
                  </a:extLst>
                </p:cNvPr>
                <p:cNvSpPr/>
                <p:nvPr/>
              </p:nvSpPr>
              <p:spPr>
                <a:xfrm>
                  <a:off x="1676248" y="1631843"/>
                  <a:ext cx="56645" cy="57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8" h="1141" extrusionOk="0">
                      <a:moveTo>
                        <a:pt x="564" y="1"/>
                      </a:moveTo>
                      <a:lnTo>
                        <a:pt x="449" y="13"/>
                      </a:lnTo>
                      <a:lnTo>
                        <a:pt x="346" y="52"/>
                      </a:lnTo>
                      <a:lnTo>
                        <a:pt x="244" y="103"/>
                      </a:lnTo>
                      <a:lnTo>
                        <a:pt x="167" y="167"/>
                      </a:lnTo>
                      <a:lnTo>
                        <a:pt x="90" y="257"/>
                      </a:lnTo>
                      <a:lnTo>
                        <a:pt x="39" y="346"/>
                      </a:lnTo>
                      <a:lnTo>
                        <a:pt x="13" y="449"/>
                      </a:lnTo>
                      <a:lnTo>
                        <a:pt x="1" y="564"/>
                      </a:lnTo>
                      <a:lnTo>
                        <a:pt x="13" y="679"/>
                      </a:lnTo>
                      <a:lnTo>
                        <a:pt x="39" y="795"/>
                      </a:lnTo>
                      <a:lnTo>
                        <a:pt x="90" y="884"/>
                      </a:lnTo>
                      <a:lnTo>
                        <a:pt x="167" y="974"/>
                      </a:lnTo>
                      <a:lnTo>
                        <a:pt x="244" y="1038"/>
                      </a:lnTo>
                      <a:lnTo>
                        <a:pt x="346" y="1089"/>
                      </a:lnTo>
                      <a:lnTo>
                        <a:pt x="449" y="1128"/>
                      </a:lnTo>
                      <a:lnTo>
                        <a:pt x="564" y="1140"/>
                      </a:lnTo>
                      <a:lnTo>
                        <a:pt x="679" y="1128"/>
                      </a:lnTo>
                      <a:lnTo>
                        <a:pt x="782" y="1089"/>
                      </a:lnTo>
                      <a:lnTo>
                        <a:pt x="884" y="1038"/>
                      </a:lnTo>
                      <a:lnTo>
                        <a:pt x="961" y="974"/>
                      </a:lnTo>
                      <a:lnTo>
                        <a:pt x="1038" y="884"/>
                      </a:lnTo>
                      <a:lnTo>
                        <a:pt x="1089" y="795"/>
                      </a:lnTo>
                      <a:lnTo>
                        <a:pt x="1128" y="679"/>
                      </a:lnTo>
                      <a:lnTo>
                        <a:pt x="1128" y="564"/>
                      </a:lnTo>
                      <a:lnTo>
                        <a:pt x="1128" y="449"/>
                      </a:lnTo>
                      <a:lnTo>
                        <a:pt x="1089" y="346"/>
                      </a:lnTo>
                      <a:lnTo>
                        <a:pt x="1038" y="257"/>
                      </a:lnTo>
                      <a:lnTo>
                        <a:pt x="961" y="167"/>
                      </a:lnTo>
                      <a:lnTo>
                        <a:pt x="884" y="103"/>
                      </a:lnTo>
                      <a:lnTo>
                        <a:pt x="782" y="52"/>
                      </a:lnTo>
                      <a:lnTo>
                        <a:pt x="679" y="13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941;p38">
                  <a:extLst>
                    <a:ext uri="{FF2B5EF4-FFF2-40B4-BE49-F238E27FC236}">
                      <a16:creationId xmlns:a16="http://schemas.microsoft.com/office/drawing/2014/main" id="{E0D433F5-5EC1-0675-ED91-5F5809171714}"/>
                    </a:ext>
                  </a:extLst>
                </p:cNvPr>
                <p:cNvSpPr/>
                <p:nvPr/>
              </p:nvSpPr>
              <p:spPr>
                <a:xfrm>
                  <a:off x="2048655" y="1914865"/>
                  <a:ext cx="56645" cy="57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8" h="1140" extrusionOk="0">
                      <a:moveTo>
                        <a:pt x="564" y="0"/>
                      </a:moveTo>
                      <a:lnTo>
                        <a:pt x="449" y="13"/>
                      </a:lnTo>
                      <a:lnTo>
                        <a:pt x="346" y="51"/>
                      </a:lnTo>
                      <a:lnTo>
                        <a:pt x="244" y="102"/>
                      </a:lnTo>
                      <a:lnTo>
                        <a:pt x="167" y="167"/>
                      </a:lnTo>
                      <a:lnTo>
                        <a:pt x="90" y="256"/>
                      </a:lnTo>
                      <a:lnTo>
                        <a:pt x="39" y="346"/>
                      </a:lnTo>
                      <a:lnTo>
                        <a:pt x="13" y="461"/>
                      </a:lnTo>
                      <a:lnTo>
                        <a:pt x="0" y="576"/>
                      </a:lnTo>
                      <a:lnTo>
                        <a:pt x="13" y="679"/>
                      </a:lnTo>
                      <a:lnTo>
                        <a:pt x="39" y="794"/>
                      </a:lnTo>
                      <a:lnTo>
                        <a:pt x="90" y="884"/>
                      </a:lnTo>
                      <a:lnTo>
                        <a:pt x="167" y="973"/>
                      </a:lnTo>
                      <a:lnTo>
                        <a:pt x="244" y="1037"/>
                      </a:lnTo>
                      <a:lnTo>
                        <a:pt x="346" y="1089"/>
                      </a:lnTo>
                      <a:lnTo>
                        <a:pt x="449" y="1127"/>
                      </a:lnTo>
                      <a:lnTo>
                        <a:pt x="564" y="1140"/>
                      </a:lnTo>
                      <a:lnTo>
                        <a:pt x="679" y="1127"/>
                      </a:lnTo>
                      <a:lnTo>
                        <a:pt x="782" y="1089"/>
                      </a:lnTo>
                      <a:lnTo>
                        <a:pt x="884" y="1037"/>
                      </a:lnTo>
                      <a:lnTo>
                        <a:pt x="961" y="973"/>
                      </a:lnTo>
                      <a:lnTo>
                        <a:pt x="1038" y="884"/>
                      </a:lnTo>
                      <a:lnTo>
                        <a:pt x="1089" y="794"/>
                      </a:lnTo>
                      <a:lnTo>
                        <a:pt x="1115" y="679"/>
                      </a:lnTo>
                      <a:lnTo>
                        <a:pt x="1127" y="576"/>
                      </a:lnTo>
                      <a:lnTo>
                        <a:pt x="1115" y="461"/>
                      </a:lnTo>
                      <a:lnTo>
                        <a:pt x="1089" y="346"/>
                      </a:lnTo>
                      <a:lnTo>
                        <a:pt x="1038" y="256"/>
                      </a:lnTo>
                      <a:lnTo>
                        <a:pt x="961" y="167"/>
                      </a:lnTo>
                      <a:lnTo>
                        <a:pt x="884" y="102"/>
                      </a:lnTo>
                      <a:lnTo>
                        <a:pt x="782" y="51"/>
                      </a:lnTo>
                      <a:lnTo>
                        <a:pt x="679" y="13"/>
                      </a:lnTo>
                      <a:lnTo>
                        <a:pt x="56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942;p38">
                  <a:extLst>
                    <a:ext uri="{FF2B5EF4-FFF2-40B4-BE49-F238E27FC236}">
                      <a16:creationId xmlns:a16="http://schemas.microsoft.com/office/drawing/2014/main" id="{809DB204-A303-0B44-B0EA-B43311837ACC}"/>
                    </a:ext>
                  </a:extLst>
                </p:cNvPr>
                <p:cNvSpPr/>
                <p:nvPr/>
              </p:nvSpPr>
              <p:spPr>
                <a:xfrm>
                  <a:off x="2235159" y="1943137"/>
                  <a:ext cx="57298" cy="56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1" h="1128" extrusionOk="0">
                      <a:moveTo>
                        <a:pt x="577" y="1"/>
                      </a:moveTo>
                      <a:lnTo>
                        <a:pt x="462" y="13"/>
                      </a:lnTo>
                      <a:lnTo>
                        <a:pt x="346" y="39"/>
                      </a:lnTo>
                      <a:lnTo>
                        <a:pt x="257" y="90"/>
                      </a:lnTo>
                      <a:lnTo>
                        <a:pt x="167" y="167"/>
                      </a:lnTo>
                      <a:lnTo>
                        <a:pt x="103" y="244"/>
                      </a:lnTo>
                      <a:lnTo>
                        <a:pt x="52" y="346"/>
                      </a:lnTo>
                      <a:lnTo>
                        <a:pt x="13" y="449"/>
                      </a:lnTo>
                      <a:lnTo>
                        <a:pt x="1" y="564"/>
                      </a:lnTo>
                      <a:lnTo>
                        <a:pt x="13" y="679"/>
                      </a:lnTo>
                      <a:lnTo>
                        <a:pt x="52" y="782"/>
                      </a:lnTo>
                      <a:lnTo>
                        <a:pt x="103" y="884"/>
                      </a:lnTo>
                      <a:lnTo>
                        <a:pt x="167" y="961"/>
                      </a:lnTo>
                      <a:lnTo>
                        <a:pt x="257" y="1038"/>
                      </a:lnTo>
                      <a:lnTo>
                        <a:pt x="346" y="1089"/>
                      </a:lnTo>
                      <a:lnTo>
                        <a:pt x="462" y="1128"/>
                      </a:lnTo>
                      <a:lnTo>
                        <a:pt x="692" y="1128"/>
                      </a:lnTo>
                      <a:lnTo>
                        <a:pt x="795" y="1089"/>
                      </a:lnTo>
                      <a:lnTo>
                        <a:pt x="884" y="1038"/>
                      </a:lnTo>
                      <a:lnTo>
                        <a:pt x="974" y="961"/>
                      </a:lnTo>
                      <a:lnTo>
                        <a:pt x="1038" y="884"/>
                      </a:lnTo>
                      <a:lnTo>
                        <a:pt x="1089" y="782"/>
                      </a:lnTo>
                      <a:lnTo>
                        <a:pt x="1128" y="679"/>
                      </a:lnTo>
                      <a:lnTo>
                        <a:pt x="1141" y="564"/>
                      </a:lnTo>
                      <a:lnTo>
                        <a:pt x="1128" y="449"/>
                      </a:lnTo>
                      <a:lnTo>
                        <a:pt x="1089" y="346"/>
                      </a:lnTo>
                      <a:lnTo>
                        <a:pt x="1038" y="244"/>
                      </a:lnTo>
                      <a:lnTo>
                        <a:pt x="974" y="167"/>
                      </a:lnTo>
                      <a:lnTo>
                        <a:pt x="884" y="90"/>
                      </a:lnTo>
                      <a:lnTo>
                        <a:pt x="795" y="39"/>
                      </a:lnTo>
                      <a:lnTo>
                        <a:pt x="692" y="13"/>
                      </a:lnTo>
                      <a:lnTo>
                        <a:pt x="57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943;p38">
                  <a:extLst>
                    <a:ext uri="{FF2B5EF4-FFF2-40B4-BE49-F238E27FC236}">
                      <a16:creationId xmlns:a16="http://schemas.microsoft.com/office/drawing/2014/main" id="{2E3BE670-6BA5-D3BD-6843-F911F8FF0BE0}"/>
                    </a:ext>
                  </a:extLst>
                </p:cNvPr>
                <p:cNvSpPr/>
                <p:nvPr/>
              </p:nvSpPr>
              <p:spPr>
                <a:xfrm>
                  <a:off x="2156721" y="1733482"/>
                  <a:ext cx="57248" cy="57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" h="1141" extrusionOk="0">
                      <a:moveTo>
                        <a:pt x="564" y="0"/>
                      </a:moveTo>
                      <a:lnTo>
                        <a:pt x="461" y="13"/>
                      </a:lnTo>
                      <a:lnTo>
                        <a:pt x="346" y="51"/>
                      </a:lnTo>
                      <a:lnTo>
                        <a:pt x="256" y="103"/>
                      </a:lnTo>
                      <a:lnTo>
                        <a:pt x="167" y="167"/>
                      </a:lnTo>
                      <a:lnTo>
                        <a:pt x="103" y="256"/>
                      </a:lnTo>
                      <a:lnTo>
                        <a:pt x="51" y="346"/>
                      </a:lnTo>
                      <a:lnTo>
                        <a:pt x="13" y="461"/>
                      </a:lnTo>
                      <a:lnTo>
                        <a:pt x="0" y="577"/>
                      </a:lnTo>
                      <a:lnTo>
                        <a:pt x="13" y="692"/>
                      </a:lnTo>
                      <a:lnTo>
                        <a:pt x="51" y="794"/>
                      </a:lnTo>
                      <a:lnTo>
                        <a:pt x="103" y="884"/>
                      </a:lnTo>
                      <a:lnTo>
                        <a:pt x="167" y="974"/>
                      </a:lnTo>
                      <a:lnTo>
                        <a:pt x="256" y="1038"/>
                      </a:lnTo>
                      <a:lnTo>
                        <a:pt x="346" y="1102"/>
                      </a:lnTo>
                      <a:lnTo>
                        <a:pt x="461" y="1127"/>
                      </a:lnTo>
                      <a:lnTo>
                        <a:pt x="564" y="1140"/>
                      </a:lnTo>
                      <a:lnTo>
                        <a:pt x="679" y="1127"/>
                      </a:lnTo>
                      <a:lnTo>
                        <a:pt x="794" y="1102"/>
                      </a:lnTo>
                      <a:lnTo>
                        <a:pt x="884" y="1038"/>
                      </a:lnTo>
                      <a:lnTo>
                        <a:pt x="973" y="974"/>
                      </a:lnTo>
                      <a:lnTo>
                        <a:pt x="1038" y="884"/>
                      </a:lnTo>
                      <a:lnTo>
                        <a:pt x="1089" y="794"/>
                      </a:lnTo>
                      <a:lnTo>
                        <a:pt x="1127" y="692"/>
                      </a:lnTo>
                      <a:lnTo>
                        <a:pt x="1140" y="577"/>
                      </a:lnTo>
                      <a:lnTo>
                        <a:pt x="1127" y="461"/>
                      </a:lnTo>
                      <a:lnTo>
                        <a:pt x="1089" y="346"/>
                      </a:lnTo>
                      <a:lnTo>
                        <a:pt x="1038" y="256"/>
                      </a:lnTo>
                      <a:lnTo>
                        <a:pt x="973" y="167"/>
                      </a:lnTo>
                      <a:lnTo>
                        <a:pt x="884" y="103"/>
                      </a:lnTo>
                      <a:lnTo>
                        <a:pt x="794" y="51"/>
                      </a:lnTo>
                      <a:lnTo>
                        <a:pt x="679" y="13"/>
                      </a:lnTo>
                      <a:lnTo>
                        <a:pt x="56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944;p38">
                  <a:extLst>
                    <a:ext uri="{FF2B5EF4-FFF2-40B4-BE49-F238E27FC236}">
                      <a16:creationId xmlns:a16="http://schemas.microsoft.com/office/drawing/2014/main" id="{86B2ADA6-A991-5FF8-184C-5B08873B5F3D}"/>
                    </a:ext>
                  </a:extLst>
                </p:cNvPr>
                <p:cNvSpPr/>
                <p:nvPr/>
              </p:nvSpPr>
              <p:spPr>
                <a:xfrm>
                  <a:off x="2686005" y="1603571"/>
                  <a:ext cx="57298" cy="56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1" h="1128" extrusionOk="0">
                      <a:moveTo>
                        <a:pt x="565" y="0"/>
                      </a:moveTo>
                      <a:lnTo>
                        <a:pt x="462" y="13"/>
                      </a:lnTo>
                      <a:lnTo>
                        <a:pt x="347" y="38"/>
                      </a:lnTo>
                      <a:lnTo>
                        <a:pt x="257" y="90"/>
                      </a:lnTo>
                      <a:lnTo>
                        <a:pt x="167" y="167"/>
                      </a:lnTo>
                      <a:lnTo>
                        <a:pt x="103" y="243"/>
                      </a:lnTo>
                      <a:lnTo>
                        <a:pt x="52" y="346"/>
                      </a:lnTo>
                      <a:lnTo>
                        <a:pt x="14" y="448"/>
                      </a:lnTo>
                      <a:lnTo>
                        <a:pt x="1" y="564"/>
                      </a:lnTo>
                      <a:lnTo>
                        <a:pt x="14" y="679"/>
                      </a:lnTo>
                      <a:lnTo>
                        <a:pt x="52" y="781"/>
                      </a:lnTo>
                      <a:lnTo>
                        <a:pt x="103" y="884"/>
                      </a:lnTo>
                      <a:lnTo>
                        <a:pt x="167" y="973"/>
                      </a:lnTo>
                      <a:lnTo>
                        <a:pt x="257" y="1037"/>
                      </a:lnTo>
                      <a:lnTo>
                        <a:pt x="347" y="1089"/>
                      </a:lnTo>
                      <a:lnTo>
                        <a:pt x="462" y="1127"/>
                      </a:lnTo>
                      <a:lnTo>
                        <a:pt x="680" y="1127"/>
                      </a:lnTo>
                      <a:lnTo>
                        <a:pt x="795" y="1089"/>
                      </a:lnTo>
                      <a:lnTo>
                        <a:pt x="885" y="1037"/>
                      </a:lnTo>
                      <a:lnTo>
                        <a:pt x="974" y="973"/>
                      </a:lnTo>
                      <a:lnTo>
                        <a:pt x="1038" y="884"/>
                      </a:lnTo>
                      <a:lnTo>
                        <a:pt x="1090" y="781"/>
                      </a:lnTo>
                      <a:lnTo>
                        <a:pt x="1128" y="679"/>
                      </a:lnTo>
                      <a:lnTo>
                        <a:pt x="1141" y="564"/>
                      </a:lnTo>
                      <a:lnTo>
                        <a:pt x="1128" y="448"/>
                      </a:lnTo>
                      <a:lnTo>
                        <a:pt x="1090" y="346"/>
                      </a:lnTo>
                      <a:lnTo>
                        <a:pt x="1038" y="243"/>
                      </a:lnTo>
                      <a:lnTo>
                        <a:pt x="974" y="167"/>
                      </a:lnTo>
                      <a:lnTo>
                        <a:pt x="885" y="90"/>
                      </a:lnTo>
                      <a:lnTo>
                        <a:pt x="795" y="38"/>
                      </a:lnTo>
                      <a:lnTo>
                        <a:pt x="680" y="13"/>
                      </a:lnTo>
                      <a:lnTo>
                        <a:pt x="56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945;p38">
                  <a:extLst>
                    <a:ext uri="{FF2B5EF4-FFF2-40B4-BE49-F238E27FC236}">
                      <a16:creationId xmlns:a16="http://schemas.microsoft.com/office/drawing/2014/main" id="{DBEA2CC4-CD36-DCE9-9575-2940E7BFBF5C}"/>
                    </a:ext>
                  </a:extLst>
                </p:cNvPr>
                <p:cNvSpPr/>
                <p:nvPr/>
              </p:nvSpPr>
              <p:spPr>
                <a:xfrm>
                  <a:off x="1819667" y="1563649"/>
                  <a:ext cx="194292" cy="1936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9" h="3857" extrusionOk="0">
                      <a:moveTo>
                        <a:pt x="1935" y="1"/>
                      </a:moveTo>
                      <a:lnTo>
                        <a:pt x="1743" y="14"/>
                      </a:lnTo>
                      <a:lnTo>
                        <a:pt x="1551" y="39"/>
                      </a:lnTo>
                      <a:lnTo>
                        <a:pt x="1358" y="91"/>
                      </a:lnTo>
                      <a:lnTo>
                        <a:pt x="1179" y="155"/>
                      </a:lnTo>
                      <a:lnTo>
                        <a:pt x="1013" y="231"/>
                      </a:lnTo>
                      <a:lnTo>
                        <a:pt x="859" y="321"/>
                      </a:lnTo>
                      <a:lnTo>
                        <a:pt x="705" y="436"/>
                      </a:lnTo>
                      <a:lnTo>
                        <a:pt x="577" y="564"/>
                      </a:lnTo>
                      <a:lnTo>
                        <a:pt x="449" y="705"/>
                      </a:lnTo>
                      <a:lnTo>
                        <a:pt x="334" y="846"/>
                      </a:lnTo>
                      <a:lnTo>
                        <a:pt x="244" y="1013"/>
                      </a:lnTo>
                      <a:lnTo>
                        <a:pt x="154" y="1179"/>
                      </a:lnTo>
                      <a:lnTo>
                        <a:pt x="90" y="1359"/>
                      </a:lnTo>
                      <a:lnTo>
                        <a:pt x="39" y="1538"/>
                      </a:lnTo>
                      <a:lnTo>
                        <a:pt x="14" y="1730"/>
                      </a:lnTo>
                      <a:lnTo>
                        <a:pt x="1" y="1922"/>
                      </a:lnTo>
                      <a:lnTo>
                        <a:pt x="14" y="2127"/>
                      </a:lnTo>
                      <a:lnTo>
                        <a:pt x="39" y="2319"/>
                      </a:lnTo>
                      <a:lnTo>
                        <a:pt x="90" y="2498"/>
                      </a:lnTo>
                      <a:lnTo>
                        <a:pt x="154" y="2678"/>
                      </a:lnTo>
                      <a:lnTo>
                        <a:pt x="244" y="2844"/>
                      </a:lnTo>
                      <a:lnTo>
                        <a:pt x="334" y="3011"/>
                      </a:lnTo>
                      <a:lnTo>
                        <a:pt x="449" y="3152"/>
                      </a:lnTo>
                      <a:lnTo>
                        <a:pt x="577" y="3293"/>
                      </a:lnTo>
                      <a:lnTo>
                        <a:pt x="705" y="3421"/>
                      </a:lnTo>
                      <a:lnTo>
                        <a:pt x="859" y="3523"/>
                      </a:lnTo>
                      <a:lnTo>
                        <a:pt x="1013" y="3626"/>
                      </a:lnTo>
                      <a:lnTo>
                        <a:pt x="1179" y="3702"/>
                      </a:lnTo>
                      <a:lnTo>
                        <a:pt x="1358" y="3766"/>
                      </a:lnTo>
                      <a:lnTo>
                        <a:pt x="1551" y="3818"/>
                      </a:lnTo>
                      <a:lnTo>
                        <a:pt x="1743" y="3843"/>
                      </a:lnTo>
                      <a:lnTo>
                        <a:pt x="1935" y="3856"/>
                      </a:lnTo>
                      <a:lnTo>
                        <a:pt x="2127" y="3843"/>
                      </a:lnTo>
                      <a:lnTo>
                        <a:pt x="2319" y="3818"/>
                      </a:lnTo>
                      <a:lnTo>
                        <a:pt x="2511" y="3766"/>
                      </a:lnTo>
                      <a:lnTo>
                        <a:pt x="2690" y="3702"/>
                      </a:lnTo>
                      <a:lnTo>
                        <a:pt x="2857" y="3626"/>
                      </a:lnTo>
                      <a:lnTo>
                        <a:pt x="3011" y="3523"/>
                      </a:lnTo>
                      <a:lnTo>
                        <a:pt x="3164" y="3421"/>
                      </a:lnTo>
                      <a:lnTo>
                        <a:pt x="3292" y="3293"/>
                      </a:lnTo>
                      <a:lnTo>
                        <a:pt x="3420" y="3152"/>
                      </a:lnTo>
                      <a:lnTo>
                        <a:pt x="3536" y="3011"/>
                      </a:lnTo>
                      <a:lnTo>
                        <a:pt x="3625" y="2844"/>
                      </a:lnTo>
                      <a:lnTo>
                        <a:pt x="3715" y="2678"/>
                      </a:lnTo>
                      <a:lnTo>
                        <a:pt x="3779" y="2498"/>
                      </a:lnTo>
                      <a:lnTo>
                        <a:pt x="3830" y="2319"/>
                      </a:lnTo>
                      <a:lnTo>
                        <a:pt x="3856" y="2127"/>
                      </a:lnTo>
                      <a:lnTo>
                        <a:pt x="3869" y="1922"/>
                      </a:lnTo>
                      <a:lnTo>
                        <a:pt x="3856" y="1730"/>
                      </a:lnTo>
                      <a:lnTo>
                        <a:pt x="3830" y="1538"/>
                      </a:lnTo>
                      <a:lnTo>
                        <a:pt x="3779" y="1359"/>
                      </a:lnTo>
                      <a:lnTo>
                        <a:pt x="3715" y="1179"/>
                      </a:lnTo>
                      <a:lnTo>
                        <a:pt x="3625" y="1013"/>
                      </a:lnTo>
                      <a:lnTo>
                        <a:pt x="3536" y="846"/>
                      </a:lnTo>
                      <a:lnTo>
                        <a:pt x="3420" y="705"/>
                      </a:lnTo>
                      <a:lnTo>
                        <a:pt x="3292" y="564"/>
                      </a:lnTo>
                      <a:lnTo>
                        <a:pt x="3164" y="436"/>
                      </a:lnTo>
                      <a:lnTo>
                        <a:pt x="3011" y="321"/>
                      </a:lnTo>
                      <a:lnTo>
                        <a:pt x="2857" y="231"/>
                      </a:lnTo>
                      <a:lnTo>
                        <a:pt x="2690" y="155"/>
                      </a:lnTo>
                      <a:lnTo>
                        <a:pt x="2511" y="91"/>
                      </a:lnTo>
                      <a:lnTo>
                        <a:pt x="2319" y="39"/>
                      </a:lnTo>
                      <a:lnTo>
                        <a:pt x="2127" y="14"/>
                      </a:lnTo>
                      <a:lnTo>
                        <a:pt x="1935" y="1"/>
                      </a:lnTo>
                      <a:close/>
                    </a:path>
                  </a:pathLst>
                </a:custGeom>
                <a:solidFill>
                  <a:srgbClr val="1FC5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946;p38">
                  <a:extLst>
                    <a:ext uri="{FF2B5EF4-FFF2-40B4-BE49-F238E27FC236}">
                      <a16:creationId xmlns:a16="http://schemas.microsoft.com/office/drawing/2014/main" id="{F4DAD0CD-AE51-BC48-937E-F2B398E9F55A}"/>
                    </a:ext>
                  </a:extLst>
                </p:cNvPr>
                <p:cNvSpPr/>
                <p:nvPr/>
              </p:nvSpPr>
              <p:spPr>
                <a:xfrm>
                  <a:off x="2199807" y="1403508"/>
                  <a:ext cx="150552" cy="149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8" h="2985" extrusionOk="0">
                      <a:moveTo>
                        <a:pt x="1345" y="1"/>
                      </a:moveTo>
                      <a:lnTo>
                        <a:pt x="1191" y="26"/>
                      </a:lnTo>
                      <a:lnTo>
                        <a:pt x="1050" y="65"/>
                      </a:lnTo>
                      <a:lnTo>
                        <a:pt x="910" y="116"/>
                      </a:lnTo>
                      <a:lnTo>
                        <a:pt x="782" y="180"/>
                      </a:lnTo>
                      <a:lnTo>
                        <a:pt x="666" y="257"/>
                      </a:lnTo>
                      <a:lnTo>
                        <a:pt x="551" y="334"/>
                      </a:lnTo>
                      <a:lnTo>
                        <a:pt x="436" y="436"/>
                      </a:lnTo>
                      <a:lnTo>
                        <a:pt x="346" y="539"/>
                      </a:lnTo>
                      <a:lnTo>
                        <a:pt x="256" y="654"/>
                      </a:lnTo>
                      <a:lnTo>
                        <a:pt x="180" y="782"/>
                      </a:lnTo>
                      <a:lnTo>
                        <a:pt x="115" y="910"/>
                      </a:lnTo>
                      <a:lnTo>
                        <a:pt x="64" y="1051"/>
                      </a:lnTo>
                      <a:lnTo>
                        <a:pt x="26" y="1192"/>
                      </a:lnTo>
                      <a:lnTo>
                        <a:pt x="13" y="1333"/>
                      </a:lnTo>
                      <a:lnTo>
                        <a:pt x="0" y="1486"/>
                      </a:lnTo>
                      <a:lnTo>
                        <a:pt x="13" y="1640"/>
                      </a:lnTo>
                      <a:lnTo>
                        <a:pt x="26" y="1794"/>
                      </a:lnTo>
                      <a:lnTo>
                        <a:pt x="64" y="1935"/>
                      </a:lnTo>
                      <a:lnTo>
                        <a:pt x="115" y="2076"/>
                      </a:lnTo>
                      <a:lnTo>
                        <a:pt x="180" y="2204"/>
                      </a:lnTo>
                      <a:lnTo>
                        <a:pt x="256" y="2332"/>
                      </a:lnTo>
                      <a:lnTo>
                        <a:pt x="346" y="2447"/>
                      </a:lnTo>
                      <a:lnTo>
                        <a:pt x="436" y="2550"/>
                      </a:lnTo>
                      <a:lnTo>
                        <a:pt x="551" y="2652"/>
                      </a:lnTo>
                      <a:lnTo>
                        <a:pt x="666" y="2729"/>
                      </a:lnTo>
                      <a:lnTo>
                        <a:pt x="782" y="2806"/>
                      </a:lnTo>
                      <a:lnTo>
                        <a:pt x="910" y="2870"/>
                      </a:lnTo>
                      <a:lnTo>
                        <a:pt x="1050" y="2921"/>
                      </a:lnTo>
                      <a:lnTo>
                        <a:pt x="1191" y="2959"/>
                      </a:lnTo>
                      <a:lnTo>
                        <a:pt x="1345" y="2985"/>
                      </a:lnTo>
                      <a:lnTo>
                        <a:pt x="1652" y="2985"/>
                      </a:lnTo>
                      <a:lnTo>
                        <a:pt x="1793" y="2959"/>
                      </a:lnTo>
                      <a:lnTo>
                        <a:pt x="1947" y="2921"/>
                      </a:lnTo>
                      <a:lnTo>
                        <a:pt x="2075" y="2870"/>
                      </a:lnTo>
                      <a:lnTo>
                        <a:pt x="2216" y="2806"/>
                      </a:lnTo>
                      <a:lnTo>
                        <a:pt x="2331" y="2729"/>
                      </a:lnTo>
                      <a:lnTo>
                        <a:pt x="2447" y="2652"/>
                      </a:lnTo>
                      <a:lnTo>
                        <a:pt x="2549" y="2550"/>
                      </a:lnTo>
                      <a:lnTo>
                        <a:pt x="2651" y="2447"/>
                      </a:lnTo>
                      <a:lnTo>
                        <a:pt x="2741" y="2332"/>
                      </a:lnTo>
                      <a:lnTo>
                        <a:pt x="2818" y="2204"/>
                      </a:lnTo>
                      <a:lnTo>
                        <a:pt x="2882" y="2076"/>
                      </a:lnTo>
                      <a:lnTo>
                        <a:pt x="2920" y="1935"/>
                      </a:lnTo>
                      <a:lnTo>
                        <a:pt x="2959" y="1794"/>
                      </a:lnTo>
                      <a:lnTo>
                        <a:pt x="2984" y="1640"/>
                      </a:lnTo>
                      <a:lnTo>
                        <a:pt x="2997" y="1486"/>
                      </a:lnTo>
                      <a:lnTo>
                        <a:pt x="2984" y="1333"/>
                      </a:lnTo>
                      <a:lnTo>
                        <a:pt x="2959" y="1192"/>
                      </a:lnTo>
                      <a:lnTo>
                        <a:pt x="2920" y="1051"/>
                      </a:lnTo>
                      <a:lnTo>
                        <a:pt x="2882" y="910"/>
                      </a:lnTo>
                      <a:lnTo>
                        <a:pt x="2818" y="782"/>
                      </a:lnTo>
                      <a:lnTo>
                        <a:pt x="2741" y="654"/>
                      </a:lnTo>
                      <a:lnTo>
                        <a:pt x="2651" y="539"/>
                      </a:lnTo>
                      <a:lnTo>
                        <a:pt x="2549" y="436"/>
                      </a:lnTo>
                      <a:lnTo>
                        <a:pt x="2447" y="334"/>
                      </a:lnTo>
                      <a:lnTo>
                        <a:pt x="2331" y="257"/>
                      </a:lnTo>
                      <a:lnTo>
                        <a:pt x="2216" y="180"/>
                      </a:lnTo>
                      <a:lnTo>
                        <a:pt x="2075" y="116"/>
                      </a:lnTo>
                      <a:lnTo>
                        <a:pt x="1947" y="65"/>
                      </a:lnTo>
                      <a:lnTo>
                        <a:pt x="1793" y="26"/>
                      </a:lnTo>
                      <a:lnTo>
                        <a:pt x="1652" y="1"/>
                      </a:lnTo>
                      <a:close/>
                    </a:path>
                  </a:pathLst>
                </a:custGeom>
                <a:solidFill>
                  <a:srgbClr val="1FC5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1947;p38">
                  <a:extLst>
                    <a:ext uri="{FF2B5EF4-FFF2-40B4-BE49-F238E27FC236}">
                      <a16:creationId xmlns:a16="http://schemas.microsoft.com/office/drawing/2014/main" id="{252779BE-30A2-0A03-E598-6A0ADC1F80FF}"/>
                    </a:ext>
                  </a:extLst>
                </p:cNvPr>
                <p:cNvSpPr/>
                <p:nvPr/>
              </p:nvSpPr>
              <p:spPr>
                <a:xfrm>
                  <a:off x="2238373" y="1441472"/>
                  <a:ext cx="73368" cy="73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" h="1461" extrusionOk="0">
                      <a:moveTo>
                        <a:pt x="731" y="0"/>
                      </a:moveTo>
                      <a:lnTo>
                        <a:pt x="577" y="26"/>
                      </a:lnTo>
                      <a:lnTo>
                        <a:pt x="449" y="64"/>
                      </a:lnTo>
                      <a:lnTo>
                        <a:pt x="321" y="128"/>
                      </a:lnTo>
                      <a:lnTo>
                        <a:pt x="218" y="218"/>
                      </a:lnTo>
                      <a:lnTo>
                        <a:pt x="129" y="333"/>
                      </a:lnTo>
                      <a:lnTo>
                        <a:pt x="52" y="449"/>
                      </a:lnTo>
                      <a:lnTo>
                        <a:pt x="14" y="590"/>
                      </a:lnTo>
                      <a:lnTo>
                        <a:pt x="1" y="730"/>
                      </a:lnTo>
                      <a:lnTo>
                        <a:pt x="14" y="884"/>
                      </a:lnTo>
                      <a:lnTo>
                        <a:pt x="52" y="1025"/>
                      </a:lnTo>
                      <a:lnTo>
                        <a:pt x="129" y="1140"/>
                      </a:lnTo>
                      <a:lnTo>
                        <a:pt x="218" y="1256"/>
                      </a:lnTo>
                      <a:lnTo>
                        <a:pt x="321" y="1345"/>
                      </a:lnTo>
                      <a:lnTo>
                        <a:pt x="449" y="1409"/>
                      </a:lnTo>
                      <a:lnTo>
                        <a:pt x="577" y="1448"/>
                      </a:lnTo>
                      <a:lnTo>
                        <a:pt x="731" y="1461"/>
                      </a:lnTo>
                      <a:lnTo>
                        <a:pt x="872" y="1448"/>
                      </a:lnTo>
                      <a:lnTo>
                        <a:pt x="1013" y="1409"/>
                      </a:lnTo>
                      <a:lnTo>
                        <a:pt x="1141" y="1345"/>
                      </a:lnTo>
                      <a:lnTo>
                        <a:pt x="1243" y="1256"/>
                      </a:lnTo>
                      <a:lnTo>
                        <a:pt x="1333" y="1140"/>
                      </a:lnTo>
                      <a:lnTo>
                        <a:pt x="1397" y="1025"/>
                      </a:lnTo>
                      <a:lnTo>
                        <a:pt x="1448" y="884"/>
                      </a:lnTo>
                      <a:lnTo>
                        <a:pt x="1461" y="730"/>
                      </a:lnTo>
                      <a:lnTo>
                        <a:pt x="1448" y="590"/>
                      </a:lnTo>
                      <a:lnTo>
                        <a:pt x="1397" y="449"/>
                      </a:lnTo>
                      <a:lnTo>
                        <a:pt x="1333" y="333"/>
                      </a:lnTo>
                      <a:lnTo>
                        <a:pt x="1243" y="218"/>
                      </a:lnTo>
                      <a:lnTo>
                        <a:pt x="1141" y="128"/>
                      </a:lnTo>
                      <a:lnTo>
                        <a:pt x="1013" y="64"/>
                      </a:lnTo>
                      <a:lnTo>
                        <a:pt x="872" y="26"/>
                      </a:lnTo>
                      <a:lnTo>
                        <a:pt x="73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948;p38">
                  <a:extLst>
                    <a:ext uri="{FF2B5EF4-FFF2-40B4-BE49-F238E27FC236}">
                      <a16:creationId xmlns:a16="http://schemas.microsoft.com/office/drawing/2014/main" id="{C24AFC56-9496-3391-7322-4A228607D9AD}"/>
                    </a:ext>
                  </a:extLst>
                </p:cNvPr>
                <p:cNvSpPr/>
                <p:nvPr/>
              </p:nvSpPr>
              <p:spPr>
                <a:xfrm>
                  <a:off x="1865364" y="1608693"/>
                  <a:ext cx="102946" cy="102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" h="2050" extrusionOk="0">
                      <a:moveTo>
                        <a:pt x="1025" y="0"/>
                      </a:moveTo>
                      <a:lnTo>
                        <a:pt x="922" y="13"/>
                      </a:lnTo>
                      <a:lnTo>
                        <a:pt x="820" y="26"/>
                      </a:lnTo>
                      <a:lnTo>
                        <a:pt x="717" y="52"/>
                      </a:lnTo>
                      <a:lnTo>
                        <a:pt x="628" y="77"/>
                      </a:lnTo>
                      <a:lnTo>
                        <a:pt x="538" y="129"/>
                      </a:lnTo>
                      <a:lnTo>
                        <a:pt x="448" y="180"/>
                      </a:lnTo>
                      <a:lnTo>
                        <a:pt x="372" y="231"/>
                      </a:lnTo>
                      <a:lnTo>
                        <a:pt x="295" y="308"/>
                      </a:lnTo>
                      <a:lnTo>
                        <a:pt x="231" y="372"/>
                      </a:lnTo>
                      <a:lnTo>
                        <a:pt x="179" y="462"/>
                      </a:lnTo>
                      <a:lnTo>
                        <a:pt x="128" y="538"/>
                      </a:lnTo>
                      <a:lnTo>
                        <a:pt x="77" y="628"/>
                      </a:lnTo>
                      <a:lnTo>
                        <a:pt x="39" y="718"/>
                      </a:lnTo>
                      <a:lnTo>
                        <a:pt x="13" y="820"/>
                      </a:lnTo>
                      <a:lnTo>
                        <a:pt x="0" y="923"/>
                      </a:lnTo>
                      <a:lnTo>
                        <a:pt x="0" y="1025"/>
                      </a:lnTo>
                      <a:lnTo>
                        <a:pt x="0" y="1140"/>
                      </a:lnTo>
                      <a:lnTo>
                        <a:pt x="13" y="1230"/>
                      </a:lnTo>
                      <a:lnTo>
                        <a:pt x="39" y="1332"/>
                      </a:lnTo>
                      <a:lnTo>
                        <a:pt x="77" y="1435"/>
                      </a:lnTo>
                      <a:lnTo>
                        <a:pt x="128" y="1525"/>
                      </a:lnTo>
                      <a:lnTo>
                        <a:pt x="179" y="1601"/>
                      </a:lnTo>
                      <a:lnTo>
                        <a:pt x="231" y="1678"/>
                      </a:lnTo>
                      <a:lnTo>
                        <a:pt x="295" y="1755"/>
                      </a:lnTo>
                      <a:lnTo>
                        <a:pt x="372" y="1819"/>
                      </a:lnTo>
                      <a:lnTo>
                        <a:pt x="448" y="1883"/>
                      </a:lnTo>
                      <a:lnTo>
                        <a:pt x="538" y="1934"/>
                      </a:lnTo>
                      <a:lnTo>
                        <a:pt x="628" y="1973"/>
                      </a:lnTo>
                      <a:lnTo>
                        <a:pt x="717" y="2011"/>
                      </a:lnTo>
                      <a:lnTo>
                        <a:pt x="820" y="2037"/>
                      </a:lnTo>
                      <a:lnTo>
                        <a:pt x="922" y="2050"/>
                      </a:lnTo>
                      <a:lnTo>
                        <a:pt x="1127" y="2050"/>
                      </a:lnTo>
                      <a:lnTo>
                        <a:pt x="1230" y="2037"/>
                      </a:lnTo>
                      <a:lnTo>
                        <a:pt x="1332" y="2011"/>
                      </a:lnTo>
                      <a:lnTo>
                        <a:pt x="1422" y="1973"/>
                      </a:lnTo>
                      <a:lnTo>
                        <a:pt x="1511" y="1934"/>
                      </a:lnTo>
                      <a:lnTo>
                        <a:pt x="1601" y="1883"/>
                      </a:lnTo>
                      <a:lnTo>
                        <a:pt x="1678" y="1819"/>
                      </a:lnTo>
                      <a:lnTo>
                        <a:pt x="1755" y="1755"/>
                      </a:lnTo>
                      <a:lnTo>
                        <a:pt x="1819" y="1678"/>
                      </a:lnTo>
                      <a:lnTo>
                        <a:pt x="1870" y="1601"/>
                      </a:lnTo>
                      <a:lnTo>
                        <a:pt x="1921" y="1525"/>
                      </a:lnTo>
                      <a:lnTo>
                        <a:pt x="1973" y="1435"/>
                      </a:lnTo>
                      <a:lnTo>
                        <a:pt x="2011" y="1332"/>
                      </a:lnTo>
                      <a:lnTo>
                        <a:pt x="2037" y="1230"/>
                      </a:lnTo>
                      <a:lnTo>
                        <a:pt x="2049" y="1140"/>
                      </a:lnTo>
                      <a:lnTo>
                        <a:pt x="2049" y="1025"/>
                      </a:lnTo>
                      <a:lnTo>
                        <a:pt x="2049" y="923"/>
                      </a:lnTo>
                      <a:lnTo>
                        <a:pt x="2037" y="820"/>
                      </a:lnTo>
                      <a:lnTo>
                        <a:pt x="2011" y="718"/>
                      </a:lnTo>
                      <a:lnTo>
                        <a:pt x="1973" y="628"/>
                      </a:lnTo>
                      <a:lnTo>
                        <a:pt x="1921" y="538"/>
                      </a:lnTo>
                      <a:lnTo>
                        <a:pt x="1870" y="462"/>
                      </a:lnTo>
                      <a:lnTo>
                        <a:pt x="1819" y="372"/>
                      </a:lnTo>
                      <a:lnTo>
                        <a:pt x="1755" y="308"/>
                      </a:lnTo>
                      <a:lnTo>
                        <a:pt x="1678" y="231"/>
                      </a:lnTo>
                      <a:lnTo>
                        <a:pt x="1601" y="180"/>
                      </a:lnTo>
                      <a:lnTo>
                        <a:pt x="1511" y="129"/>
                      </a:lnTo>
                      <a:lnTo>
                        <a:pt x="1422" y="77"/>
                      </a:lnTo>
                      <a:lnTo>
                        <a:pt x="1332" y="52"/>
                      </a:lnTo>
                      <a:lnTo>
                        <a:pt x="1230" y="26"/>
                      </a:lnTo>
                      <a:lnTo>
                        <a:pt x="1127" y="13"/>
                      </a:lnTo>
                      <a:lnTo>
                        <a:pt x="10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949;p38">
                  <a:extLst>
                    <a:ext uri="{FF2B5EF4-FFF2-40B4-BE49-F238E27FC236}">
                      <a16:creationId xmlns:a16="http://schemas.microsoft.com/office/drawing/2014/main" id="{82A47E0C-C421-5E5E-E1AC-EB3D7C8DC207}"/>
                    </a:ext>
                  </a:extLst>
                </p:cNvPr>
                <p:cNvSpPr/>
                <p:nvPr/>
              </p:nvSpPr>
              <p:spPr>
                <a:xfrm>
                  <a:off x="2368937" y="1631843"/>
                  <a:ext cx="260528" cy="260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8" h="5188" extrusionOk="0">
                      <a:moveTo>
                        <a:pt x="2601" y="1"/>
                      </a:moveTo>
                      <a:lnTo>
                        <a:pt x="2332" y="13"/>
                      </a:lnTo>
                      <a:lnTo>
                        <a:pt x="2076" y="52"/>
                      </a:lnTo>
                      <a:lnTo>
                        <a:pt x="1832" y="116"/>
                      </a:lnTo>
                      <a:lnTo>
                        <a:pt x="1589" y="205"/>
                      </a:lnTo>
                      <a:lnTo>
                        <a:pt x="1358" y="321"/>
                      </a:lnTo>
                      <a:lnTo>
                        <a:pt x="1153" y="449"/>
                      </a:lnTo>
                      <a:lnTo>
                        <a:pt x="948" y="590"/>
                      </a:lnTo>
                      <a:lnTo>
                        <a:pt x="769" y="769"/>
                      </a:lnTo>
                      <a:lnTo>
                        <a:pt x="603" y="948"/>
                      </a:lnTo>
                      <a:lnTo>
                        <a:pt x="449" y="1140"/>
                      </a:lnTo>
                      <a:lnTo>
                        <a:pt x="321" y="1358"/>
                      </a:lnTo>
                      <a:lnTo>
                        <a:pt x="206" y="1589"/>
                      </a:lnTo>
                      <a:lnTo>
                        <a:pt x="129" y="1819"/>
                      </a:lnTo>
                      <a:lnTo>
                        <a:pt x="65" y="2075"/>
                      </a:lnTo>
                      <a:lnTo>
                        <a:pt x="13" y="2332"/>
                      </a:lnTo>
                      <a:lnTo>
                        <a:pt x="1" y="2601"/>
                      </a:lnTo>
                      <a:lnTo>
                        <a:pt x="13" y="2857"/>
                      </a:lnTo>
                      <a:lnTo>
                        <a:pt x="65" y="3126"/>
                      </a:lnTo>
                      <a:lnTo>
                        <a:pt x="129" y="3369"/>
                      </a:lnTo>
                      <a:lnTo>
                        <a:pt x="206" y="3612"/>
                      </a:lnTo>
                      <a:lnTo>
                        <a:pt x="321" y="3830"/>
                      </a:lnTo>
                      <a:lnTo>
                        <a:pt x="449" y="4048"/>
                      </a:lnTo>
                      <a:lnTo>
                        <a:pt x="603" y="4253"/>
                      </a:lnTo>
                      <a:lnTo>
                        <a:pt x="769" y="4432"/>
                      </a:lnTo>
                      <a:lnTo>
                        <a:pt x="948" y="4599"/>
                      </a:lnTo>
                      <a:lnTo>
                        <a:pt x="1153" y="4752"/>
                      </a:lnTo>
                      <a:lnTo>
                        <a:pt x="1358" y="4880"/>
                      </a:lnTo>
                      <a:lnTo>
                        <a:pt x="1589" y="4983"/>
                      </a:lnTo>
                      <a:lnTo>
                        <a:pt x="1832" y="5072"/>
                      </a:lnTo>
                      <a:lnTo>
                        <a:pt x="2076" y="5137"/>
                      </a:lnTo>
                      <a:lnTo>
                        <a:pt x="2332" y="5175"/>
                      </a:lnTo>
                      <a:lnTo>
                        <a:pt x="2601" y="5188"/>
                      </a:lnTo>
                      <a:lnTo>
                        <a:pt x="2870" y="5175"/>
                      </a:lnTo>
                      <a:lnTo>
                        <a:pt x="3126" y="5137"/>
                      </a:lnTo>
                      <a:lnTo>
                        <a:pt x="3369" y="5072"/>
                      </a:lnTo>
                      <a:lnTo>
                        <a:pt x="3613" y="4983"/>
                      </a:lnTo>
                      <a:lnTo>
                        <a:pt x="3830" y="4880"/>
                      </a:lnTo>
                      <a:lnTo>
                        <a:pt x="4048" y="4752"/>
                      </a:lnTo>
                      <a:lnTo>
                        <a:pt x="4253" y="4599"/>
                      </a:lnTo>
                      <a:lnTo>
                        <a:pt x="4432" y="4432"/>
                      </a:lnTo>
                      <a:lnTo>
                        <a:pt x="4599" y="4253"/>
                      </a:lnTo>
                      <a:lnTo>
                        <a:pt x="4752" y="4048"/>
                      </a:lnTo>
                      <a:lnTo>
                        <a:pt x="4880" y="3830"/>
                      </a:lnTo>
                      <a:lnTo>
                        <a:pt x="4996" y="3612"/>
                      </a:lnTo>
                      <a:lnTo>
                        <a:pt x="5073" y="3369"/>
                      </a:lnTo>
                      <a:lnTo>
                        <a:pt x="5137" y="3126"/>
                      </a:lnTo>
                      <a:lnTo>
                        <a:pt x="5175" y="2857"/>
                      </a:lnTo>
                      <a:lnTo>
                        <a:pt x="5188" y="2601"/>
                      </a:lnTo>
                      <a:lnTo>
                        <a:pt x="5175" y="2332"/>
                      </a:lnTo>
                      <a:lnTo>
                        <a:pt x="5137" y="2075"/>
                      </a:lnTo>
                      <a:lnTo>
                        <a:pt x="5073" y="1819"/>
                      </a:lnTo>
                      <a:lnTo>
                        <a:pt x="4996" y="1589"/>
                      </a:lnTo>
                      <a:lnTo>
                        <a:pt x="4880" y="1358"/>
                      </a:lnTo>
                      <a:lnTo>
                        <a:pt x="4752" y="1140"/>
                      </a:lnTo>
                      <a:lnTo>
                        <a:pt x="4599" y="948"/>
                      </a:lnTo>
                      <a:lnTo>
                        <a:pt x="4432" y="769"/>
                      </a:lnTo>
                      <a:lnTo>
                        <a:pt x="4253" y="590"/>
                      </a:lnTo>
                      <a:lnTo>
                        <a:pt x="4048" y="449"/>
                      </a:lnTo>
                      <a:lnTo>
                        <a:pt x="3830" y="321"/>
                      </a:lnTo>
                      <a:lnTo>
                        <a:pt x="3613" y="205"/>
                      </a:lnTo>
                      <a:lnTo>
                        <a:pt x="3369" y="116"/>
                      </a:lnTo>
                      <a:lnTo>
                        <a:pt x="3126" y="52"/>
                      </a:lnTo>
                      <a:lnTo>
                        <a:pt x="2870" y="13"/>
                      </a:lnTo>
                      <a:lnTo>
                        <a:pt x="2601" y="1"/>
                      </a:lnTo>
                      <a:close/>
                    </a:path>
                  </a:pathLst>
                </a:custGeom>
                <a:solidFill>
                  <a:srgbClr val="1FC5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1950;p38">
                  <a:extLst>
                    <a:ext uri="{FF2B5EF4-FFF2-40B4-BE49-F238E27FC236}">
                      <a16:creationId xmlns:a16="http://schemas.microsoft.com/office/drawing/2014/main" id="{FB5ABB9E-82C3-4575-2623-1DF438CC3ECF}"/>
                    </a:ext>
                  </a:extLst>
                </p:cNvPr>
                <p:cNvSpPr/>
                <p:nvPr/>
              </p:nvSpPr>
              <p:spPr>
                <a:xfrm>
                  <a:off x="2452547" y="1715454"/>
                  <a:ext cx="93957" cy="93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1" h="1858" extrusionOk="0">
                      <a:moveTo>
                        <a:pt x="846" y="1"/>
                      </a:moveTo>
                      <a:lnTo>
                        <a:pt x="744" y="26"/>
                      </a:lnTo>
                      <a:lnTo>
                        <a:pt x="654" y="39"/>
                      </a:lnTo>
                      <a:lnTo>
                        <a:pt x="577" y="77"/>
                      </a:lnTo>
                      <a:lnTo>
                        <a:pt x="487" y="116"/>
                      </a:lnTo>
                      <a:lnTo>
                        <a:pt x="411" y="154"/>
                      </a:lnTo>
                      <a:lnTo>
                        <a:pt x="347" y="218"/>
                      </a:lnTo>
                      <a:lnTo>
                        <a:pt x="282" y="270"/>
                      </a:lnTo>
                      <a:lnTo>
                        <a:pt x="218" y="334"/>
                      </a:lnTo>
                      <a:lnTo>
                        <a:pt x="167" y="410"/>
                      </a:lnTo>
                      <a:lnTo>
                        <a:pt x="116" y="487"/>
                      </a:lnTo>
                      <a:lnTo>
                        <a:pt x="78" y="564"/>
                      </a:lnTo>
                      <a:lnTo>
                        <a:pt x="52" y="654"/>
                      </a:lnTo>
                      <a:lnTo>
                        <a:pt x="26" y="743"/>
                      </a:lnTo>
                      <a:lnTo>
                        <a:pt x="14" y="833"/>
                      </a:lnTo>
                      <a:lnTo>
                        <a:pt x="1" y="936"/>
                      </a:lnTo>
                      <a:lnTo>
                        <a:pt x="14" y="1025"/>
                      </a:lnTo>
                      <a:lnTo>
                        <a:pt x="26" y="1115"/>
                      </a:lnTo>
                      <a:lnTo>
                        <a:pt x="52" y="1205"/>
                      </a:lnTo>
                      <a:lnTo>
                        <a:pt x="78" y="1294"/>
                      </a:lnTo>
                      <a:lnTo>
                        <a:pt x="116" y="1371"/>
                      </a:lnTo>
                      <a:lnTo>
                        <a:pt x="167" y="1448"/>
                      </a:lnTo>
                      <a:lnTo>
                        <a:pt x="218" y="1525"/>
                      </a:lnTo>
                      <a:lnTo>
                        <a:pt x="282" y="1589"/>
                      </a:lnTo>
                      <a:lnTo>
                        <a:pt x="347" y="1653"/>
                      </a:lnTo>
                      <a:lnTo>
                        <a:pt x="411" y="1704"/>
                      </a:lnTo>
                      <a:lnTo>
                        <a:pt x="487" y="1755"/>
                      </a:lnTo>
                      <a:lnTo>
                        <a:pt x="577" y="1794"/>
                      </a:lnTo>
                      <a:lnTo>
                        <a:pt x="654" y="1819"/>
                      </a:lnTo>
                      <a:lnTo>
                        <a:pt x="744" y="1845"/>
                      </a:lnTo>
                      <a:lnTo>
                        <a:pt x="846" y="1858"/>
                      </a:lnTo>
                      <a:lnTo>
                        <a:pt x="1025" y="1858"/>
                      </a:lnTo>
                      <a:lnTo>
                        <a:pt x="1128" y="1845"/>
                      </a:lnTo>
                      <a:lnTo>
                        <a:pt x="1217" y="1819"/>
                      </a:lnTo>
                      <a:lnTo>
                        <a:pt x="1294" y="1794"/>
                      </a:lnTo>
                      <a:lnTo>
                        <a:pt x="1384" y="1755"/>
                      </a:lnTo>
                      <a:lnTo>
                        <a:pt x="1461" y="1704"/>
                      </a:lnTo>
                      <a:lnTo>
                        <a:pt x="1525" y="1653"/>
                      </a:lnTo>
                      <a:lnTo>
                        <a:pt x="1589" y="1589"/>
                      </a:lnTo>
                      <a:lnTo>
                        <a:pt x="1653" y="1525"/>
                      </a:lnTo>
                      <a:lnTo>
                        <a:pt x="1704" y="1448"/>
                      </a:lnTo>
                      <a:lnTo>
                        <a:pt x="1755" y="1371"/>
                      </a:lnTo>
                      <a:lnTo>
                        <a:pt x="1794" y="1294"/>
                      </a:lnTo>
                      <a:lnTo>
                        <a:pt x="1819" y="1205"/>
                      </a:lnTo>
                      <a:lnTo>
                        <a:pt x="1845" y="1115"/>
                      </a:lnTo>
                      <a:lnTo>
                        <a:pt x="1858" y="1025"/>
                      </a:lnTo>
                      <a:lnTo>
                        <a:pt x="1871" y="936"/>
                      </a:lnTo>
                      <a:lnTo>
                        <a:pt x="1858" y="833"/>
                      </a:lnTo>
                      <a:lnTo>
                        <a:pt x="1845" y="743"/>
                      </a:lnTo>
                      <a:lnTo>
                        <a:pt x="1819" y="654"/>
                      </a:lnTo>
                      <a:lnTo>
                        <a:pt x="1794" y="564"/>
                      </a:lnTo>
                      <a:lnTo>
                        <a:pt x="1755" y="487"/>
                      </a:lnTo>
                      <a:lnTo>
                        <a:pt x="1704" y="410"/>
                      </a:lnTo>
                      <a:lnTo>
                        <a:pt x="1653" y="334"/>
                      </a:lnTo>
                      <a:lnTo>
                        <a:pt x="1589" y="270"/>
                      </a:lnTo>
                      <a:lnTo>
                        <a:pt x="1525" y="218"/>
                      </a:lnTo>
                      <a:lnTo>
                        <a:pt x="1461" y="154"/>
                      </a:lnTo>
                      <a:lnTo>
                        <a:pt x="1384" y="116"/>
                      </a:lnTo>
                      <a:lnTo>
                        <a:pt x="1294" y="77"/>
                      </a:lnTo>
                      <a:lnTo>
                        <a:pt x="1217" y="39"/>
                      </a:lnTo>
                      <a:lnTo>
                        <a:pt x="1128" y="26"/>
                      </a:lnTo>
                      <a:lnTo>
                        <a:pt x="10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951;p38">
                  <a:extLst>
                    <a:ext uri="{FF2B5EF4-FFF2-40B4-BE49-F238E27FC236}">
                      <a16:creationId xmlns:a16="http://schemas.microsoft.com/office/drawing/2014/main" id="{ECC516EF-FE74-DB20-B517-22C037C08C2F}"/>
                    </a:ext>
                  </a:extLst>
                </p:cNvPr>
                <p:cNvSpPr/>
                <p:nvPr/>
              </p:nvSpPr>
              <p:spPr>
                <a:xfrm>
                  <a:off x="1226658" y="2344469"/>
                  <a:ext cx="1965613" cy="679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2" h="13539" extrusionOk="0">
                      <a:moveTo>
                        <a:pt x="3638" y="1"/>
                      </a:moveTo>
                      <a:lnTo>
                        <a:pt x="3446" y="14"/>
                      </a:lnTo>
                      <a:lnTo>
                        <a:pt x="3267" y="26"/>
                      </a:lnTo>
                      <a:lnTo>
                        <a:pt x="3088" y="52"/>
                      </a:lnTo>
                      <a:lnTo>
                        <a:pt x="2908" y="78"/>
                      </a:lnTo>
                      <a:lnTo>
                        <a:pt x="2729" y="116"/>
                      </a:lnTo>
                      <a:lnTo>
                        <a:pt x="2563" y="167"/>
                      </a:lnTo>
                      <a:lnTo>
                        <a:pt x="2383" y="231"/>
                      </a:lnTo>
                      <a:lnTo>
                        <a:pt x="2230" y="295"/>
                      </a:lnTo>
                      <a:lnTo>
                        <a:pt x="2063" y="359"/>
                      </a:lnTo>
                      <a:lnTo>
                        <a:pt x="1909" y="449"/>
                      </a:lnTo>
                      <a:lnTo>
                        <a:pt x="1756" y="526"/>
                      </a:lnTo>
                      <a:lnTo>
                        <a:pt x="1602" y="628"/>
                      </a:lnTo>
                      <a:lnTo>
                        <a:pt x="1461" y="731"/>
                      </a:lnTo>
                      <a:lnTo>
                        <a:pt x="1333" y="833"/>
                      </a:lnTo>
                      <a:lnTo>
                        <a:pt x="1192" y="948"/>
                      </a:lnTo>
                      <a:lnTo>
                        <a:pt x="1064" y="1064"/>
                      </a:lnTo>
                      <a:lnTo>
                        <a:pt x="949" y="1192"/>
                      </a:lnTo>
                      <a:lnTo>
                        <a:pt x="833" y="1333"/>
                      </a:lnTo>
                      <a:lnTo>
                        <a:pt x="731" y="1461"/>
                      </a:lnTo>
                      <a:lnTo>
                        <a:pt x="629" y="1602"/>
                      </a:lnTo>
                      <a:lnTo>
                        <a:pt x="526" y="1755"/>
                      </a:lnTo>
                      <a:lnTo>
                        <a:pt x="449" y="1909"/>
                      </a:lnTo>
                      <a:lnTo>
                        <a:pt x="360" y="2063"/>
                      </a:lnTo>
                      <a:lnTo>
                        <a:pt x="296" y="2229"/>
                      </a:lnTo>
                      <a:lnTo>
                        <a:pt x="231" y="2396"/>
                      </a:lnTo>
                      <a:lnTo>
                        <a:pt x="167" y="2562"/>
                      </a:lnTo>
                      <a:lnTo>
                        <a:pt x="116" y="2729"/>
                      </a:lnTo>
                      <a:lnTo>
                        <a:pt x="78" y="2908"/>
                      </a:lnTo>
                      <a:lnTo>
                        <a:pt x="52" y="3087"/>
                      </a:lnTo>
                      <a:lnTo>
                        <a:pt x="27" y="3267"/>
                      </a:lnTo>
                      <a:lnTo>
                        <a:pt x="14" y="3459"/>
                      </a:lnTo>
                      <a:lnTo>
                        <a:pt x="1" y="3638"/>
                      </a:lnTo>
                      <a:lnTo>
                        <a:pt x="1" y="9901"/>
                      </a:lnTo>
                      <a:lnTo>
                        <a:pt x="14" y="10093"/>
                      </a:lnTo>
                      <a:lnTo>
                        <a:pt x="27" y="10273"/>
                      </a:lnTo>
                      <a:lnTo>
                        <a:pt x="52" y="10465"/>
                      </a:lnTo>
                      <a:lnTo>
                        <a:pt x="78" y="10644"/>
                      </a:lnTo>
                      <a:lnTo>
                        <a:pt x="116" y="10811"/>
                      </a:lnTo>
                      <a:lnTo>
                        <a:pt x="167" y="10990"/>
                      </a:lnTo>
                      <a:lnTo>
                        <a:pt x="231" y="11156"/>
                      </a:lnTo>
                      <a:lnTo>
                        <a:pt x="296" y="11323"/>
                      </a:lnTo>
                      <a:lnTo>
                        <a:pt x="360" y="11477"/>
                      </a:lnTo>
                      <a:lnTo>
                        <a:pt x="449" y="11643"/>
                      </a:lnTo>
                      <a:lnTo>
                        <a:pt x="526" y="11797"/>
                      </a:lnTo>
                      <a:lnTo>
                        <a:pt x="629" y="11938"/>
                      </a:lnTo>
                      <a:lnTo>
                        <a:pt x="731" y="12079"/>
                      </a:lnTo>
                      <a:lnTo>
                        <a:pt x="833" y="12219"/>
                      </a:lnTo>
                      <a:lnTo>
                        <a:pt x="949" y="12348"/>
                      </a:lnTo>
                      <a:lnTo>
                        <a:pt x="1064" y="12476"/>
                      </a:lnTo>
                      <a:lnTo>
                        <a:pt x="1192" y="12591"/>
                      </a:lnTo>
                      <a:lnTo>
                        <a:pt x="1333" y="12706"/>
                      </a:lnTo>
                      <a:lnTo>
                        <a:pt x="1461" y="12821"/>
                      </a:lnTo>
                      <a:lnTo>
                        <a:pt x="1602" y="12924"/>
                      </a:lnTo>
                      <a:lnTo>
                        <a:pt x="1756" y="13014"/>
                      </a:lnTo>
                      <a:lnTo>
                        <a:pt x="1909" y="13103"/>
                      </a:lnTo>
                      <a:lnTo>
                        <a:pt x="2063" y="13180"/>
                      </a:lnTo>
                      <a:lnTo>
                        <a:pt x="2230" y="13257"/>
                      </a:lnTo>
                      <a:lnTo>
                        <a:pt x="2383" y="13321"/>
                      </a:lnTo>
                      <a:lnTo>
                        <a:pt x="2563" y="13372"/>
                      </a:lnTo>
                      <a:lnTo>
                        <a:pt x="2729" y="13423"/>
                      </a:lnTo>
                      <a:lnTo>
                        <a:pt x="2908" y="13462"/>
                      </a:lnTo>
                      <a:lnTo>
                        <a:pt x="3088" y="13500"/>
                      </a:lnTo>
                      <a:lnTo>
                        <a:pt x="3267" y="13526"/>
                      </a:lnTo>
                      <a:lnTo>
                        <a:pt x="3446" y="13539"/>
                      </a:lnTo>
                      <a:lnTo>
                        <a:pt x="35696" y="13539"/>
                      </a:lnTo>
                      <a:lnTo>
                        <a:pt x="35889" y="13526"/>
                      </a:lnTo>
                      <a:lnTo>
                        <a:pt x="36068" y="13500"/>
                      </a:lnTo>
                      <a:lnTo>
                        <a:pt x="36247" y="13462"/>
                      </a:lnTo>
                      <a:lnTo>
                        <a:pt x="36414" y="13423"/>
                      </a:lnTo>
                      <a:lnTo>
                        <a:pt x="36593" y="13372"/>
                      </a:lnTo>
                      <a:lnTo>
                        <a:pt x="36759" y="13321"/>
                      </a:lnTo>
                      <a:lnTo>
                        <a:pt x="36926" y="13257"/>
                      </a:lnTo>
                      <a:lnTo>
                        <a:pt x="37092" y="13180"/>
                      </a:lnTo>
                      <a:lnTo>
                        <a:pt x="37246" y="13103"/>
                      </a:lnTo>
                      <a:lnTo>
                        <a:pt x="37400" y="13014"/>
                      </a:lnTo>
                      <a:lnTo>
                        <a:pt x="37541" y="12924"/>
                      </a:lnTo>
                      <a:lnTo>
                        <a:pt x="37682" y="12821"/>
                      </a:lnTo>
                      <a:lnTo>
                        <a:pt x="37823" y="12706"/>
                      </a:lnTo>
                      <a:lnTo>
                        <a:pt x="37951" y="12591"/>
                      </a:lnTo>
                      <a:lnTo>
                        <a:pt x="38079" y="12476"/>
                      </a:lnTo>
                      <a:lnTo>
                        <a:pt x="38207" y="12348"/>
                      </a:lnTo>
                      <a:lnTo>
                        <a:pt x="38322" y="12219"/>
                      </a:lnTo>
                      <a:lnTo>
                        <a:pt x="38424" y="12079"/>
                      </a:lnTo>
                      <a:lnTo>
                        <a:pt x="38527" y="11938"/>
                      </a:lnTo>
                      <a:lnTo>
                        <a:pt x="38617" y="11797"/>
                      </a:lnTo>
                      <a:lnTo>
                        <a:pt x="38706" y="11643"/>
                      </a:lnTo>
                      <a:lnTo>
                        <a:pt x="38783" y="11477"/>
                      </a:lnTo>
                      <a:lnTo>
                        <a:pt x="38860" y="11323"/>
                      </a:lnTo>
                      <a:lnTo>
                        <a:pt x="38924" y="11156"/>
                      </a:lnTo>
                      <a:lnTo>
                        <a:pt x="38988" y="10990"/>
                      </a:lnTo>
                      <a:lnTo>
                        <a:pt x="39026" y="10811"/>
                      </a:lnTo>
                      <a:lnTo>
                        <a:pt x="39078" y="10644"/>
                      </a:lnTo>
                      <a:lnTo>
                        <a:pt x="39103" y="10465"/>
                      </a:lnTo>
                      <a:lnTo>
                        <a:pt x="39129" y="10273"/>
                      </a:lnTo>
                      <a:lnTo>
                        <a:pt x="39142" y="10093"/>
                      </a:lnTo>
                      <a:lnTo>
                        <a:pt x="39142" y="9901"/>
                      </a:lnTo>
                      <a:lnTo>
                        <a:pt x="39142" y="3638"/>
                      </a:lnTo>
                      <a:lnTo>
                        <a:pt x="39142" y="3459"/>
                      </a:lnTo>
                      <a:lnTo>
                        <a:pt x="39129" y="3267"/>
                      </a:lnTo>
                      <a:lnTo>
                        <a:pt x="39103" y="3087"/>
                      </a:lnTo>
                      <a:lnTo>
                        <a:pt x="39078" y="2908"/>
                      </a:lnTo>
                      <a:lnTo>
                        <a:pt x="39026" y="2729"/>
                      </a:lnTo>
                      <a:lnTo>
                        <a:pt x="38988" y="2562"/>
                      </a:lnTo>
                      <a:lnTo>
                        <a:pt x="38924" y="2396"/>
                      </a:lnTo>
                      <a:lnTo>
                        <a:pt x="38860" y="2229"/>
                      </a:lnTo>
                      <a:lnTo>
                        <a:pt x="38783" y="2063"/>
                      </a:lnTo>
                      <a:lnTo>
                        <a:pt x="38706" y="1909"/>
                      </a:lnTo>
                      <a:lnTo>
                        <a:pt x="38617" y="1755"/>
                      </a:lnTo>
                      <a:lnTo>
                        <a:pt x="38527" y="1602"/>
                      </a:lnTo>
                      <a:lnTo>
                        <a:pt x="38424" y="1461"/>
                      </a:lnTo>
                      <a:lnTo>
                        <a:pt x="38322" y="1333"/>
                      </a:lnTo>
                      <a:lnTo>
                        <a:pt x="38207" y="1192"/>
                      </a:lnTo>
                      <a:lnTo>
                        <a:pt x="38079" y="1064"/>
                      </a:lnTo>
                      <a:lnTo>
                        <a:pt x="37951" y="948"/>
                      </a:lnTo>
                      <a:lnTo>
                        <a:pt x="37823" y="833"/>
                      </a:lnTo>
                      <a:lnTo>
                        <a:pt x="37682" y="731"/>
                      </a:lnTo>
                      <a:lnTo>
                        <a:pt x="37541" y="628"/>
                      </a:lnTo>
                      <a:lnTo>
                        <a:pt x="37400" y="526"/>
                      </a:lnTo>
                      <a:lnTo>
                        <a:pt x="37246" y="449"/>
                      </a:lnTo>
                      <a:lnTo>
                        <a:pt x="37092" y="359"/>
                      </a:lnTo>
                      <a:lnTo>
                        <a:pt x="36926" y="295"/>
                      </a:lnTo>
                      <a:lnTo>
                        <a:pt x="36759" y="231"/>
                      </a:lnTo>
                      <a:lnTo>
                        <a:pt x="36593" y="167"/>
                      </a:lnTo>
                      <a:lnTo>
                        <a:pt x="36414" y="116"/>
                      </a:lnTo>
                      <a:lnTo>
                        <a:pt x="36247" y="78"/>
                      </a:lnTo>
                      <a:lnTo>
                        <a:pt x="36068" y="52"/>
                      </a:lnTo>
                      <a:lnTo>
                        <a:pt x="35889" y="26"/>
                      </a:lnTo>
                      <a:lnTo>
                        <a:pt x="35696" y="14"/>
                      </a:lnTo>
                      <a:lnTo>
                        <a:pt x="35517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952;p38">
                  <a:extLst>
                    <a:ext uri="{FF2B5EF4-FFF2-40B4-BE49-F238E27FC236}">
                      <a16:creationId xmlns:a16="http://schemas.microsoft.com/office/drawing/2014/main" id="{AD94B439-295E-9870-7F61-6E1E621A17C0}"/>
                    </a:ext>
                  </a:extLst>
                </p:cNvPr>
                <p:cNvSpPr/>
                <p:nvPr/>
              </p:nvSpPr>
              <p:spPr>
                <a:xfrm>
                  <a:off x="1482662" y="2021626"/>
                  <a:ext cx="1454299" cy="130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60" h="2601" extrusionOk="0">
                      <a:moveTo>
                        <a:pt x="0" y="0"/>
                      </a:moveTo>
                      <a:lnTo>
                        <a:pt x="0" y="2600"/>
                      </a:lnTo>
                      <a:lnTo>
                        <a:pt x="28959" y="2600"/>
                      </a:lnTo>
                      <a:lnTo>
                        <a:pt x="2895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953;p38">
                  <a:extLst>
                    <a:ext uri="{FF2B5EF4-FFF2-40B4-BE49-F238E27FC236}">
                      <a16:creationId xmlns:a16="http://schemas.microsoft.com/office/drawing/2014/main" id="{722D52F8-4682-4264-3B8D-1A669C095CDD}"/>
                    </a:ext>
                  </a:extLst>
                </p:cNvPr>
                <p:cNvSpPr/>
                <p:nvPr/>
              </p:nvSpPr>
              <p:spPr>
                <a:xfrm>
                  <a:off x="3192189" y="4322206"/>
                  <a:ext cx="141563" cy="40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9" h="8160" extrusionOk="0">
                      <a:moveTo>
                        <a:pt x="1" y="1"/>
                      </a:moveTo>
                      <a:lnTo>
                        <a:pt x="1" y="8160"/>
                      </a:lnTo>
                      <a:lnTo>
                        <a:pt x="2818" y="8160"/>
                      </a:lnTo>
                      <a:lnTo>
                        <a:pt x="2818" y="2806"/>
                      </a:lnTo>
                      <a:lnTo>
                        <a:pt x="2806" y="2524"/>
                      </a:lnTo>
                      <a:lnTo>
                        <a:pt x="2767" y="2242"/>
                      </a:lnTo>
                      <a:lnTo>
                        <a:pt x="2690" y="1973"/>
                      </a:lnTo>
                      <a:lnTo>
                        <a:pt x="2601" y="1717"/>
                      </a:lnTo>
                      <a:lnTo>
                        <a:pt x="2473" y="1474"/>
                      </a:lnTo>
                      <a:lnTo>
                        <a:pt x="2332" y="1243"/>
                      </a:lnTo>
                      <a:lnTo>
                        <a:pt x="2178" y="1026"/>
                      </a:lnTo>
                      <a:lnTo>
                        <a:pt x="1999" y="821"/>
                      </a:lnTo>
                      <a:lnTo>
                        <a:pt x="1794" y="641"/>
                      </a:lnTo>
                      <a:lnTo>
                        <a:pt x="1576" y="475"/>
                      </a:lnTo>
                      <a:lnTo>
                        <a:pt x="1346" y="334"/>
                      </a:lnTo>
                      <a:lnTo>
                        <a:pt x="1102" y="219"/>
                      </a:lnTo>
                      <a:lnTo>
                        <a:pt x="846" y="129"/>
                      </a:lnTo>
                      <a:lnTo>
                        <a:pt x="577" y="52"/>
                      </a:lnTo>
                      <a:lnTo>
                        <a:pt x="295" y="14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954;p38">
                  <a:extLst>
                    <a:ext uri="{FF2B5EF4-FFF2-40B4-BE49-F238E27FC236}">
                      <a16:creationId xmlns:a16="http://schemas.microsoft.com/office/drawing/2014/main" id="{C531ACC3-2DAA-C095-FDE2-E7F86F721A5F}"/>
                    </a:ext>
                  </a:extLst>
                </p:cNvPr>
                <p:cNvSpPr/>
                <p:nvPr/>
              </p:nvSpPr>
              <p:spPr>
                <a:xfrm>
                  <a:off x="1085850" y="4322206"/>
                  <a:ext cx="140860" cy="40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8160" extrusionOk="0">
                      <a:moveTo>
                        <a:pt x="2805" y="1"/>
                      </a:moveTo>
                      <a:lnTo>
                        <a:pt x="2523" y="14"/>
                      </a:lnTo>
                      <a:lnTo>
                        <a:pt x="2241" y="52"/>
                      </a:lnTo>
                      <a:lnTo>
                        <a:pt x="1972" y="129"/>
                      </a:lnTo>
                      <a:lnTo>
                        <a:pt x="1716" y="219"/>
                      </a:lnTo>
                      <a:lnTo>
                        <a:pt x="1473" y="334"/>
                      </a:lnTo>
                      <a:lnTo>
                        <a:pt x="1230" y="475"/>
                      </a:lnTo>
                      <a:lnTo>
                        <a:pt x="1025" y="641"/>
                      </a:lnTo>
                      <a:lnTo>
                        <a:pt x="820" y="821"/>
                      </a:lnTo>
                      <a:lnTo>
                        <a:pt x="640" y="1026"/>
                      </a:lnTo>
                      <a:lnTo>
                        <a:pt x="474" y="1243"/>
                      </a:lnTo>
                      <a:lnTo>
                        <a:pt x="333" y="1474"/>
                      </a:lnTo>
                      <a:lnTo>
                        <a:pt x="218" y="1717"/>
                      </a:lnTo>
                      <a:lnTo>
                        <a:pt x="128" y="1973"/>
                      </a:lnTo>
                      <a:lnTo>
                        <a:pt x="51" y="2242"/>
                      </a:lnTo>
                      <a:lnTo>
                        <a:pt x="13" y="2524"/>
                      </a:lnTo>
                      <a:lnTo>
                        <a:pt x="0" y="2806"/>
                      </a:lnTo>
                      <a:lnTo>
                        <a:pt x="0" y="8160"/>
                      </a:lnTo>
                      <a:lnTo>
                        <a:pt x="2805" y="8160"/>
                      </a:lnTo>
                      <a:lnTo>
                        <a:pt x="2805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955;p38">
                  <a:extLst>
                    <a:ext uri="{FF2B5EF4-FFF2-40B4-BE49-F238E27FC236}">
                      <a16:creationId xmlns:a16="http://schemas.microsoft.com/office/drawing/2014/main" id="{C9E8F49F-5BB6-7CA2-2B47-4FAF81DDF4C0}"/>
                    </a:ext>
                  </a:extLst>
                </p:cNvPr>
                <p:cNvSpPr/>
                <p:nvPr/>
              </p:nvSpPr>
              <p:spPr>
                <a:xfrm>
                  <a:off x="1405479" y="2091076"/>
                  <a:ext cx="1608617" cy="158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33" h="31483" extrusionOk="0">
                      <a:moveTo>
                        <a:pt x="1" y="0"/>
                      </a:moveTo>
                      <a:lnTo>
                        <a:pt x="1" y="24425"/>
                      </a:lnTo>
                      <a:lnTo>
                        <a:pt x="13" y="24796"/>
                      </a:lnTo>
                      <a:lnTo>
                        <a:pt x="39" y="25155"/>
                      </a:lnTo>
                      <a:lnTo>
                        <a:pt x="77" y="25501"/>
                      </a:lnTo>
                      <a:lnTo>
                        <a:pt x="141" y="25847"/>
                      </a:lnTo>
                      <a:lnTo>
                        <a:pt x="218" y="26193"/>
                      </a:lnTo>
                      <a:lnTo>
                        <a:pt x="321" y="26526"/>
                      </a:lnTo>
                      <a:lnTo>
                        <a:pt x="423" y="26859"/>
                      </a:lnTo>
                      <a:lnTo>
                        <a:pt x="551" y="27179"/>
                      </a:lnTo>
                      <a:lnTo>
                        <a:pt x="692" y="27486"/>
                      </a:lnTo>
                      <a:lnTo>
                        <a:pt x="846" y="27794"/>
                      </a:lnTo>
                      <a:lnTo>
                        <a:pt x="1025" y="28088"/>
                      </a:lnTo>
                      <a:lnTo>
                        <a:pt x="1204" y="28370"/>
                      </a:lnTo>
                      <a:lnTo>
                        <a:pt x="1397" y="28652"/>
                      </a:lnTo>
                      <a:lnTo>
                        <a:pt x="1614" y="28921"/>
                      </a:lnTo>
                      <a:lnTo>
                        <a:pt x="1832" y="29177"/>
                      </a:lnTo>
                      <a:lnTo>
                        <a:pt x="2063" y="29420"/>
                      </a:lnTo>
                      <a:lnTo>
                        <a:pt x="2306" y="29651"/>
                      </a:lnTo>
                      <a:lnTo>
                        <a:pt x="2562" y="29881"/>
                      </a:lnTo>
                      <a:lnTo>
                        <a:pt x="2831" y="30086"/>
                      </a:lnTo>
                      <a:lnTo>
                        <a:pt x="3113" y="30278"/>
                      </a:lnTo>
                      <a:lnTo>
                        <a:pt x="3395" y="30470"/>
                      </a:lnTo>
                      <a:lnTo>
                        <a:pt x="3689" y="30637"/>
                      </a:lnTo>
                      <a:lnTo>
                        <a:pt x="3997" y="30791"/>
                      </a:lnTo>
                      <a:lnTo>
                        <a:pt x="4304" y="30931"/>
                      </a:lnTo>
                      <a:lnTo>
                        <a:pt x="4624" y="31060"/>
                      </a:lnTo>
                      <a:lnTo>
                        <a:pt x="4957" y="31175"/>
                      </a:lnTo>
                      <a:lnTo>
                        <a:pt x="5290" y="31264"/>
                      </a:lnTo>
                      <a:lnTo>
                        <a:pt x="5636" y="31341"/>
                      </a:lnTo>
                      <a:lnTo>
                        <a:pt x="5982" y="31405"/>
                      </a:lnTo>
                      <a:lnTo>
                        <a:pt x="6340" y="31444"/>
                      </a:lnTo>
                      <a:lnTo>
                        <a:pt x="6686" y="31482"/>
                      </a:lnTo>
                      <a:lnTo>
                        <a:pt x="25334" y="31482"/>
                      </a:lnTo>
                      <a:lnTo>
                        <a:pt x="25693" y="31444"/>
                      </a:lnTo>
                      <a:lnTo>
                        <a:pt x="26052" y="31405"/>
                      </a:lnTo>
                      <a:lnTo>
                        <a:pt x="26398" y="31341"/>
                      </a:lnTo>
                      <a:lnTo>
                        <a:pt x="26731" y="31264"/>
                      </a:lnTo>
                      <a:lnTo>
                        <a:pt x="27076" y="31175"/>
                      </a:lnTo>
                      <a:lnTo>
                        <a:pt x="27397" y="31060"/>
                      </a:lnTo>
                      <a:lnTo>
                        <a:pt x="27717" y="30931"/>
                      </a:lnTo>
                      <a:lnTo>
                        <a:pt x="28037" y="30791"/>
                      </a:lnTo>
                      <a:lnTo>
                        <a:pt x="28331" y="30637"/>
                      </a:lnTo>
                      <a:lnTo>
                        <a:pt x="28626" y="30470"/>
                      </a:lnTo>
                      <a:lnTo>
                        <a:pt x="28921" y="30278"/>
                      </a:lnTo>
                      <a:lnTo>
                        <a:pt x="29190" y="30086"/>
                      </a:lnTo>
                      <a:lnTo>
                        <a:pt x="29459" y="29881"/>
                      </a:lnTo>
                      <a:lnTo>
                        <a:pt x="29715" y="29651"/>
                      </a:lnTo>
                      <a:lnTo>
                        <a:pt x="29958" y="29420"/>
                      </a:lnTo>
                      <a:lnTo>
                        <a:pt x="30201" y="29177"/>
                      </a:lnTo>
                      <a:lnTo>
                        <a:pt x="30419" y="28921"/>
                      </a:lnTo>
                      <a:lnTo>
                        <a:pt x="30624" y="28652"/>
                      </a:lnTo>
                      <a:lnTo>
                        <a:pt x="30829" y="28370"/>
                      </a:lnTo>
                      <a:lnTo>
                        <a:pt x="31008" y="28088"/>
                      </a:lnTo>
                      <a:lnTo>
                        <a:pt x="31175" y="27794"/>
                      </a:lnTo>
                      <a:lnTo>
                        <a:pt x="31329" y="27486"/>
                      </a:lnTo>
                      <a:lnTo>
                        <a:pt x="31469" y="27179"/>
                      </a:lnTo>
                      <a:lnTo>
                        <a:pt x="31597" y="26859"/>
                      </a:lnTo>
                      <a:lnTo>
                        <a:pt x="31713" y="26526"/>
                      </a:lnTo>
                      <a:lnTo>
                        <a:pt x="31802" y="26193"/>
                      </a:lnTo>
                      <a:lnTo>
                        <a:pt x="31892" y="25847"/>
                      </a:lnTo>
                      <a:lnTo>
                        <a:pt x="31943" y="25501"/>
                      </a:lnTo>
                      <a:lnTo>
                        <a:pt x="31995" y="25155"/>
                      </a:lnTo>
                      <a:lnTo>
                        <a:pt x="32020" y="24796"/>
                      </a:lnTo>
                      <a:lnTo>
                        <a:pt x="32033" y="24425"/>
                      </a:lnTo>
                      <a:lnTo>
                        <a:pt x="32033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956;p38">
                  <a:extLst>
                    <a:ext uri="{FF2B5EF4-FFF2-40B4-BE49-F238E27FC236}">
                      <a16:creationId xmlns:a16="http://schemas.microsoft.com/office/drawing/2014/main" id="{0C358B0A-323F-4C31-7237-B7F13807A1FB}"/>
                    </a:ext>
                  </a:extLst>
                </p:cNvPr>
                <p:cNvSpPr/>
                <p:nvPr/>
              </p:nvSpPr>
              <p:spPr>
                <a:xfrm>
                  <a:off x="1675595" y="2506569"/>
                  <a:ext cx="355741" cy="356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4" h="7096" extrusionOk="0">
                      <a:moveTo>
                        <a:pt x="3356" y="0"/>
                      </a:moveTo>
                      <a:lnTo>
                        <a:pt x="3177" y="13"/>
                      </a:lnTo>
                      <a:lnTo>
                        <a:pt x="2998" y="39"/>
                      </a:lnTo>
                      <a:lnTo>
                        <a:pt x="2831" y="64"/>
                      </a:lnTo>
                      <a:lnTo>
                        <a:pt x="2652" y="116"/>
                      </a:lnTo>
                      <a:lnTo>
                        <a:pt x="2486" y="154"/>
                      </a:lnTo>
                      <a:lnTo>
                        <a:pt x="2319" y="218"/>
                      </a:lnTo>
                      <a:lnTo>
                        <a:pt x="2165" y="282"/>
                      </a:lnTo>
                      <a:lnTo>
                        <a:pt x="1999" y="346"/>
                      </a:lnTo>
                      <a:lnTo>
                        <a:pt x="1845" y="423"/>
                      </a:lnTo>
                      <a:lnTo>
                        <a:pt x="1704" y="513"/>
                      </a:lnTo>
                      <a:lnTo>
                        <a:pt x="1563" y="602"/>
                      </a:lnTo>
                      <a:lnTo>
                        <a:pt x="1422" y="705"/>
                      </a:lnTo>
                      <a:lnTo>
                        <a:pt x="1282" y="807"/>
                      </a:lnTo>
                      <a:lnTo>
                        <a:pt x="1154" y="922"/>
                      </a:lnTo>
                      <a:lnTo>
                        <a:pt x="1038" y="1038"/>
                      </a:lnTo>
                      <a:lnTo>
                        <a:pt x="910" y="1166"/>
                      </a:lnTo>
                      <a:lnTo>
                        <a:pt x="808" y="1294"/>
                      </a:lnTo>
                      <a:lnTo>
                        <a:pt x="705" y="1422"/>
                      </a:lnTo>
                      <a:lnTo>
                        <a:pt x="603" y="1563"/>
                      </a:lnTo>
                      <a:lnTo>
                        <a:pt x="513" y="1704"/>
                      </a:lnTo>
                      <a:lnTo>
                        <a:pt x="423" y="1857"/>
                      </a:lnTo>
                      <a:lnTo>
                        <a:pt x="347" y="2011"/>
                      </a:lnTo>
                      <a:lnTo>
                        <a:pt x="270" y="2165"/>
                      </a:lnTo>
                      <a:lnTo>
                        <a:pt x="206" y="2331"/>
                      </a:lnTo>
                      <a:lnTo>
                        <a:pt x="155" y="2485"/>
                      </a:lnTo>
                      <a:lnTo>
                        <a:pt x="103" y="2664"/>
                      </a:lnTo>
                      <a:lnTo>
                        <a:pt x="65" y="2831"/>
                      </a:lnTo>
                      <a:lnTo>
                        <a:pt x="39" y="3010"/>
                      </a:lnTo>
                      <a:lnTo>
                        <a:pt x="14" y="3177"/>
                      </a:lnTo>
                      <a:lnTo>
                        <a:pt x="1" y="3356"/>
                      </a:lnTo>
                      <a:lnTo>
                        <a:pt x="1" y="3548"/>
                      </a:lnTo>
                      <a:lnTo>
                        <a:pt x="1" y="3727"/>
                      </a:lnTo>
                      <a:lnTo>
                        <a:pt x="14" y="3907"/>
                      </a:lnTo>
                      <a:lnTo>
                        <a:pt x="39" y="4086"/>
                      </a:lnTo>
                      <a:lnTo>
                        <a:pt x="65" y="4265"/>
                      </a:lnTo>
                      <a:lnTo>
                        <a:pt x="103" y="4432"/>
                      </a:lnTo>
                      <a:lnTo>
                        <a:pt x="155" y="4598"/>
                      </a:lnTo>
                      <a:lnTo>
                        <a:pt x="206" y="4765"/>
                      </a:lnTo>
                      <a:lnTo>
                        <a:pt x="270" y="4931"/>
                      </a:lnTo>
                      <a:lnTo>
                        <a:pt x="347" y="5085"/>
                      </a:lnTo>
                      <a:lnTo>
                        <a:pt x="423" y="5239"/>
                      </a:lnTo>
                      <a:lnTo>
                        <a:pt x="513" y="5380"/>
                      </a:lnTo>
                      <a:lnTo>
                        <a:pt x="603" y="5533"/>
                      </a:lnTo>
                      <a:lnTo>
                        <a:pt x="705" y="5661"/>
                      </a:lnTo>
                      <a:lnTo>
                        <a:pt x="808" y="5802"/>
                      </a:lnTo>
                      <a:lnTo>
                        <a:pt x="910" y="5930"/>
                      </a:lnTo>
                      <a:lnTo>
                        <a:pt x="1038" y="6058"/>
                      </a:lnTo>
                      <a:lnTo>
                        <a:pt x="1154" y="6174"/>
                      </a:lnTo>
                      <a:lnTo>
                        <a:pt x="1282" y="6276"/>
                      </a:lnTo>
                      <a:lnTo>
                        <a:pt x="1422" y="6391"/>
                      </a:lnTo>
                      <a:lnTo>
                        <a:pt x="1563" y="6481"/>
                      </a:lnTo>
                      <a:lnTo>
                        <a:pt x="1704" y="6584"/>
                      </a:lnTo>
                      <a:lnTo>
                        <a:pt x="1845" y="6660"/>
                      </a:lnTo>
                      <a:lnTo>
                        <a:pt x="1999" y="6737"/>
                      </a:lnTo>
                      <a:lnTo>
                        <a:pt x="2165" y="6814"/>
                      </a:lnTo>
                      <a:lnTo>
                        <a:pt x="2319" y="6878"/>
                      </a:lnTo>
                      <a:lnTo>
                        <a:pt x="2486" y="6929"/>
                      </a:lnTo>
                      <a:lnTo>
                        <a:pt x="2652" y="6981"/>
                      </a:lnTo>
                      <a:lnTo>
                        <a:pt x="2831" y="7019"/>
                      </a:lnTo>
                      <a:lnTo>
                        <a:pt x="2998" y="7045"/>
                      </a:lnTo>
                      <a:lnTo>
                        <a:pt x="3177" y="7070"/>
                      </a:lnTo>
                      <a:lnTo>
                        <a:pt x="3356" y="7083"/>
                      </a:lnTo>
                      <a:lnTo>
                        <a:pt x="3536" y="7096"/>
                      </a:lnTo>
                      <a:lnTo>
                        <a:pt x="3728" y="7083"/>
                      </a:lnTo>
                      <a:lnTo>
                        <a:pt x="3907" y="7070"/>
                      </a:lnTo>
                      <a:lnTo>
                        <a:pt x="4087" y="7045"/>
                      </a:lnTo>
                      <a:lnTo>
                        <a:pt x="4253" y="7019"/>
                      </a:lnTo>
                      <a:lnTo>
                        <a:pt x="4432" y="6981"/>
                      </a:lnTo>
                      <a:lnTo>
                        <a:pt x="4599" y="6929"/>
                      </a:lnTo>
                      <a:lnTo>
                        <a:pt x="4765" y="6878"/>
                      </a:lnTo>
                      <a:lnTo>
                        <a:pt x="4919" y="6814"/>
                      </a:lnTo>
                      <a:lnTo>
                        <a:pt x="5086" y="6737"/>
                      </a:lnTo>
                      <a:lnTo>
                        <a:pt x="5226" y="6660"/>
                      </a:lnTo>
                      <a:lnTo>
                        <a:pt x="5380" y="6584"/>
                      </a:lnTo>
                      <a:lnTo>
                        <a:pt x="5521" y="6481"/>
                      </a:lnTo>
                      <a:lnTo>
                        <a:pt x="5662" y="6391"/>
                      </a:lnTo>
                      <a:lnTo>
                        <a:pt x="5803" y="6276"/>
                      </a:lnTo>
                      <a:lnTo>
                        <a:pt x="5931" y="6174"/>
                      </a:lnTo>
                      <a:lnTo>
                        <a:pt x="6046" y="6058"/>
                      </a:lnTo>
                      <a:lnTo>
                        <a:pt x="6161" y="5930"/>
                      </a:lnTo>
                      <a:lnTo>
                        <a:pt x="6277" y="5802"/>
                      </a:lnTo>
                      <a:lnTo>
                        <a:pt x="6379" y="5661"/>
                      </a:lnTo>
                      <a:lnTo>
                        <a:pt x="6482" y="5533"/>
                      </a:lnTo>
                      <a:lnTo>
                        <a:pt x="6571" y="5380"/>
                      </a:lnTo>
                      <a:lnTo>
                        <a:pt x="6661" y="5239"/>
                      </a:lnTo>
                      <a:lnTo>
                        <a:pt x="6738" y="5085"/>
                      </a:lnTo>
                      <a:lnTo>
                        <a:pt x="6815" y="4931"/>
                      </a:lnTo>
                      <a:lnTo>
                        <a:pt x="6879" y="4765"/>
                      </a:lnTo>
                      <a:lnTo>
                        <a:pt x="6930" y="4598"/>
                      </a:lnTo>
                      <a:lnTo>
                        <a:pt x="6981" y="4432"/>
                      </a:lnTo>
                      <a:lnTo>
                        <a:pt x="7020" y="4265"/>
                      </a:lnTo>
                      <a:lnTo>
                        <a:pt x="7045" y="4086"/>
                      </a:lnTo>
                      <a:lnTo>
                        <a:pt x="7071" y="3907"/>
                      </a:lnTo>
                      <a:lnTo>
                        <a:pt x="7084" y="3727"/>
                      </a:lnTo>
                      <a:lnTo>
                        <a:pt x="7084" y="3548"/>
                      </a:lnTo>
                      <a:lnTo>
                        <a:pt x="7084" y="3356"/>
                      </a:lnTo>
                      <a:lnTo>
                        <a:pt x="7071" y="3177"/>
                      </a:lnTo>
                      <a:lnTo>
                        <a:pt x="7045" y="3010"/>
                      </a:lnTo>
                      <a:lnTo>
                        <a:pt x="7020" y="2831"/>
                      </a:lnTo>
                      <a:lnTo>
                        <a:pt x="6981" y="2664"/>
                      </a:lnTo>
                      <a:lnTo>
                        <a:pt x="6930" y="2485"/>
                      </a:lnTo>
                      <a:lnTo>
                        <a:pt x="6879" y="2331"/>
                      </a:lnTo>
                      <a:lnTo>
                        <a:pt x="6815" y="2165"/>
                      </a:lnTo>
                      <a:lnTo>
                        <a:pt x="6738" y="2011"/>
                      </a:lnTo>
                      <a:lnTo>
                        <a:pt x="6661" y="1857"/>
                      </a:lnTo>
                      <a:lnTo>
                        <a:pt x="6571" y="1704"/>
                      </a:lnTo>
                      <a:lnTo>
                        <a:pt x="6482" y="1563"/>
                      </a:lnTo>
                      <a:lnTo>
                        <a:pt x="6379" y="1422"/>
                      </a:lnTo>
                      <a:lnTo>
                        <a:pt x="6277" y="1294"/>
                      </a:lnTo>
                      <a:lnTo>
                        <a:pt x="6161" y="1166"/>
                      </a:lnTo>
                      <a:lnTo>
                        <a:pt x="6046" y="1038"/>
                      </a:lnTo>
                      <a:lnTo>
                        <a:pt x="5931" y="922"/>
                      </a:lnTo>
                      <a:lnTo>
                        <a:pt x="5803" y="807"/>
                      </a:lnTo>
                      <a:lnTo>
                        <a:pt x="5662" y="705"/>
                      </a:lnTo>
                      <a:lnTo>
                        <a:pt x="5521" y="602"/>
                      </a:lnTo>
                      <a:lnTo>
                        <a:pt x="5380" y="513"/>
                      </a:lnTo>
                      <a:lnTo>
                        <a:pt x="5226" y="423"/>
                      </a:lnTo>
                      <a:lnTo>
                        <a:pt x="5086" y="346"/>
                      </a:lnTo>
                      <a:lnTo>
                        <a:pt x="4919" y="282"/>
                      </a:lnTo>
                      <a:lnTo>
                        <a:pt x="4765" y="218"/>
                      </a:lnTo>
                      <a:lnTo>
                        <a:pt x="4599" y="154"/>
                      </a:lnTo>
                      <a:lnTo>
                        <a:pt x="4432" y="116"/>
                      </a:lnTo>
                      <a:lnTo>
                        <a:pt x="4253" y="64"/>
                      </a:lnTo>
                      <a:lnTo>
                        <a:pt x="4087" y="39"/>
                      </a:lnTo>
                      <a:lnTo>
                        <a:pt x="3907" y="13"/>
                      </a:lnTo>
                      <a:lnTo>
                        <a:pt x="3728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957;p38">
                  <a:extLst>
                    <a:ext uri="{FF2B5EF4-FFF2-40B4-BE49-F238E27FC236}">
                      <a16:creationId xmlns:a16="http://schemas.microsoft.com/office/drawing/2014/main" id="{6162F11B-1E24-1678-3DAA-374242812BFF}"/>
                    </a:ext>
                  </a:extLst>
                </p:cNvPr>
                <p:cNvSpPr/>
                <p:nvPr/>
              </p:nvSpPr>
              <p:spPr>
                <a:xfrm>
                  <a:off x="1731586" y="2562510"/>
                  <a:ext cx="243806" cy="244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5" h="4868" extrusionOk="0">
                      <a:moveTo>
                        <a:pt x="2421" y="1"/>
                      </a:moveTo>
                      <a:lnTo>
                        <a:pt x="2177" y="13"/>
                      </a:lnTo>
                      <a:lnTo>
                        <a:pt x="1934" y="52"/>
                      </a:lnTo>
                      <a:lnTo>
                        <a:pt x="1704" y="103"/>
                      </a:lnTo>
                      <a:lnTo>
                        <a:pt x="1486" y="193"/>
                      </a:lnTo>
                      <a:lnTo>
                        <a:pt x="1268" y="295"/>
                      </a:lnTo>
                      <a:lnTo>
                        <a:pt x="1063" y="410"/>
                      </a:lnTo>
                      <a:lnTo>
                        <a:pt x="884" y="551"/>
                      </a:lnTo>
                      <a:lnTo>
                        <a:pt x="705" y="705"/>
                      </a:lnTo>
                      <a:lnTo>
                        <a:pt x="551" y="884"/>
                      </a:lnTo>
                      <a:lnTo>
                        <a:pt x="410" y="1076"/>
                      </a:lnTo>
                      <a:lnTo>
                        <a:pt x="282" y="1269"/>
                      </a:lnTo>
                      <a:lnTo>
                        <a:pt x="179" y="1486"/>
                      </a:lnTo>
                      <a:lnTo>
                        <a:pt x="103" y="1704"/>
                      </a:lnTo>
                      <a:lnTo>
                        <a:pt x="39" y="1935"/>
                      </a:lnTo>
                      <a:lnTo>
                        <a:pt x="13" y="2178"/>
                      </a:lnTo>
                      <a:lnTo>
                        <a:pt x="0" y="2434"/>
                      </a:lnTo>
                      <a:lnTo>
                        <a:pt x="13" y="2677"/>
                      </a:lnTo>
                      <a:lnTo>
                        <a:pt x="39" y="2921"/>
                      </a:lnTo>
                      <a:lnTo>
                        <a:pt x="103" y="3151"/>
                      </a:lnTo>
                      <a:lnTo>
                        <a:pt x="179" y="3382"/>
                      </a:lnTo>
                      <a:lnTo>
                        <a:pt x="282" y="3587"/>
                      </a:lnTo>
                      <a:lnTo>
                        <a:pt x="410" y="3792"/>
                      </a:lnTo>
                      <a:lnTo>
                        <a:pt x="551" y="3984"/>
                      </a:lnTo>
                      <a:lnTo>
                        <a:pt x="705" y="4150"/>
                      </a:lnTo>
                      <a:lnTo>
                        <a:pt x="884" y="4304"/>
                      </a:lnTo>
                      <a:lnTo>
                        <a:pt x="1063" y="4445"/>
                      </a:lnTo>
                      <a:lnTo>
                        <a:pt x="1268" y="4573"/>
                      </a:lnTo>
                      <a:lnTo>
                        <a:pt x="1486" y="4675"/>
                      </a:lnTo>
                      <a:lnTo>
                        <a:pt x="1704" y="4752"/>
                      </a:lnTo>
                      <a:lnTo>
                        <a:pt x="1934" y="4816"/>
                      </a:lnTo>
                      <a:lnTo>
                        <a:pt x="2177" y="4855"/>
                      </a:lnTo>
                      <a:lnTo>
                        <a:pt x="2421" y="4868"/>
                      </a:lnTo>
                      <a:lnTo>
                        <a:pt x="2677" y="4855"/>
                      </a:lnTo>
                      <a:lnTo>
                        <a:pt x="2920" y="4816"/>
                      </a:lnTo>
                      <a:lnTo>
                        <a:pt x="3151" y="4752"/>
                      </a:lnTo>
                      <a:lnTo>
                        <a:pt x="3369" y="4675"/>
                      </a:lnTo>
                      <a:lnTo>
                        <a:pt x="3586" y="4573"/>
                      </a:lnTo>
                      <a:lnTo>
                        <a:pt x="3791" y="4445"/>
                      </a:lnTo>
                      <a:lnTo>
                        <a:pt x="3971" y="4304"/>
                      </a:lnTo>
                      <a:lnTo>
                        <a:pt x="4150" y="4150"/>
                      </a:lnTo>
                      <a:lnTo>
                        <a:pt x="4304" y="3984"/>
                      </a:lnTo>
                      <a:lnTo>
                        <a:pt x="4444" y="3792"/>
                      </a:lnTo>
                      <a:lnTo>
                        <a:pt x="4560" y="3587"/>
                      </a:lnTo>
                      <a:lnTo>
                        <a:pt x="4662" y="3382"/>
                      </a:lnTo>
                      <a:lnTo>
                        <a:pt x="4752" y="3151"/>
                      </a:lnTo>
                      <a:lnTo>
                        <a:pt x="4803" y="2921"/>
                      </a:lnTo>
                      <a:lnTo>
                        <a:pt x="4841" y="2677"/>
                      </a:lnTo>
                      <a:lnTo>
                        <a:pt x="4854" y="2434"/>
                      </a:lnTo>
                      <a:lnTo>
                        <a:pt x="4841" y="2178"/>
                      </a:lnTo>
                      <a:lnTo>
                        <a:pt x="4803" y="1935"/>
                      </a:lnTo>
                      <a:lnTo>
                        <a:pt x="4752" y="1704"/>
                      </a:lnTo>
                      <a:lnTo>
                        <a:pt x="4662" y="1486"/>
                      </a:lnTo>
                      <a:lnTo>
                        <a:pt x="4560" y="1269"/>
                      </a:lnTo>
                      <a:lnTo>
                        <a:pt x="4444" y="1076"/>
                      </a:lnTo>
                      <a:lnTo>
                        <a:pt x="4304" y="884"/>
                      </a:lnTo>
                      <a:lnTo>
                        <a:pt x="4150" y="705"/>
                      </a:lnTo>
                      <a:lnTo>
                        <a:pt x="3971" y="551"/>
                      </a:lnTo>
                      <a:lnTo>
                        <a:pt x="3791" y="410"/>
                      </a:lnTo>
                      <a:lnTo>
                        <a:pt x="3586" y="295"/>
                      </a:lnTo>
                      <a:lnTo>
                        <a:pt x="3369" y="193"/>
                      </a:lnTo>
                      <a:lnTo>
                        <a:pt x="3151" y="103"/>
                      </a:lnTo>
                      <a:lnTo>
                        <a:pt x="2920" y="52"/>
                      </a:lnTo>
                      <a:lnTo>
                        <a:pt x="2677" y="13"/>
                      </a:lnTo>
                      <a:lnTo>
                        <a:pt x="242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958;p38">
                  <a:extLst>
                    <a:ext uri="{FF2B5EF4-FFF2-40B4-BE49-F238E27FC236}">
                      <a16:creationId xmlns:a16="http://schemas.microsoft.com/office/drawing/2014/main" id="{3A460B03-C81C-1064-8854-1198FDC85300}"/>
                    </a:ext>
                  </a:extLst>
                </p:cNvPr>
                <p:cNvSpPr/>
                <p:nvPr/>
              </p:nvSpPr>
              <p:spPr>
                <a:xfrm>
                  <a:off x="2387617" y="2506569"/>
                  <a:ext cx="356343" cy="356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6" h="7096" extrusionOk="0">
                      <a:moveTo>
                        <a:pt x="3369" y="0"/>
                      </a:moveTo>
                      <a:lnTo>
                        <a:pt x="3189" y="13"/>
                      </a:lnTo>
                      <a:lnTo>
                        <a:pt x="3010" y="39"/>
                      </a:lnTo>
                      <a:lnTo>
                        <a:pt x="2831" y="64"/>
                      </a:lnTo>
                      <a:lnTo>
                        <a:pt x="2664" y="116"/>
                      </a:lnTo>
                      <a:lnTo>
                        <a:pt x="2498" y="154"/>
                      </a:lnTo>
                      <a:lnTo>
                        <a:pt x="2331" y="218"/>
                      </a:lnTo>
                      <a:lnTo>
                        <a:pt x="2165" y="282"/>
                      </a:lnTo>
                      <a:lnTo>
                        <a:pt x="2011" y="346"/>
                      </a:lnTo>
                      <a:lnTo>
                        <a:pt x="1857" y="423"/>
                      </a:lnTo>
                      <a:lnTo>
                        <a:pt x="1716" y="513"/>
                      </a:lnTo>
                      <a:lnTo>
                        <a:pt x="1563" y="602"/>
                      </a:lnTo>
                      <a:lnTo>
                        <a:pt x="1422" y="705"/>
                      </a:lnTo>
                      <a:lnTo>
                        <a:pt x="1294" y="807"/>
                      </a:lnTo>
                      <a:lnTo>
                        <a:pt x="1166" y="922"/>
                      </a:lnTo>
                      <a:lnTo>
                        <a:pt x="1038" y="1038"/>
                      </a:lnTo>
                      <a:lnTo>
                        <a:pt x="922" y="1166"/>
                      </a:lnTo>
                      <a:lnTo>
                        <a:pt x="807" y="1294"/>
                      </a:lnTo>
                      <a:lnTo>
                        <a:pt x="705" y="1422"/>
                      </a:lnTo>
                      <a:lnTo>
                        <a:pt x="615" y="1563"/>
                      </a:lnTo>
                      <a:lnTo>
                        <a:pt x="512" y="1704"/>
                      </a:lnTo>
                      <a:lnTo>
                        <a:pt x="436" y="1857"/>
                      </a:lnTo>
                      <a:lnTo>
                        <a:pt x="359" y="2011"/>
                      </a:lnTo>
                      <a:lnTo>
                        <a:pt x="282" y="2165"/>
                      </a:lnTo>
                      <a:lnTo>
                        <a:pt x="218" y="2331"/>
                      </a:lnTo>
                      <a:lnTo>
                        <a:pt x="167" y="2485"/>
                      </a:lnTo>
                      <a:lnTo>
                        <a:pt x="115" y="2664"/>
                      </a:lnTo>
                      <a:lnTo>
                        <a:pt x="77" y="2831"/>
                      </a:lnTo>
                      <a:lnTo>
                        <a:pt x="39" y="3010"/>
                      </a:lnTo>
                      <a:lnTo>
                        <a:pt x="26" y="3177"/>
                      </a:lnTo>
                      <a:lnTo>
                        <a:pt x="13" y="3356"/>
                      </a:lnTo>
                      <a:lnTo>
                        <a:pt x="0" y="3548"/>
                      </a:lnTo>
                      <a:lnTo>
                        <a:pt x="13" y="3727"/>
                      </a:lnTo>
                      <a:lnTo>
                        <a:pt x="26" y="3907"/>
                      </a:lnTo>
                      <a:lnTo>
                        <a:pt x="39" y="4086"/>
                      </a:lnTo>
                      <a:lnTo>
                        <a:pt x="77" y="4265"/>
                      </a:lnTo>
                      <a:lnTo>
                        <a:pt x="115" y="4432"/>
                      </a:lnTo>
                      <a:lnTo>
                        <a:pt x="167" y="4598"/>
                      </a:lnTo>
                      <a:lnTo>
                        <a:pt x="218" y="4765"/>
                      </a:lnTo>
                      <a:lnTo>
                        <a:pt x="282" y="4931"/>
                      </a:lnTo>
                      <a:lnTo>
                        <a:pt x="359" y="5085"/>
                      </a:lnTo>
                      <a:lnTo>
                        <a:pt x="436" y="5239"/>
                      </a:lnTo>
                      <a:lnTo>
                        <a:pt x="512" y="5380"/>
                      </a:lnTo>
                      <a:lnTo>
                        <a:pt x="615" y="5533"/>
                      </a:lnTo>
                      <a:lnTo>
                        <a:pt x="705" y="5661"/>
                      </a:lnTo>
                      <a:lnTo>
                        <a:pt x="807" y="5802"/>
                      </a:lnTo>
                      <a:lnTo>
                        <a:pt x="922" y="5930"/>
                      </a:lnTo>
                      <a:lnTo>
                        <a:pt x="1038" y="6058"/>
                      </a:lnTo>
                      <a:lnTo>
                        <a:pt x="1166" y="6174"/>
                      </a:lnTo>
                      <a:lnTo>
                        <a:pt x="1294" y="6276"/>
                      </a:lnTo>
                      <a:lnTo>
                        <a:pt x="1422" y="6391"/>
                      </a:lnTo>
                      <a:lnTo>
                        <a:pt x="1563" y="6481"/>
                      </a:lnTo>
                      <a:lnTo>
                        <a:pt x="1716" y="6584"/>
                      </a:lnTo>
                      <a:lnTo>
                        <a:pt x="1857" y="6660"/>
                      </a:lnTo>
                      <a:lnTo>
                        <a:pt x="2011" y="6737"/>
                      </a:lnTo>
                      <a:lnTo>
                        <a:pt x="2165" y="6814"/>
                      </a:lnTo>
                      <a:lnTo>
                        <a:pt x="2331" y="6878"/>
                      </a:lnTo>
                      <a:lnTo>
                        <a:pt x="2498" y="6929"/>
                      </a:lnTo>
                      <a:lnTo>
                        <a:pt x="2664" y="6981"/>
                      </a:lnTo>
                      <a:lnTo>
                        <a:pt x="2831" y="7019"/>
                      </a:lnTo>
                      <a:lnTo>
                        <a:pt x="3010" y="7045"/>
                      </a:lnTo>
                      <a:lnTo>
                        <a:pt x="3189" y="7070"/>
                      </a:lnTo>
                      <a:lnTo>
                        <a:pt x="3369" y="7083"/>
                      </a:lnTo>
                      <a:lnTo>
                        <a:pt x="3548" y="7096"/>
                      </a:lnTo>
                      <a:lnTo>
                        <a:pt x="3727" y="7083"/>
                      </a:lnTo>
                      <a:lnTo>
                        <a:pt x="3919" y="7070"/>
                      </a:lnTo>
                      <a:lnTo>
                        <a:pt x="4086" y="7045"/>
                      </a:lnTo>
                      <a:lnTo>
                        <a:pt x="4265" y="7019"/>
                      </a:lnTo>
                      <a:lnTo>
                        <a:pt x="4432" y="6981"/>
                      </a:lnTo>
                      <a:lnTo>
                        <a:pt x="4611" y="6929"/>
                      </a:lnTo>
                      <a:lnTo>
                        <a:pt x="4765" y="6878"/>
                      </a:lnTo>
                      <a:lnTo>
                        <a:pt x="4931" y="6814"/>
                      </a:lnTo>
                      <a:lnTo>
                        <a:pt x="5085" y="6737"/>
                      </a:lnTo>
                      <a:lnTo>
                        <a:pt x="5239" y="6660"/>
                      </a:lnTo>
                      <a:lnTo>
                        <a:pt x="5392" y="6584"/>
                      </a:lnTo>
                      <a:lnTo>
                        <a:pt x="5533" y="6481"/>
                      </a:lnTo>
                      <a:lnTo>
                        <a:pt x="5674" y="6391"/>
                      </a:lnTo>
                      <a:lnTo>
                        <a:pt x="5802" y="6276"/>
                      </a:lnTo>
                      <a:lnTo>
                        <a:pt x="5930" y="6174"/>
                      </a:lnTo>
                      <a:lnTo>
                        <a:pt x="6058" y="6058"/>
                      </a:lnTo>
                      <a:lnTo>
                        <a:pt x="6173" y="5930"/>
                      </a:lnTo>
                      <a:lnTo>
                        <a:pt x="6289" y="5802"/>
                      </a:lnTo>
                      <a:lnTo>
                        <a:pt x="6391" y="5661"/>
                      </a:lnTo>
                      <a:lnTo>
                        <a:pt x="6494" y="5533"/>
                      </a:lnTo>
                      <a:lnTo>
                        <a:pt x="6583" y="5380"/>
                      </a:lnTo>
                      <a:lnTo>
                        <a:pt x="6673" y="5239"/>
                      </a:lnTo>
                      <a:lnTo>
                        <a:pt x="6750" y="5085"/>
                      </a:lnTo>
                      <a:lnTo>
                        <a:pt x="6814" y="4931"/>
                      </a:lnTo>
                      <a:lnTo>
                        <a:pt x="6878" y="4765"/>
                      </a:lnTo>
                      <a:lnTo>
                        <a:pt x="6942" y="4598"/>
                      </a:lnTo>
                      <a:lnTo>
                        <a:pt x="6980" y="4432"/>
                      </a:lnTo>
                      <a:lnTo>
                        <a:pt x="7019" y="4265"/>
                      </a:lnTo>
                      <a:lnTo>
                        <a:pt x="7057" y="4086"/>
                      </a:lnTo>
                      <a:lnTo>
                        <a:pt x="7083" y="3907"/>
                      </a:lnTo>
                      <a:lnTo>
                        <a:pt x="7096" y="3727"/>
                      </a:lnTo>
                      <a:lnTo>
                        <a:pt x="7096" y="3548"/>
                      </a:lnTo>
                      <a:lnTo>
                        <a:pt x="7096" y="3356"/>
                      </a:lnTo>
                      <a:lnTo>
                        <a:pt x="7083" y="3177"/>
                      </a:lnTo>
                      <a:lnTo>
                        <a:pt x="7057" y="3010"/>
                      </a:lnTo>
                      <a:lnTo>
                        <a:pt x="7019" y="2831"/>
                      </a:lnTo>
                      <a:lnTo>
                        <a:pt x="6980" y="2664"/>
                      </a:lnTo>
                      <a:lnTo>
                        <a:pt x="6942" y="2485"/>
                      </a:lnTo>
                      <a:lnTo>
                        <a:pt x="6878" y="2331"/>
                      </a:lnTo>
                      <a:lnTo>
                        <a:pt x="6814" y="2165"/>
                      </a:lnTo>
                      <a:lnTo>
                        <a:pt x="6750" y="2011"/>
                      </a:lnTo>
                      <a:lnTo>
                        <a:pt x="6673" y="1857"/>
                      </a:lnTo>
                      <a:lnTo>
                        <a:pt x="6583" y="1704"/>
                      </a:lnTo>
                      <a:lnTo>
                        <a:pt x="6494" y="1563"/>
                      </a:lnTo>
                      <a:lnTo>
                        <a:pt x="6391" y="1422"/>
                      </a:lnTo>
                      <a:lnTo>
                        <a:pt x="6289" y="1294"/>
                      </a:lnTo>
                      <a:lnTo>
                        <a:pt x="6173" y="1166"/>
                      </a:lnTo>
                      <a:lnTo>
                        <a:pt x="6058" y="1038"/>
                      </a:lnTo>
                      <a:lnTo>
                        <a:pt x="5930" y="922"/>
                      </a:lnTo>
                      <a:lnTo>
                        <a:pt x="5802" y="807"/>
                      </a:lnTo>
                      <a:lnTo>
                        <a:pt x="5674" y="705"/>
                      </a:lnTo>
                      <a:lnTo>
                        <a:pt x="5533" y="602"/>
                      </a:lnTo>
                      <a:lnTo>
                        <a:pt x="5392" y="513"/>
                      </a:lnTo>
                      <a:lnTo>
                        <a:pt x="5239" y="423"/>
                      </a:lnTo>
                      <a:lnTo>
                        <a:pt x="5085" y="346"/>
                      </a:lnTo>
                      <a:lnTo>
                        <a:pt x="4931" y="282"/>
                      </a:lnTo>
                      <a:lnTo>
                        <a:pt x="4765" y="218"/>
                      </a:lnTo>
                      <a:lnTo>
                        <a:pt x="4611" y="154"/>
                      </a:lnTo>
                      <a:lnTo>
                        <a:pt x="4432" y="116"/>
                      </a:lnTo>
                      <a:lnTo>
                        <a:pt x="4265" y="64"/>
                      </a:lnTo>
                      <a:lnTo>
                        <a:pt x="4086" y="39"/>
                      </a:lnTo>
                      <a:lnTo>
                        <a:pt x="3919" y="13"/>
                      </a:lnTo>
                      <a:lnTo>
                        <a:pt x="3727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959;p38">
                  <a:extLst>
                    <a:ext uri="{FF2B5EF4-FFF2-40B4-BE49-F238E27FC236}">
                      <a16:creationId xmlns:a16="http://schemas.microsoft.com/office/drawing/2014/main" id="{7F4AB8FE-DA0E-5BAE-DC28-4A53DAA4F22B}"/>
                    </a:ext>
                  </a:extLst>
                </p:cNvPr>
                <p:cNvSpPr/>
                <p:nvPr/>
              </p:nvSpPr>
              <p:spPr>
                <a:xfrm>
                  <a:off x="2443559" y="2562510"/>
                  <a:ext cx="244459" cy="244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8" h="4868" extrusionOk="0">
                      <a:moveTo>
                        <a:pt x="2434" y="1"/>
                      </a:moveTo>
                      <a:lnTo>
                        <a:pt x="2191" y="13"/>
                      </a:lnTo>
                      <a:lnTo>
                        <a:pt x="1947" y="52"/>
                      </a:lnTo>
                      <a:lnTo>
                        <a:pt x="1717" y="103"/>
                      </a:lnTo>
                      <a:lnTo>
                        <a:pt x="1486" y="193"/>
                      </a:lnTo>
                      <a:lnTo>
                        <a:pt x="1281" y="295"/>
                      </a:lnTo>
                      <a:lnTo>
                        <a:pt x="1076" y="410"/>
                      </a:lnTo>
                      <a:lnTo>
                        <a:pt x="884" y="551"/>
                      </a:lnTo>
                      <a:lnTo>
                        <a:pt x="718" y="705"/>
                      </a:lnTo>
                      <a:lnTo>
                        <a:pt x="564" y="884"/>
                      </a:lnTo>
                      <a:lnTo>
                        <a:pt x="423" y="1076"/>
                      </a:lnTo>
                      <a:lnTo>
                        <a:pt x="295" y="1269"/>
                      </a:lnTo>
                      <a:lnTo>
                        <a:pt x="193" y="1486"/>
                      </a:lnTo>
                      <a:lnTo>
                        <a:pt x="116" y="1704"/>
                      </a:lnTo>
                      <a:lnTo>
                        <a:pt x="52" y="1935"/>
                      </a:lnTo>
                      <a:lnTo>
                        <a:pt x="13" y="2178"/>
                      </a:lnTo>
                      <a:lnTo>
                        <a:pt x="0" y="2434"/>
                      </a:lnTo>
                      <a:lnTo>
                        <a:pt x="13" y="2677"/>
                      </a:lnTo>
                      <a:lnTo>
                        <a:pt x="52" y="2921"/>
                      </a:lnTo>
                      <a:lnTo>
                        <a:pt x="116" y="3151"/>
                      </a:lnTo>
                      <a:lnTo>
                        <a:pt x="193" y="3382"/>
                      </a:lnTo>
                      <a:lnTo>
                        <a:pt x="295" y="3587"/>
                      </a:lnTo>
                      <a:lnTo>
                        <a:pt x="423" y="3792"/>
                      </a:lnTo>
                      <a:lnTo>
                        <a:pt x="564" y="3984"/>
                      </a:lnTo>
                      <a:lnTo>
                        <a:pt x="718" y="4150"/>
                      </a:lnTo>
                      <a:lnTo>
                        <a:pt x="884" y="4304"/>
                      </a:lnTo>
                      <a:lnTo>
                        <a:pt x="1076" y="4445"/>
                      </a:lnTo>
                      <a:lnTo>
                        <a:pt x="1281" y="4573"/>
                      </a:lnTo>
                      <a:lnTo>
                        <a:pt x="1486" y="4675"/>
                      </a:lnTo>
                      <a:lnTo>
                        <a:pt x="1717" y="4752"/>
                      </a:lnTo>
                      <a:lnTo>
                        <a:pt x="1947" y="4816"/>
                      </a:lnTo>
                      <a:lnTo>
                        <a:pt x="2191" y="4855"/>
                      </a:lnTo>
                      <a:lnTo>
                        <a:pt x="2434" y="4868"/>
                      </a:lnTo>
                      <a:lnTo>
                        <a:pt x="2690" y="4855"/>
                      </a:lnTo>
                      <a:lnTo>
                        <a:pt x="2921" y="4816"/>
                      </a:lnTo>
                      <a:lnTo>
                        <a:pt x="3164" y="4752"/>
                      </a:lnTo>
                      <a:lnTo>
                        <a:pt x="3382" y="4675"/>
                      </a:lnTo>
                      <a:lnTo>
                        <a:pt x="3599" y="4573"/>
                      </a:lnTo>
                      <a:lnTo>
                        <a:pt x="3792" y="4445"/>
                      </a:lnTo>
                      <a:lnTo>
                        <a:pt x="3984" y="4304"/>
                      </a:lnTo>
                      <a:lnTo>
                        <a:pt x="4150" y="4150"/>
                      </a:lnTo>
                      <a:lnTo>
                        <a:pt x="4317" y="3984"/>
                      </a:lnTo>
                      <a:lnTo>
                        <a:pt x="4458" y="3792"/>
                      </a:lnTo>
                      <a:lnTo>
                        <a:pt x="4573" y="3587"/>
                      </a:lnTo>
                      <a:lnTo>
                        <a:pt x="4675" y="3382"/>
                      </a:lnTo>
                      <a:lnTo>
                        <a:pt x="4765" y="3151"/>
                      </a:lnTo>
                      <a:lnTo>
                        <a:pt x="4816" y="2921"/>
                      </a:lnTo>
                      <a:lnTo>
                        <a:pt x="4855" y="2677"/>
                      </a:lnTo>
                      <a:lnTo>
                        <a:pt x="4867" y="2434"/>
                      </a:lnTo>
                      <a:lnTo>
                        <a:pt x="4855" y="2178"/>
                      </a:lnTo>
                      <a:lnTo>
                        <a:pt x="4816" y="1935"/>
                      </a:lnTo>
                      <a:lnTo>
                        <a:pt x="4765" y="1704"/>
                      </a:lnTo>
                      <a:lnTo>
                        <a:pt x="4675" y="1486"/>
                      </a:lnTo>
                      <a:lnTo>
                        <a:pt x="4573" y="1269"/>
                      </a:lnTo>
                      <a:lnTo>
                        <a:pt x="4458" y="1076"/>
                      </a:lnTo>
                      <a:lnTo>
                        <a:pt x="4317" y="884"/>
                      </a:lnTo>
                      <a:lnTo>
                        <a:pt x="4150" y="705"/>
                      </a:lnTo>
                      <a:lnTo>
                        <a:pt x="3984" y="551"/>
                      </a:lnTo>
                      <a:lnTo>
                        <a:pt x="3792" y="410"/>
                      </a:lnTo>
                      <a:lnTo>
                        <a:pt x="3599" y="295"/>
                      </a:lnTo>
                      <a:lnTo>
                        <a:pt x="3382" y="193"/>
                      </a:lnTo>
                      <a:lnTo>
                        <a:pt x="3164" y="103"/>
                      </a:lnTo>
                      <a:lnTo>
                        <a:pt x="2921" y="52"/>
                      </a:lnTo>
                      <a:lnTo>
                        <a:pt x="2690" y="13"/>
                      </a:lnTo>
                      <a:lnTo>
                        <a:pt x="243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960;p38">
                  <a:extLst>
                    <a:ext uri="{FF2B5EF4-FFF2-40B4-BE49-F238E27FC236}">
                      <a16:creationId xmlns:a16="http://schemas.microsoft.com/office/drawing/2014/main" id="{D99ADFAC-DE80-9245-AFC2-C922FB4DFECB}"/>
                    </a:ext>
                  </a:extLst>
                </p:cNvPr>
                <p:cNvSpPr/>
                <p:nvPr/>
              </p:nvSpPr>
              <p:spPr>
                <a:xfrm>
                  <a:off x="1697489" y="3169681"/>
                  <a:ext cx="1024638" cy="292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04" h="5828" extrusionOk="0">
                      <a:moveTo>
                        <a:pt x="2664" y="0"/>
                      </a:moveTo>
                      <a:lnTo>
                        <a:pt x="2395" y="13"/>
                      </a:lnTo>
                      <a:lnTo>
                        <a:pt x="2126" y="51"/>
                      </a:lnTo>
                      <a:lnTo>
                        <a:pt x="1870" y="116"/>
                      </a:lnTo>
                      <a:lnTo>
                        <a:pt x="1627" y="205"/>
                      </a:lnTo>
                      <a:lnTo>
                        <a:pt x="1396" y="320"/>
                      </a:lnTo>
                      <a:lnTo>
                        <a:pt x="1179" y="449"/>
                      </a:lnTo>
                      <a:lnTo>
                        <a:pt x="974" y="602"/>
                      </a:lnTo>
                      <a:lnTo>
                        <a:pt x="782" y="782"/>
                      </a:lnTo>
                      <a:lnTo>
                        <a:pt x="615" y="961"/>
                      </a:lnTo>
                      <a:lnTo>
                        <a:pt x="461" y="1166"/>
                      </a:lnTo>
                      <a:lnTo>
                        <a:pt x="320" y="1383"/>
                      </a:lnTo>
                      <a:lnTo>
                        <a:pt x="205" y="1627"/>
                      </a:lnTo>
                      <a:lnTo>
                        <a:pt x="116" y="1870"/>
                      </a:lnTo>
                      <a:lnTo>
                        <a:pt x="52" y="2126"/>
                      </a:lnTo>
                      <a:lnTo>
                        <a:pt x="13" y="2383"/>
                      </a:lnTo>
                      <a:lnTo>
                        <a:pt x="0" y="2651"/>
                      </a:lnTo>
                      <a:lnTo>
                        <a:pt x="0" y="3164"/>
                      </a:lnTo>
                      <a:lnTo>
                        <a:pt x="13" y="3433"/>
                      </a:lnTo>
                      <a:lnTo>
                        <a:pt x="52" y="3702"/>
                      </a:lnTo>
                      <a:lnTo>
                        <a:pt x="116" y="3958"/>
                      </a:lnTo>
                      <a:lnTo>
                        <a:pt x="205" y="4201"/>
                      </a:lnTo>
                      <a:lnTo>
                        <a:pt x="320" y="4432"/>
                      </a:lnTo>
                      <a:lnTo>
                        <a:pt x="461" y="4649"/>
                      </a:lnTo>
                      <a:lnTo>
                        <a:pt x="615" y="4854"/>
                      </a:lnTo>
                      <a:lnTo>
                        <a:pt x="782" y="5047"/>
                      </a:lnTo>
                      <a:lnTo>
                        <a:pt x="974" y="5213"/>
                      </a:lnTo>
                      <a:lnTo>
                        <a:pt x="1179" y="5367"/>
                      </a:lnTo>
                      <a:lnTo>
                        <a:pt x="1396" y="5508"/>
                      </a:lnTo>
                      <a:lnTo>
                        <a:pt x="1627" y="5610"/>
                      </a:lnTo>
                      <a:lnTo>
                        <a:pt x="1870" y="5700"/>
                      </a:lnTo>
                      <a:lnTo>
                        <a:pt x="2126" y="5764"/>
                      </a:lnTo>
                      <a:lnTo>
                        <a:pt x="2395" y="5815"/>
                      </a:lnTo>
                      <a:lnTo>
                        <a:pt x="2664" y="5828"/>
                      </a:lnTo>
                      <a:lnTo>
                        <a:pt x="17739" y="5828"/>
                      </a:lnTo>
                      <a:lnTo>
                        <a:pt x="18008" y="5815"/>
                      </a:lnTo>
                      <a:lnTo>
                        <a:pt x="18277" y="5764"/>
                      </a:lnTo>
                      <a:lnTo>
                        <a:pt x="18533" y="5700"/>
                      </a:lnTo>
                      <a:lnTo>
                        <a:pt x="18777" y="5610"/>
                      </a:lnTo>
                      <a:lnTo>
                        <a:pt x="19007" y="5508"/>
                      </a:lnTo>
                      <a:lnTo>
                        <a:pt x="19225" y="5367"/>
                      </a:lnTo>
                      <a:lnTo>
                        <a:pt x="19430" y="5213"/>
                      </a:lnTo>
                      <a:lnTo>
                        <a:pt x="19622" y="5047"/>
                      </a:lnTo>
                      <a:lnTo>
                        <a:pt x="19788" y="4854"/>
                      </a:lnTo>
                      <a:lnTo>
                        <a:pt x="19942" y="4649"/>
                      </a:lnTo>
                      <a:lnTo>
                        <a:pt x="20070" y="4432"/>
                      </a:lnTo>
                      <a:lnTo>
                        <a:pt x="20185" y="4201"/>
                      </a:lnTo>
                      <a:lnTo>
                        <a:pt x="20275" y="3958"/>
                      </a:lnTo>
                      <a:lnTo>
                        <a:pt x="20339" y="3702"/>
                      </a:lnTo>
                      <a:lnTo>
                        <a:pt x="20378" y="3433"/>
                      </a:lnTo>
                      <a:lnTo>
                        <a:pt x="20403" y="3164"/>
                      </a:lnTo>
                      <a:lnTo>
                        <a:pt x="20403" y="2651"/>
                      </a:lnTo>
                      <a:lnTo>
                        <a:pt x="20378" y="2383"/>
                      </a:lnTo>
                      <a:lnTo>
                        <a:pt x="20339" y="2126"/>
                      </a:lnTo>
                      <a:lnTo>
                        <a:pt x="20275" y="1870"/>
                      </a:lnTo>
                      <a:lnTo>
                        <a:pt x="20185" y="1627"/>
                      </a:lnTo>
                      <a:lnTo>
                        <a:pt x="20070" y="1383"/>
                      </a:lnTo>
                      <a:lnTo>
                        <a:pt x="19942" y="1166"/>
                      </a:lnTo>
                      <a:lnTo>
                        <a:pt x="19788" y="961"/>
                      </a:lnTo>
                      <a:lnTo>
                        <a:pt x="19622" y="782"/>
                      </a:lnTo>
                      <a:lnTo>
                        <a:pt x="19430" y="602"/>
                      </a:lnTo>
                      <a:lnTo>
                        <a:pt x="19225" y="449"/>
                      </a:lnTo>
                      <a:lnTo>
                        <a:pt x="19007" y="320"/>
                      </a:lnTo>
                      <a:lnTo>
                        <a:pt x="18777" y="205"/>
                      </a:lnTo>
                      <a:lnTo>
                        <a:pt x="18533" y="116"/>
                      </a:lnTo>
                      <a:lnTo>
                        <a:pt x="18277" y="51"/>
                      </a:lnTo>
                      <a:lnTo>
                        <a:pt x="18008" y="13"/>
                      </a:lnTo>
                      <a:lnTo>
                        <a:pt x="1773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1961;p38">
                  <a:extLst>
                    <a:ext uri="{FF2B5EF4-FFF2-40B4-BE49-F238E27FC236}">
                      <a16:creationId xmlns:a16="http://schemas.microsoft.com/office/drawing/2014/main" id="{68653B12-5F58-91D3-1522-6DCDD915CCB1}"/>
                    </a:ext>
                  </a:extLst>
                </p:cNvPr>
                <p:cNvSpPr/>
                <p:nvPr/>
              </p:nvSpPr>
              <p:spPr>
                <a:xfrm>
                  <a:off x="1751522" y="3224317"/>
                  <a:ext cx="915917" cy="183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9" h="3652" extrusionOk="0">
                      <a:moveTo>
                        <a:pt x="1640" y="1"/>
                      </a:moveTo>
                      <a:lnTo>
                        <a:pt x="1460" y="39"/>
                      </a:lnTo>
                      <a:lnTo>
                        <a:pt x="1281" y="78"/>
                      </a:lnTo>
                      <a:lnTo>
                        <a:pt x="1114" y="142"/>
                      </a:lnTo>
                      <a:lnTo>
                        <a:pt x="961" y="219"/>
                      </a:lnTo>
                      <a:lnTo>
                        <a:pt x="807" y="308"/>
                      </a:lnTo>
                      <a:lnTo>
                        <a:pt x="666" y="411"/>
                      </a:lnTo>
                      <a:lnTo>
                        <a:pt x="538" y="526"/>
                      </a:lnTo>
                      <a:lnTo>
                        <a:pt x="423" y="667"/>
                      </a:lnTo>
                      <a:lnTo>
                        <a:pt x="320" y="795"/>
                      </a:lnTo>
                      <a:lnTo>
                        <a:pt x="218" y="949"/>
                      </a:lnTo>
                      <a:lnTo>
                        <a:pt x="141" y="1115"/>
                      </a:lnTo>
                      <a:lnTo>
                        <a:pt x="90" y="1282"/>
                      </a:lnTo>
                      <a:lnTo>
                        <a:pt x="39" y="1448"/>
                      </a:lnTo>
                      <a:lnTo>
                        <a:pt x="13" y="1640"/>
                      </a:lnTo>
                      <a:lnTo>
                        <a:pt x="0" y="1820"/>
                      </a:lnTo>
                      <a:lnTo>
                        <a:pt x="13" y="2012"/>
                      </a:lnTo>
                      <a:lnTo>
                        <a:pt x="39" y="2191"/>
                      </a:lnTo>
                      <a:lnTo>
                        <a:pt x="90" y="2358"/>
                      </a:lnTo>
                      <a:lnTo>
                        <a:pt x="141" y="2537"/>
                      </a:lnTo>
                      <a:lnTo>
                        <a:pt x="218" y="2691"/>
                      </a:lnTo>
                      <a:lnTo>
                        <a:pt x="320" y="2844"/>
                      </a:lnTo>
                      <a:lnTo>
                        <a:pt x="423" y="2985"/>
                      </a:lnTo>
                      <a:lnTo>
                        <a:pt x="538" y="3113"/>
                      </a:lnTo>
                      <a:lnTo>
                        <a:pt x="666" y="3228"/>
                      </a:lnTo>
                      <a:lnTo>
                        <a:pt x="807" y="3331"/>
                      </a:lnTo>
                      <a:lnTo>
                        <a:pt x="961" y="3421"/>
                      </a:lnTo>
                      <a:lnTo>
                        <a:pt x="1114" y="3497"/>
                      </a:lnTo>
                      <a:lnTo>
                        <a:pt x="1281" y="3561"/>
                      </a:lnTo>
                      <a:lnTo>
                        <a:pt x="1460" y="3613"/>
                      </a:lnTo>
                      <a:lnTo>
                        <a:pt x="1640" y="3638"/>
                      </a:lnTo>
                      <a:lnTo>
                        <a:pt x="1832" y="3651"/>
                      </a:lnTo>
                      <a:lnTo>
                        <a:pt x="16420" y="3651"/>
                      </a:lnTo>
                      <a:lnTo>
                        <a:pt x="16612" y="3638"/>
                      </a:lnTo>
                      <a:lnTo>
                        <a:pt x="16791" y="3613"/>
                      </a:lnTo>
                      <a:lnTo>
                        <a:pt x="16958" y="3561"/>
                      </a:lnTo>
                      <a:lnTo>
                        <a:pt x="17124" y="3497"/>
                      </a:lnTo>
                      <a:lnTo>
                        <a:pt x="17291" y="3421"/>
                      </a:lnTo>
                      <a:lnTo>
                        <a:pt x="17444" y="3331"/>
                      </a:lnTo>
                      <a:lnTo>
                        <a:pt x="17585" y="3228"/>
                      </a:lnTo>
                      <a:lnTo>
                        <a:pt x="17713" y="3113"/>
                      </a:lnTo>
                      <a:lnTo>
                        <a:pt x="17829" y="2985"/>
                      </a:lnTo>
                      <a:lnTo>
                        <a:pt x="17931" y="2844"/>
                      </a:lnTo>
                      <a:lnTo>
                        <a:pt x="18021" y="2691"/>
                      </a:lnTo>
                      <a:lnTo>
                        <a:pt x="18098" y="2537"/>
                      </a:lnTo>
                      <a:lnTo>
                        <a:pt x="18162" y="2358"/>
                      </a:lnTo>
                      <a:lnTo>
                        <a:pt x="18213" y="2191"/>
                      </a:lnTo>
                      <a:lnTo>
                        <a:pt x="18239" y="2012"/>
                      </a:lnTo>
                      <a:lnTo>
                        <a:pt x="18239" y="1820"/>
                      </a:lnTo>
                      <a:lnTo>
                        <a:pt x="18239" y="1640"/>
                      </a:lnTo>
                      <a:lnTo>
                        <a:pt x="18213" y="1448"/>
                      </a:lnTo>
                      <a:lnTo>
                        <a:pt x="18162" y="1282"/>
                      </a:lnTo>
                      <a:lnTo>
                        <a:pt x="18098" y="1115"/>
                      </a:lnTo>
                      <a:lnTo>
                        <a:pt x="18021" y="949"/>
                      </a:lnTo>
                      <a:lnTo>
                        <a:pt x="17931" y="795"/>
                      </a:lnTo>
                      <a:lnTo>
                        <a:pt x="17829" y="667"/>
                      </a:lnTo>
                      <a:lnTo>
                        <a:pt x="17713" y="526"/>
                      </a:lnTo>
                      <a:lnTo>
                        <a:pt x="17585" y="411"/>
                      </a:lnTo>
                      <a:lnTo>
                        <a:pt x="17444" y="308"/>
                      </a:lnTo>
                      <a:lnTo>
                        <a:pt x="17291" y="219"/>
                      </a:lnTo>
                      <a:lnTo>
                        <a:pt x="17124" y="142"/>
                      </a:lnTo>
                      <a:lnTo>
                        <a:pt x="16958" y="78"/>
                      </a:lnTo>
                      <a:lnTo>
                        <a:pt x="16791" y="39"/>
                      </a:lnTo>
                      <a:lnTo>
                        <a:pt x="16612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1962;p38">
                  <a:extLst>
                    <a:ext uri="{FF2B5EF4-FFF2-40B4-BE49-F238E27FC236}">
                      <a16:creationId xmlns:a16="http://schemas.microsoft.com/office/drawing/2014/main" id="{A21C13EA-D1D0-AC08-4CC4-A2BB75F16A27}"/>
                    </a:ext>
                  </a:extLst>
                </p:cNvPr>
                <p:cNvSpPr/>
                <p:nvPr/>
              </p:nvSpPr>
              <p:spPr>
                <a:xfrm>
                  <a:off x="2133571" y="3224317"/>
                  <a:ext cx="152460" cy="183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6" h="3652" extrusionOk="0">
                      <a:moveTo>
                        <a:pt x="0" y="1"/>
                      </a:moveTo>
                      <a:lnTo>
                        <a:pt x="0" y="3651"/>
                      </a:lnTo>
                      <a:lnTo>
                        <a:pt x="3035" y="3651"/>
                      </a:lnTo>
                      <a:lnTo>
                        <a:pt x="3035" y="1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1963;p38">
                  <a:extLst>
                    <a:ext uri="{FF2B5EF4-FFF2-40B4-BE49-F238E27FC236}">
                      <a16:creationId xmlns:a16="http://schemas.microsoft.com/office/drawing/2014/main" id="{3E2C3060-61D1-C48A-6B8E-39E3F6C7176C}"/>
                    </a:ext>
                  </a:extLst>
                </p:cNvPr>
                <p:cNvSpPr/>
                <p:nvPr/>
              </p:nvSpPr>
              <p:spPr>
                <a:xfrm>
                  <a:off x="1828053" y="3224317"/>
                  <a:ext cx="152460" cy="183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6" h="3652" extrusionOk="0">
                      <a:moveTo>
                        <a:pt x="0" y="1"/>
                      </a:moveTo>
                      <a:lnTo>
                        <a:pt x="0" y="3651"/>
                      </a:lnTo>
                      <a:lnTo>
                        <a:pt x="3036" y="3651"/>
                      </a:lnTo>
                      <a:lnTo>
                        <a:pt x="3036" y="1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964;p38">
                  <a:extLst>
                    <a:ext uri="{FF2B5EF4-FFF2-40B4-BE49-F238E27FC236}">
                      <a16:creationId xmlns:a16="http://schemas.microsoft.com/office/drawing/2014/main" id="{9E31F5B6-246A-B7A7-B18C-253DBAA66AB2}"/>
                    </a:ext>
                  </a:extLst>
                </p:cNvPr>
                <p:cNvSpPr/>
                <p:nvPr/>
              </p:nvSpPr>
              <p:spPr>
                <a:xfrm>
                  <a:off x="2438386" y="3224317"/>
                  <a:ext cx="153163" cy="183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0" h="3652" extrusionOk="0">
                      <a:moveTo>
                        <a:pt x="1" y="1"/>
                      </a:moveTo>
                      <a:lnTo>
                        <a:pt x="1" y="3651"/>
                      </a:lnTo>
                      <a:lnTo>
                        <a:pt x="3049" y="3651"/>
                      </a:lnTo>
                      <a:lnTo>
                        <a:pt x="3049" y="1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965;p38">
                  <a:extLst>
                    <a:ext uri="{FF2B5EF4-FFF2-40B4-BE49-F238E27FC236}">
                      <a16:creationId xmlns:a16="http://schemas.microsoft.com/office/drawing/2014/main" id="{9CF9F7E5-B811-A70B-C8D7-F8AC61BB4143}"/>
                    </a:ext>
                  </a:extLst>
                </p:cNvPr>
                <p:cNvSpPr/>
                <p:nvPr/>
              </p:nvSpPr>
              <p:spPr>
                <a:xfrm>
                  <a:off x="1904583" y="3672000"/>
                  <a:ext cx="610444" cy="83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6" h="1653" extrusionOk="0">
                      <a:moveTo>
                        <a:pt x="0" y="0"/>
                      </a:moveTo>
                      <a:lnTo>
                        <a:pt x="0" y="167"/>
                      </a:lnTo>
                      <a:lnTo>
                        <a:pt x="26" y="333"/>
                      </a:lnTo>
                      <a:lnTo>
                        <a:pt x="64" y="487"/>
                      </a:lnTo>
                      <a:lnTo>
                        <a:pt x="128" y="641"/>
                      </a:lnTo>
                      <a:lnTo>
                        <a:pt x="193" y="781"/>
                      </a:lnTo>
                      <a:lnTo>
                        <a:pt x="269" y="922"/>
                      </a:lnTo>
                      <a:lnTo>
                        <a:pt x="372" y="1050"/>
                      </a:lnTo>
                      <a:lnTo>
                        <a:pt x="474" y="1166"/>
                      </a:lnTo>
                      <a:lnTo>
                        <a:pt x="590" y="1268"/>
                      </a:lnTo>
                      <a:lnTo>
                        <a:pt x="718" y="1371"/>
                      </a:lnTo>
                      <a:lnTo>
                        <a:pt x="859" y="1447"/>
                      </a:lnTo>
                      <a:lnTo>
                        <a:pt x="999" y="1512"/>
                      </a:lnTo>
                      <a:lnTo>
                        <a:pt x="1153" y="1576"/>
                      </a:lnTo>
                      <a:lnTo>
                        <a:pt x="1307" y="1614"/>
                      </a:lnTo>
                      <a:lnTo>
                        <a:pt x="1473" y="1640"/>
                      </a:lnTo>
                      <a:lnTo>
                        <a:pt x="1640" y="1652"/>
                      </a:lnTo>
                      <a:lnTo>
                        <a:pt x="10516" y="1652"/>
                      </a:lnTo>
                      <a:lnTo>
                        <a:pt x="10682" y="1640"/>
                      </a:lnTo>
                      <a:lnTo>
                        <a:pt x="10849" y="1614"/>
                      </a:lnTo>
                      <a:lnTo>
                        <a:pt x="11002" y="1576"/>
                      </a:lnTo>
                      <a:lnTo>
                        <a:pt x="11156" y="1512"/>
                      </a:lnTo>
                      <a:lnTo>
                        <a:pt x="11297" y="1447"/>
                      </a:lnTo>
                      <a:lnTo>
                        <a:pt x="11438" y="1371"/>
                      </a:lnTo>
                      <a:lnTo>
                        <a:pt x="11553" y="1268"/>
                      </a:lnTo>
                      <a:lnTo>
                        <a:pt x="11681" y="1166"/>
                      </a:lnTo>
                      <a:lnTo>
                        <a:pt x="11784" y="1050"/>
                      </a:lnTo>
                      <a:lnTo>
                        <a:pt x="11873" y="922"/>
                      </a:lnTo>
                      <a:lnTo>
                        <a:pt x="11963" y="781"/>
                      </a:lnTo>
                      <a:lnTo>
                        <a:pt x="12027" y="641"/>
                      </a:lnTo>
                      <a:lnTo>
                        <a:pt x="12078" y="487"/>
                      </a:lnTo>
                      <a:lnTo>
                        <a:pt x="12117" y="333"/>
                      </a:lnTo>
                      <a:lnTo>
                        <a:pt x="12142" y="167"/>
                      </a:lnTo>
                      <a:lnTo>
                        <a:pt x="12155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966;p38">
                  <a:extLst>
                    <a:ext uri="{FF2B5EF4-FFF2-40B4-BE49-F238E27FC236}">
                      <a16:creationId xmlns:a16="http://schemas.microsoft.com/office/drawing/2014/main" id="{FAD4EEB2-701C-38BD-BB74-81FD2A15A7FE}"/>
                    </a:ext>
                  </a:extLst>
                </p:cNvPr>
                <p:cNvSpPr/>
                <p:nvPr/>
              </p:nvSpPr>
              <p:spPr>
                <a:xfrm>
                  <a:off x="2034494" y="3754958"/>
                  <a:ext cx="350568" cy="2746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1" h="5470" extrusionOk="0">
                      <a:moveTo>
                        <a:pt x="1" y="0"/>
                      </a:moveTo>
                      <a:lnTo>
                        <a:pt x="1" y="5469"/>
                      </a:lnTo>
                      <a:lnTo>
                        <a:pt x="6981" y="5469"/>
                      </a:lnTo>
                      <a:lnTo>
                        <a:pt x="6981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967;p38">
                  <a:extLst>
                    <a:ext uri="{FF2B5EF4-FFF2-40B4-BE49-F238E27FC236}">
                      <a16:creationId xmlns:a16="http://schemas.microsoft.com/office/drawing/2014/main" id="{AC3AEFA3-D078-D759-76E9-1DD56225E513}"/>
                    </a:ext>
                  </a:extLst>
                </p:cNvPr>
                <p:cNvSpPr/>
                <p:nvPr/>
              </p:nvSpPr>
              <p:spPr>
                <a:xfrm>
                  <a:off x="2034494" y="3846302"/>
                  <a:ext cx="350568" cy="91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1" h="1819" extrusionOk="0">
                      <a:moveTo>
                        <a:pt x="1" y="0"/>
                      </a:moveTo>
                      <a:lnTo>
                        <a:pt x="1" y="1819"/>
                      </a:lnTo>
                      <a:lnTo>
                        <a:pt x="6981" y="1819"/>
                      </a:lnTo>
                      <a:lnTo>
                        <a:pt x="6981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968;p38">
                  <a:extLst>
                    <a:ext uri="{FF2B5EF4-FFF2-40B4-BE49-F238E27FC236}">
                      <a16:creationId xmlns:a16="http://schemas.microsoft.com/office/drawing/2014/main" id="{AC926110-0B53-B6C5-50D5-E2F4DF0EBCA9}"/>
                    </a:ext>
                  </a:extLst>
                </p:cNvPr>
                <p:cNvSpPr/>
                <p:nvPr/>
              </p:nvSpPr>
              <p:spPr>
                <a:xfrm>
                  <a:off x="1226658" y="4029593"/>
                  <a:ext cx="1965613" cy="702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2" h="13987" extrusionOk="0">
                      <a:moveTo>
                        <a:pt x="6097" y="0"/>
                      </a:moveTo>
                      <a:lnTo>
                        <a:pt x="5764" y="26"/>
                      </a:lnTo>
                      <a:lnTo>
                        <a:pt x="5444" y="77"/>
                      </a:lnTo>
                      <a:lnTo>
                        <a:pt x="5137" y="128"/>
                      </a:lnTo>
                      <a:lnTo>
                        <a:pt x="4817" y="205"/>
                      </a:lnTo>
                      <a:lnTo>
                        <a:pt x="4522" y="282"/>
                      </a:lnTo>
                      <a:lnTo>
                        <a:pt x="4215" y="385"/>
                      </a:lnTo>
                      <a:lnTo>
                        <a:pt x="3933" y="500"/>
                      </a:lnTo>
                      <a:lnTo>
                        <a:pt x="3638" y="628"/>
                      </a:lnTo>
                      <a:lnTo>
                        <a:pt x="3369" y="769"/>
                      </a:lnTo>
                      <a:lnTo>
                        <a:pt x="3100" y="923"/>
                      </a:lnTo>
                      <a:lnTo>
                        <a:pt x="2831" y="1089"/>
                      </a:lnTo>
                      <a:lnTo>
                        <a:pt x="2588" y="1268"/>
                      </a:lnTo>
                      <a:lnTo>
                        <a:pt x="2345" y="1460"/>
                      </a:lnTo>
                      <a:lnTo>
                        <a:pt x="2114" y="1665"/>
                      </a:lnTo>
                      <a:lnTo>
                        <a:pt x="1884" y="1883"/>
                      </a:lnTo>
                      <a:lnTo>
                        <a:pt x="1679" y="2101"/>
                      </a:lnTo>
                      <a:lnTo>
                        <a:pt x="1474" y="2331"/>
                      </a:lnTo>
                      <a:lnTo>
                        <a:pt x="1282" y="2575"/>
                      </a:lnTo>
                      <a:lnTo>
                        <a:pt x="1102" y="2831"/>
                      </a:lnTo>
                      <a:lnTo>
                        <a:pt x="936" y="3087"/>
                      </a:lnTo>
                      <a:lnTo>
                        <a:pt x="782" y="3356"/>
                      </a:lnTo>
                      <a:lnTo>
                        <a:pt x="641" y="3638"/>
                      </a:lnTo>
                      <a:lnTo>
                        <a:pt x="513" y="3920"/>
                      </a:lnTo>
                      <a:lnTo>
                        <a:pt x="398" y="4214"/>
                      </a:lnTo>
                      <a:lnTo>
                        <a:pt x="296" y="4509"/>
                      </a:lnTo>
                      <a:lnTo>
                        <a:pt x="206" y="4816"/>
                      </a:lnTo>
                      <a:lnTo>
                        <a:pt x="129" y="5124"/>
                      </a:lnTo>
                      <a:lnTo>
                        <a:pt x="78" y="5444"/>
                      </a:lnTo>
                      <a:lnTo>
                        <a:pt x="39" y="5764"/>
                      </a:lnTo>
                      <a:lnTo>
                        <a:pt x="14" y="6084"/>
                      </a:lnTo>
                      <a:lnTo>
                        <a:pt x="1" y="6417"/>
                      </a:lnTo>
                      <a:lnTo>
                        <a:pt x="1" y="13987"/>
                      </a:lnTo>
                      <a:lnTo>
                        <a:pt x="39142" y="13987"/>
                      </a:lnTo>
                      <a:lnTo>
                        <a:pt x="39142" y="6417"/>
                      </a:lnTo>
                      <a:lnTo>
                        <a:pt x="39142" y="6084"/>
                      </a:lnTo>
                      <a:lnTo>
                        <a:pt x="39116" y="5764"/>
                      </a:lnTo>
                      <a:lnTo>
                        <a:pt x="39078" y="5444"/>
                      </a:lnTo>
                      <a:lnTo>
                        <a:pt x="39014" y="5124"/>
                      </a:lnTo>
                      <a:lnTo>
                        <a:pt x="38950" y="4816"/>
                      </a:lnTo>
                      <a:lnTo>
                        <a:pt x="38860" y="4509"/>
                      </a:lnTo>
                      <a:lnTo>
                        <a:pt x="38758" y="4214"/>
                      </a:lnTo>
                      <a:lnTo>
                        <a:pt x="38642" y="3920"/>
                      </a:lnTo>
                      <a:lnTo>
                        <a:pt x="38514" y="3638"/>
                      </a:lnTo>
                      <a:lnTo>
                        <a:pt x="38373" y="3356"/>
                      </a:lnTo>
                      <a:lnTo>
                        <a:pt x="38220" y="3087"/>
                      </a:lnTo>
                      <a:lnTo>
                        <a:pt x="38053" y="2831"/>
                      </a:lnTo>
                      <a:lnTo>
                        <a:pt x="37874" y="2575"/>
                      </a:lnTo>
                      <a:lnTo>
                        <a:pt x="37682" y="2331"/>
                      </a:lnTo>
                      <a:lnTo>
                        <a:pt x="37477" y="2101"/>
                      </a:lnTo>
                      <a:lnTo>
                        <a:pt x="37272" y="1883"/>
                      </a:lnTo>
                      <a:lnTo>
                        <a:pt x="37041" y="1665"/>
                      </a:lnTo>
                      <a:lnTo>
                        <a:pt x="36811" y="1460"/>
                      </a:lnTo>
                      <a:lnTo>
                        <a:pt x="36567" y="1268"/>
                      </a:lnTo>
                      <a:lnTo>
                        <a:pt x="36311" y="1089"/>
                      </a:lnTo>
                      <a:lnTo>
                        <a:pt x="36055" y="923"/>
                      </a:lnTo>
                      <a:lnTo>
                        <a:pt x="35786" y="769"/>
                      </a:lnTo>
                      <a:lnTo>
                        <a:pt x="35504" y="628"/>
                      </a:lnTo>
                      <a:lnTo>
                        <a:pt x="35223" y="500"/>
                      </a:lnTo>
                      <a:lnTo>
                        <a:pt x="34928" y="385"/>
                      </a:lnTo>
                      <a:lnTo>
                        <a:pt x="34633" y="282"/>
                      </a:lnTo>
                      <a:lnTo>
                        <a:pt x="34326" y="205"/>
                      </a:lnTo>
                      <a:lnTo>
                        <a:pt x="34019" y="128"/>
                      </a:lnTo>
                      <a:lnTo>
                        <a:pt x="33698" y="77"/>
                      </a:lnTo>
                      <a:lnTo>
                        <a:pt x="33378" y="26"/>
                      </a:lnTo>
                      <a:lnTo>
                        <a:pt x="33058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24" name="CuadroTexto 523">
              <a:extLst>
                <a:ext uri="{FF2B5EF4-FFF2-40B4-BE49-F238E27FC236}">
                  <a16:creationId xmlns:a16="http://schemas.microsoft.com/office/drawing/2014/main" id="{AC1237EB-BA18-48DA-D70B-7BE69EADA856}"/>
                </a:ext>
              </a:extLst>
            </p:cNvPr>
            <p:cNvSpPr txBox="1"/>
            <p:nvPr/>
          </p:nvSpPr>
          <p:spPr>
            <a:xfrm>
              <a:off x="7276682" y="4543027"/>
              <a:ext cx="345960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ES_tradnl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ontserrat" pitchFamily="2" charset="77"/>
                  <a:cs typeface="Times New Roman" panose="02020603050405020304" pitchFamily="18" charset="0"/>
                </a:rPr>
                <a:t>Cálculo del error del modelo</a:t>
              </a:r>
            </a:p>
          </p:txBody>
        </p:sp>
      </p:grpSp>
      <p:sp>
        <p:nvSpPr>
          <p:cNvPr id="540" name="CuadroTexto 539">
            <a:extLst>
              <a:ext uri="{FF2B5EF4-FFF2-40B4-BE49-F238E27FC236}">
                <a16:creationId xmlns:a16="http://schemas.microsoft.com/office/drawing/2014/main" id="{480EE353-CBE9-63AC-24B6-3B515C9F4E6A}"/>
              </a:ext>
            </a:extLst>
          </p:cNvPr>
          <p:cNvSpPr txBox="1"/>
          <p:nvPr/>
        </p:nvSpPr>
        <p:spPr>
          <a:xfrm>
            <a:off x="5879555" y="4065125"/>
            <a:ext cx="663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</a:p>
        </p:txBody>
      </p:sp>
      <p:cxnSp>
        <p:nvCxnSpPr>
          <p:cNvPr id="528" name="Conector angular 527">
            <a:extLst>
              <a:ext uri="{FF2B5EF4-FFF2-40B4-BE49-F238E27FC236}">
                <a16:creationId xmlns:a16="http://schemas.microsoft.com/office/drawing/2014/main" id="{6AB591A8-A6B4-B5BD-2912-A96058A090D4}"/>
              </a:ext>
            </a:extLst>
          </p:cNvPr>
          <p:cNvCxnSpPr>
            <a:cxnSpLocks/>
            <a:stCxn id="502" idx="3"/>
            <a:endCxn id="515" idx="0"/>
          </p:cNvCxnSpPr>
          <p:nvPr/>
        </p:nvCxnSpPr>
        <p:spPr>
          <a:xfrm flipH="1">
            <a:off x="5991471" y="3329705"/>
            <a:ext cx="4639341" cy="2171857"/>
          </a:xfrm>
          <a:prstGeom prst="bentConnector4">
            <a:avLst>
              <a:gd name="adj1" fmla="val -4927"/>
              <a:gd name="adj2" fmla="val 84361"/>
            </a:avLst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3" name="Conector angular 502">
            <a:extLst>
              <a:ext uri="{FF2B5EF4-FFF2-40B4-BE49-F238E27FC236}">
                <a16:creationId xmlns:a16="http://schemas.microsoft.com/office/drawing/2014/main" id="{45F56478-DDDC-695A-5FC8-C62122E29EF2}"/>
              </a:ext>
            </a:extLst>
          </p:cNvPr>
          <p:cNvCxnSpPr>
            <a:cxnSpLocks/>
            <a:stCxn id="502" idx="3"/>
            <a:endCxn id="20" idx="0"/>
          </p:cNvCxnSpPr>
          <p:nvPr/>
        </p:nvCxnSpPr>
        <p:spPr>
          <a:xfrm flipH="1" flipV="1">
            <a:off x="4412780" y="2664274"/>
            <a:ext cx="6218032" cy="665431"/>
          </a:xfrm>
          <a:prstGeom prst="bentConnector4">
            <a:avLst>
              <a:gd name="adj1" fmla="val -3676"/>
              <a:gd name="adj2" fmla="val 220388"/>
            </a:avLst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36286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2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66EF8C82-DAA1-7E4F-B453-8A5D3FC1D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12121"/>
                </a:solidFill>
                <a:effectLst/>
                <a:latin typeface="Montserrat" pitchFamily="2" charset="77"/>
              </a:rPr>
              <a:t>Hay que diferenciar entre la "</a:t>
            </a:r>
            <a:r>
              <a:rPr lang="es-ES" b="1" i="0" dirty="0">
                <a:solidFill>
                  <a:srgbClr val="212121"/>
                </a:solidFill>
                <a:effectLst/>
                <a:latin typeface="Montserrat" pitchFamily="2" charset="77"/>
              </a:rPr>
              <a:t>evaluación del modelo</a:t>
            </a:r>
            <a:r>
              <a:rPr lang="es-ES" b="0" i="0" dirty="0">
                <a:solidFill>
                  <a:srgbClr val="212121"/>
                </a:solidFill>
                <a:effectLst/>
                <a:latin typeface="Montserrat" pitchFamily="2" charset="77"/>
              </a:rPr>
              <a:t>" (evaluación externa o "</a:t>
            </a:r>
            <a:r>
              <a:rPr lang="es-ES" b="1" i="0" dirty="0" err="1">
                <a:solidFill>
                  <a:srgbClr val="FF0000"/>
                </a:solidFill>
                <a:effectLst/>
                <a:latin typeface="Montserrat" pitchFamily="2" charset="77"/>
              </a:rPr>
              <a:t>outer</a:t>
            </a:r>
            <a:r>
              <a:rPr lang="es-ES" b="0" i="0" dirty="0">
                <a:solidFill>
                  <a:srgbClr val="212121"/>
                </a:solidFill>
                <a:effectLst/>
                <a:latin typeface="Montserrat" pitchFamily="2" charset="77"/>
              </a:rPr>
              <a:t>") y la "</a:t>
            </a:r>
            <a:r>
              <a:rPr lang="es-ES" b="1" i="0" dirty="0">
                <a:solidFill>
                  <a:srgbClr val="212121"/>
                </a:solidFill>
                <a:effectLst/>
                <a:latin typeface="Montserrat" pitchFamily="2" charset="77"/>
              </a:rPr>
              <a:t>evaluación para el ajuste de hiper-parámetros</a:t>
            </a:r>
            <a:r>
              <a:rPr lang="es-ES" b="0" i="0" dirty="0">
                <a:solidFill>
                  <a:srgbClr val="212121"/>
                </a:solidFill>
                <a:effectLst/>
                <a:latin typeface="Montserrat" pitchFamily="2" charset="77"/>
              </a:rPr>
              <a:t>" (evaluación interna o "</a:t>
            </a:r>
            <a:r>
              <a:rPr lang="es-ES" b="1" i="0" dirty="0" err="1">
                <a:solidFill>
                  <a:srgbClr val="FF0000"/>
                </a:solidFill>
                <a:effectLst/>
                <a:latin typeface="Montserrat" pitchFamily="2" charset="77"/>
              </a:rPr>
              <a:t>inner</a:t>
            </a:r>
            <a:r>
              <a:rPr lang="es-ES" b="0" i="0" dirty="0">
                <a:solidFill>
                  <a:srgbClr val="212121"/>
                </a:solidFill>
                <a:effectLst/>
                <a:latin typeface="Montserrat" pitchFamily="2" charset="77"/>
              </a:rPr>
              <a:t>")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212121"/>
                </a:solidFill>
                <a:latin typeface="Montserrat" pitchFamily="2" charset="77"/>
              </a:rPr>
              <a:t>Pregunta:</a:t>
            </a:r>
          </a:p>
          <a:p>
            <a:pPr lvl="1"/>
            <a:r>
              <a:rPr lang="es-ES" b="0" i="0" dirty="0">
                <a:solidFill>
                  <a:srgbClr val="212121"/>
                </a:solidFill>
                <a:effectLst/>
                <a:latin typeface="Montserrat" pitchFamily="2" charset="77"/>
              </a:rPr>
              <a:t>Evaluación del modelo (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Montserrat" pitchFamily="2" charset="77"/>
              </a:rPr>
              <a:t>outer</a:t>
            </a:r>
            <a:r>
              <a:rPr lang="es-ES" b="0" i="0" dirty="0">
                <a:solidFill>
                  <a:srgbClr val="212121"/>
                </a:solidFill>
                <a:effectLst/>
                <a:latin typeface="Montserrat" pitchFamily="2" charset="77"/>
              </a:rPr>
              <a:t>, externa): 3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Montserrat" pitchFamily="2" charset="77"/>
              </a:rPr>
              <a:t>folds</a:t>
            </a:r>
            <a:endParaRPr lang="es-ES" b="0" i="0" dirty="0">
              <a:solidFill>
                <a:srgbClr val="212121"/>
              </a:solidFill>
              <a:effectLst/>
              <a:latin typeface="Montserrat" pitchFamily="2" charset="77"/>
            </a:endParaRPr>
          </a:p>
          <a:p>
            <a:pPr lvl="1"/>
            <a:r>
              <a:rPr lang="es-ES" b="0" i="0" dirty="0">
                <a:solidFill>
                  <a:srgbClr val="212121"/>
                </a:solidFill>
                <a:effectLst/>
                <a:latin typeface="Montserrat" pitchFamily="2" charset="77"/>
              </a:rPr>
              <a:t>Ajuste de hiper-parámetros (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Montserrat" pitchFamily="2" charset="77"/>
              </a:rPr>
              <a:t>inner</a:t>
            </a:r>
            <a:r>
              <a:rPr lang="es-ES" b="0" i="0" dirty="0">
                <a:solidFill>
                  <a:srgbClr val="212121"/>
                </a:solidFill>
                <a:effectLst/>
                <a:latin typeface="Montserrat" pitchFamily="2" charset="77"/>
              </a:rPr>
              <a:t>, interna): 5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Montserrat" pitchFamily="2" charset="77"/>
              </a:rPr>
              <a:t>folds</a:t>
            </a:r>
            <a:r>
              <a:rPr lang="es-ES" b="0" i="0" dirty="0">
                <a:solidFill>
                  <a:srgbClr val="212121"/>
                </a:solidFill>
                <a:effectLst/>
                <a:latin typeface="Montserrat" pitchFamily="2" charset="77"/>
              </a:rPr>
              <a:t>. Queremos elegir entre profundidad máxima de 1, 2, 3, o 6.</a:t>
            </a:r>
          </a:p>
          <a:p>
            <a:pPr lvl="1"/>
            <a:r>
              <a:rPr lang="es-ES" b="0" i="0" dirty="0">
                <a:solidFill>
                  <a:srgbClr val="212121"/>
                </a:solidFill>
                <a:effectLst/>
                <a:latin typeface="Montserrat" pitchFamily="2" charset="77"/>
              </a:rPr>
              <a:t>¿Cuántos modelos se construirán en total?: 3, 4, 15, 60, 63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Dos bucles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68133E-81D4-AD58-6C14-0DE578CD4E14}"/>
              </a:ext>
            </a:extLst>
          </p:cNvPr>
          <p:cNvSpPr txBox="1"/>
          <p:nvPr/>
        </p:nvSpPr>
        <p:spPr>
          <a:xfrm>
            <a:off x="4714875" y="5301014"/>
            <a:ext cx="2175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accent1"/>
                </a:solidFill>
              </a:rPr>
              <a:t>3 x (5x4+1) = 63</a:t>
            </a:r>
            <a:endParaRPr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2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2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66EF8C82-DAA1-7E4F-B453-8A5D3FC1D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maxdepth</a:t>
            </a:r>
            <a:r>
              <a:rPr lang="es-ES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c(2,4,6,8)){</a:t>
            </a:r>
          </a:p>
          <a:p>
            <a:pPr marL="0" indent="0" algn="l">
              <a:buNone/>
            </a:pPr>
            <a:r>
              <a:rPr lang="es-ES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minsplit</a:t>
            </a:r>
            <a:r>
              <a:rPr lang="es-ES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c(2,4,6)){</a:t>
            </a:r>
          </a:p>
          <a:p>
            <a:pPr marL="0" indent="0" algn="l">
              <a:buNone/>
            </a:pPr>
            <a:r>
              <a:rPr lang="es-ES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es-ES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train</a:t>
            </a:r>
            <a:r>
              <a:rPr lang="es-ES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train_set</a:t>
            </a:r>
            <a:r>
              <a:rPr lang="es-ES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maxdepth</a:t>
            </a:r>
            <a:r>
              <a:rPr lang="es-ES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minsplit</a:t>
            </a:r>
            <a:r>
              <a:rPr lang="es-ES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l">
              <a:buNone/>
            </a:pPr>
            <a:r>
              <a:rPr lang="es-ES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r>
              <a:rPr lang="es-ES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s-ES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evaluate</a:t>
            </a:r>
            <a:r>
              <a:rPr lang="es-ES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es-ES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s-ES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validation</a:t>
            </a:r>
            <a:r>
              <a:rPr lang="es-ES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set"</a:t>
            </a:r>
          </a:p>
          <a:p>
            <a:pPr marL="0" indent="0" algn="l">
              <a:buNone/>
            </a:pPr>
            <a:r>
              <a:rPr lang="es-ES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 algn="l">
              <a:buNone/>
            </a:pPr>
            <a:r>
              <a:rPr lang="es-ES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l">
              <a:buNone/>
            </a:pPr>
            <a:endParaRPr lang="es-ES" b="0" i="0" dirty="0">
              <a:solidFill>
                <a:srgbClr val="212121"/>
              </a:solidFill>
              <a:effectLst/>
              <a:latin typeface="Montserrat" pitchFamily="2" charset="77"/>
            </a:endParaRPr>
          </a:p>
          <a:p>
            <a:pPr marL="0" indent="0" algn="l">
              <a:buNone/>
            </a:pPr>
            <a:r>
              <a:rPr lang="es-ES" b="0" i="0" dirty="0">
                <a:solidFill>
                  <a:srgbClr val="212121"/>
                </a:solidFill>
                <a:effectLst/>
                <a:latin typeface="Montserrat" pitchFamily="2" charset="77"/>
              </a:rPr>
              <a:t>“Devolver (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Montserrat" pitchFamily="2" charset="77"/>
              </a:rPr>
              <a:t>maxdepth</a:t>
            </a:r>
            <a:r>
              <a:rPr lang="es-ES" b="0" i="0" dirty="0">
                <a:solidFill>
                  <a:srgbClr val="212121"/>
                </a:solidFill>
                <a:effectLst/>
                <a:latin typeface="Montserrat" pitchFamily="2" charset="77"/>
              </a:rPr>
              <a:t>,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Montserrat" pitchFamily="2" charset="77"/>
              </a:rPr>
              <a:t>minsplit</a:t>
            </a:r>
            <a:r>
              <a:rPr lang="es-ES" b="0" i="0" dirty="0">
                <a:solidFill>
                  <a:srgbClr val="212121"/>
                </a:solidFill>
                <a:effectLst/>
                <a:latin typeface="Montserrat" pitchFamily="2" charset="77"/>
              </a:rPr>
              <a:t>) del modelo con la mejor evaluación"</a:t>
            </a:r>
          </a:p>
          <a:p>
            <a:pPr marL="0" indent="0" algn="l">
              <a:buNone/>
            </a:pPr>
            <a:endParaRPr lang="es-ES" b="0" i="0" dirty="0">
              <a:solidFill>
                <a:srgbClr val="212121"/>
              </a:solidFill>
              <a:effectLst/>
              <a:latin typeface="Montserrat" pitchFamily="2" charset="77"/>
            </a:endParaRPr>
          </a:p>
          <a:p>
            <a:pPr marL="0" indent="0" algn="l">
              <a:buNone/>
            </a:pPr>
            <a:endParaRPr lang="es-ES" b="0" i="0" dirty="0">
              <a:solidFill>
                <a:srgbClr val="212121"/>
              </a:solidFill>
              <a:effectLst/>
              <a:latin typeface="Montserrat" pitchFamily="2" charset="77"/>
            </a:endParaRP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Métodos de búsqueda. </a:t>
            </a:r>
            <a:r>
              <a:rPr lang="es-ES_tradnl" dirty="0" err="1"/>
              <a:t>Grid</a:t>
            </a:r>
            <a:r>
              <a:rPr lang="es-ES_tradnl" dirty="0"/>
              <a:t> </a:t>
            </a:r>
            <a:r>
              <a:rPr lang="es-ES_tradnl" dirty="0" err="1"/>
              <a:t>Search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06592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2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Métodos de búsqueda. </a:t>
            </a:r>
            <a:r>
              <a:rPr lang="es-ES_tradnl" dirty="0" err="1"/>
              <a:t>Random</a:t>
            </a:r>
            <a:r>
              <a:rPr lang="es-ES_tradnl" dirty="0"/>
              <a:t> </a:t>
            </a:r>
            <a:r>
              <a:rPr lang="es-ES_tradnl" dirty="0" err="1"/>
              <a:t>Search</a:t>
            </a:r>
            <a:endParaRPr lang="es-ES_tradn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A47BEED-0B28-1244-6873-21B3986ACEBC}"/>
              </a:ext>
            </a:extLst>
          </p:cNvPr>
          <p:cNvSpPr txBox="1">
            <a:spLocks/>
          </p:cNvSpPr>
          <p:nvPr/>
        </p:nvSpPr>
        <p:spPr>
          <a:xfrm>
            <a:off x="574675" y="1631842"/>
            <a:ext cx="107791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 Ligh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 Ligh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 Ligh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 Ligh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 Ligh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anose="020B0604020202020204" pitchFamily="34" charset="0"/>
              <a:buNone/>
            </a:pPr>
            <a:r>
              <a:rPr lang="en-US" alt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budget = 100 </a:t>
            </a:r>
            <a:r>
              <a:rPr lang="en-US" altLang="es-E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El budget es la </a:t>
            </a:r>
            <a:r>
              <a:rPr lang="en-US" altLang="es-E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cantidad</a:t>
            </a:r>
            <a:r>
              <a:rPr lang="en-US" altLang="es-E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E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máxima</a:t>
            </a:r>
            <a:r>
              <a:rPr lang="en-US" altLang="es-E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altLang="es-E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combinaciones</a:t>
            </a:r>
            <a:r>
              <a:rPr lang="en-US" altLang="es-E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altLang="es-E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hiperparámetros</a:t>
            </a:r>
            <a:r>
              <a:rPr lang="en-US" altLang="es-E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que </a:t>
            </a:r>
            <a:r>
              <a:rPr lang="en-US" altLang="es-E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queremos</a:t>
            </a:r>
            <a:r>
              <a:rPr lang="en-US" altLang="es-E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E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probar</a:t>
            </a:r>
            <a:endParaRPr lang="en-US" altLang="es-E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en-US" alt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while(budget&gt;0){</a:t>
            </a:r>
          </a:p>
          <a:p>
            <a:pPr marL="114300" indent="0">
              <a:buFont typeface="Arial" panose="020B0604020202020204" pitchFamily="34" charset="0"/>
              <a:buNone/>
            </a:pPr>
            <a:r>
              <a:rPr lang="en-US" alt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budget = budget – 1 </a:t>
            </a:r>
            <a:r>
              <a:rPr lang="en-US" altLang="es-E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s-E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Ahora</a:t>
            </a:r>
            <a:r>
              <a:rPr lang="en-US" altLang="es-E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E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tenemos</a:t>
            </a:r>
            <a:r>
              <a:rPr lang="en-US" altLang="es-E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E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menos</a:t>
            </a:r>
            <a:r>
              <a:rPr lang="en-US" altLang="es-E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budget</a:t>
            </a:r>
          </a:p>
          <a:p>
            <a:pPr marL="114300" indent="0">
              <a:buFont typeface="Arial" panose="020B0604020202020204" pitchFamily="34" charset="0"/>
              <a:buNone/>
            </a:pPr>
            <a:r>
              <a:rPr lang="en-US" alt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lang="en-US" alt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maxdepth</a:t>
            </a:r>
            <a:r>
              <a:rPr lang="en-US" alt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minsplit</a:t>
            </a:r>
            <a:r>
              <a:rPr lang="en-US" alt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 = “get a random combination of </a:t>
            </a:r>
            <a:r>
              <a:rPr lang="en-US" alt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hiper</a:t>
            </a:r>
            <a:r>
              <a:rPr lang="en-US" alt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-parameter values”</a:t>
            </a:r>
          </a:p>
          <a:p>
            <a:pPr marL="114300" indent="0">
              <a:buFont typeface="Arial" panose="020B0604020202020204" pitchFamily="34" charset="0"/>
              <a:buNone/>
            </a:pPr>
            <a:r>
              <a:rPr lang="en-US" alt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model = train(</a:t>
            </a:r>
            <a:r>
              <a:rPr lang="en-US" alt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train_set</a:t>
            </a:r>
            <a:r>
              <a:rPr lang="en-US" alt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maxdepth</a:t>
            </a:r>
            <a:r>
              <a:rPr lang="en-US" alt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minsplit</a:t>
            </a:r>
            <a:r>
              <a:rPr lang="en-US" alt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4300" indent="0">
              <a:buFont typeface="Arial" panose="020B0604020202020204" pitchFamily="34" charset="0"/>
              <a:buNone/>
            </a:pPr>
            <a:r>
              <a:rPr lang="en-US" alt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evaluation &lt;- "evaluate model with validation set"</a:t>
            </a:r>
          </a:p>
          <a:p>
            <a:pPr marL="114300" indent="0">
              <a:buFont typeface="Arial" panose="020B0604020202020204" pitchFamily="34" charset="0"/>
              <a:buNone/>
            </a:pPr>
            <a:r>
              <a:rPr lang="en-US" alt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 algn="l">
              <a:buNone/>
            </a:pPr>
            <a:r>
              <a:rPr lang="es-ES" b="0" i="0" dirty="0">
                <a:solidFill>
                  <a:srgbClr val="212121"/>
                </a:solidFill>
                <a:effectLst/>
                <a:latin typeface="Montserrat" pitchFamily="2" charset="77"/>
              </a:rPr>
              <a:t>“Devolver (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Montserrat" pitchFamily="2" charset="77"/>
              </a:rPr>
              <a:t>maxdepth</a:t>
            </a:r>
            <a:r>
              <a:rPr lang="es-ES" b="0" i="0" dirty="0">
                <a:solidFill>
                  <a:srgbClr val="212121"/>
                </a:solidFill>
                <a:effectLst/>
                <a:latin typeface="Montserrat" pitchFamily="2" charset="77"/>
              </a:rPr>
              <a:t>,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Montserrat" pitchFamily="2" charset="77"/>
              </a:rPr>
              <a:t>minsplit</a:t>
            </a:r>
            <a:r>
              <a:rPr lang="es-ES" b="0" i="0" dirty="0">
                <a:solidFill>
                  <a:srgbClr val="212121"/>
                </a:solidFill>
                <a:effectLst/>
                <a:latin typeface="Montserrat" pitchFamily="2" charset="77"/>
              </a:rPr>
              <a:t>) del modelo con la mejor evaluación"</a:t>
            </a:r>
          </a:p>
        </p:txBody>
      </p:sp>
    </p:spTree>
    <p:extLst>
      <p:ext uri="{BB962C8B-B14F-4D97-AF65-F5344CB8AC3E}">
        <p14:creationId xmlns:p14="http://schemas.microsoft.com/office/powerpoint/2010/main" val="2353052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2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Métodos de búsqueda. Especificación de espacios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3A7D29-F76E-DECF-59CC-FA4AEBE88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31842"/>
            <a:ext cx="9891713" cy="4861032"/>
          </a:xfrm>
        </p:spPr>
        <p:txBody>
          <a:bodyPr>
            <a:normAutofit/>
          </a:bodyPr>
          <a:lstStyle/>
          <a:p>
            <a:r>
              <a:rPr lang="es-ES" altLang="es-ES" sz="2000" b="1" dirty="0" err="1">
                <a:latin typeface="Montserrat" pitchFamily="2" charset="77"/>
                <a:cs typeface="Arial" panose="020B0604020202020204" pitchFamily="34" charset="0"/>
              </a:rPr>
              <a:t>Grid-search</a:t>
            </a:r>
            <a:r>
              <a:rPr lang="es-ES" altLang="es-ES" sz="2000" b="1" dirty="0">
                <a:latin typeface="Montserrat" pitchFamily="2" charset="77"/>
                <a:cs typeface="Arial" panose="020B0604020202020204" pitchFamily="34" charset="0"/>
              </a:rPr>
              <a:t>:</a:t>
            </a:r>
            <a:r>
              <a:rPr lang="es-ES" altLang="es-ES" sz="2000" dirty="0">
                <a:latin typeface="Montserrat" pitchFamily="2" charset="77"/>
                <a:cs typeface="Arial" panose="020B0604020202020204" pitchFamily="34" charset="0"/>
              </a:rPr>
              <a:t> Especificar la lista de valores concretos a probar:</a:t>
            </a:r>
          </a:p>
          <a:p>
            <a:pPr marL="914400" lvl="2" indent="0">
              <a:buNone/>
            </a:pPr>
            <a:r>
              <a:rPr lang="es-ES" altLang="es-ES" sz="1600" dirty="0" err="1">
                <a:latin typeface="Montserrat" pitchFamily="2" charset="77"/>
                <a:cs typeface="Arial" panose="020B0604020202020204" pitchFamily="34" charset="0"/>
              </a:rPr>
              <a:t>param_grid</a:t>
            </a:r>
            <a:r>
              <a:rPr lang="es-ES" altLang="es-ES" sz="1600" dirty="0">
                <a:latin typeface="Montserrat" pitchFamily="2" charset="77"/>
                <a:cs typeface="Arial" panose="020B0604020202020204" pitchFamily="34" charset="0"/>
              </a:rPr>
              <a:t> = {‘</a:t>
            </a:r>
            <a:r>
              <a:rPr lang="es-ES" altLang="es-ES" sz="1600" dirty="0" err="1">
                <a:latin typeface="Montserrat" pitchFamily="2" charset="77"/>
                <a:cs typeface="Arial" panose="020B0604020202020204" pitchFamily="34" charset="0"/>
              </a:rPr>
              <a:t>max_depth</a:t>
            </a:r>
            <a:r>
              <a:rPr lang="es-ES" altLang="es-ES" sz="1600" dirty="0">
                <a:latin typeface="Montserrat" pitchFamily="2" charset="77"/>
                <a:cs typeface="Arial" panose="020B0604020202020204" pitchFamily="34" charset="0"/>
              </a:rPr>
              <a:t>’ : [2, 4, 6, 8, 10, 14, 16],</a:t>
            </a:r>
          </a:p>
          <a:p>
            <a:pPr marL="914400" lvl="2" indent="0">
              <a:buNone/>
            </a:pPr>
            <a:r>
              <a:rPr lang="es-ES" altLang="es-ES" sz="1600" dirty="0">
                <a:latin typeface="Montserrat" pitchFamily="2" charset="77"/>
                <a:cs typeface="Arial" panose="020B0604020202020204" pitchFamily="34" charset="0"/>
              </a:rPr>
              <a:t>                           ’</a:t>
            </a:r>
            <a:r>
              <a:rPr lang="es-ES" altLang="es-ES" sz="1600" dirty="0" err="1">
                <a:latin typeface="Montserrat" pitchFamily="2" charset="77"/>
                <a:cs typeface="Arial" panose="020B0604020202020204" pitchFamily="34" charset="0"/>
              </a:rPr>
              <a:t>min_simples_split</a:t>
            </a:r>
            <a:r>
              <a:rPr lang="es-ES" altLang="es-ES" sz="1600" dirty="0">
                <a:latin typeface="Montserrat" pitchFamily="2" charset="77"/>
                <a:cs typeface="Arial" panose="020B0604020202020204" pitchFamily="34" charset="0"/>
              </a:rPr>
              <a:t>’: [2, 4, 6, 8, 10, 12, 14, 16] }</a:t>
            </a:r>
          </a:p>
          <a:p>
            <a:pPr marL="457200" lvl="1" indent="0">
              <a:buNone/>
            </a:pPr>
            <a:endParaRPr lang="es-ES" altLang="es-ES" sz="1800" dirty="0">
              <a:latin typeface="Montserrat" pitchFamily="2" charset="77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s-ES" altLang="es-ES" sz="1800" dirty="0">
                <a:latin typeface="Montserrat" pitchFamily="2" charset="77"/>
                <a:cs typeface="Arial" panose="020B0604020202020204" pitchFamily="34" charset="0"/>
              </a:rPr>
              <a:t>De la misma forma:</a:t>
            </a:r>
          </a:p>
          <a:p>
            <a:pPr marL="914400" lvl="2" indent="0">
              <a:buNone/>
            </a:pPr>
            <a:r>
              <a:rPr lang="es-ES" altLang="es-ES" sz="1600" dirty="0" err="1">
                <a:latin typeface="Montserrat" pitchFamily="2" charset="77"/>
                <a:cs typeface="Arial" panose="020B0604020202020204" pitchFamily="34" charset="0"/>
              </a:rPr>
              <a:t>param_grid</a:t>
            </a:r>
            <a:r>
              <a:rPr lang="es-ES" altLang="es-ES" sz="1600" dirty="0">
                <a:latin typeface="Montserrat" pitchFamily="2" charset="77"/>
                <a:cs typeface="Arial" panose="020B0604020202020204" pitchFamily="34" charset="0"/>
              </a:rPr>
              <a:t> = {‘</a:t>
            </a:r>
            <a:r>
              <a:rPr lang="es-ES" altLang="es-ES" sz="1600" dirty="0" err="1">
                <a:latin typeface="Montserrat" pitchFamily="2" charset="77"/>
                <a:cs typeface="Arial" panose="020B0604020202020204" pitchFamily="34" charset="0"/>
              </a:rPr>
              <a:t>max_depth</a:t>
            </a:r>
            <a:r>
              <a:rPr lang="es-ES" altLang="es-ES" sz="1600" dirty="0">
                <a:latin typeface="Montserrat" pitchFamily="2" charset="77"/>
                <a:cs typeface="Arial" panose="020B0604020202020204" pitchFamily="34" charset="0"/>
              </a:rPr>
              <a:t>’ : </a:t>
            </a:r>
            <a:r>
              <a:rPr lang="es-ES" altLang="es-ES" sz="1600" dirty="0" err="1">
                <a:latin typeface="Montserrat" pitchFamily="2" charset="77"/>
                <a:cs typeface="Arial" panose="020B0604020202020204" pitchFamily="34" charset="0"/>
              </a:rPr>
              <a:t>list</a:t>
            </a:r>
            <a:r>
              <a:rPr lang="es-ES" altLang="es-ES" sz="1600" dirty="0">
                <a:latin typeface="Montserrat" pitchFamily="2" charset="77"/>
                <a:cs typeface="Arial" panose="020B0604020202020204" pitchFamily="34" charset="0"/>
              </a:rPr>
              <a:t>(</a:t>
            </a:r>
            <a:r>
              <a:rPr lang="es-ES" altLang="es-ES" sz="1600" dirty="0" err="1">
                <a:latin typeface="Montserrat" pitchFamily="2" charset="77"/>
                <a:cs typeface="Arial" panose="020B0604020202020204" pitchFamily="34" charset="0"/>
              </a:rPr>
              <a:t>range</a:t>
            </a:r>
            <a:r>
              <a:rPr lang="es-ES" altLang="es-ES" sz="1600" dirty="0">
                <a:latin typeface="Montserrat" pitchFamily="2" charset="77"/>
                <a:cs typeface="Arial" panose="020B0604020202020204" pitchFamily="34" charset="0"/>
              </a:rPr>
              <a:t>(2, 16, 2)),</a:t>
            </a:r>
          </a:p>
          <a:p>
            <a:pPr marL="914400" lvl="2" indent="0">
              <a:buNone/>
            </a:pPr>
            <a:r>
              <a:rPr lang="es-ES" altLang="es-ES" sz="1600" dirty="0">
                <a:latin typeface="Montserrat" pitchFamily="2" charset="77"/>
                <a:cs typeface="Arial" panose="020B0604020202020204" pitchFamily="34" charset="0"/>
              </a:rPr>
              <a:t>                           ’</a:t>
            </a:r>
            <a:r>
              <a:rPr lang="es-ES" altLang="es-ES" sz="1600" dirty="0" err="1">
                <a:latin typeface="Montserrat" pitchFamily="2" charset="77"/>
                <a:cs typeface="Arial" panose="020B0604020202020204" pitchFamily="34" charset="0"/>
              </a:rPr>
              <a:t>min_simples_split</a:t>
            </a:r>
            <a:r>
              <a:rPr lang="es-ES" altLang="es-ES" sz="1600" dirty="0">
                <a:latin typeface="Montserrat" pitchFamily="2" charset="77"/>
                <a:cs typeface="Arial" panose="020B0604020202020204" pitchFamily="34" charset="0"/>
              </a:rPr>
              <a:t>’: </a:t>
            </a:r>
            <a:r>
              <a:rPr lang="es-ES" altLang="es-ES" sz="1600" dirty="0" err="1">
                <a:latin typeface="Montserrat" pitchFamily="2" charset="77"/>
                <a:cs typeface="Arial" panose="020B0604020202020204" pitchFamily="34" charset="0"/>
              </a:rPr>
              <a:t>list</a:t>
            </a:r>
            <a:r>
              <a:rPr lang="es-ES" altLang="es-ES" sz="1600" dirty="0">
                <a:latin typeface="Montserrat" pitchFamily="2" charset="77"/>
                <a:cs typeface="Arial" panose="020B0604020202020204" pitchFamily="34" charset="0"/>
              </a:rPr>
              <a:t>(</a:t>
            </a:r>
            <a:r>
              <a:rPr lang="es-ES" altLang="es-ES" sz="1600" dirty="0" err="1">
                <a:latin typeface="Montserrat" pitchFamily="2" charset="77"/>
                <a:cs typeface="Arial" panose="020B0604020202020204" pitchFamily="34" charset="0"/>
              </a:rPr>
              <a:t>range</a:t>
            </a:r>
            <a:r>
              <a:rPr lang="es-ES" altLang="es-ES" sz="1600" dirty="0">
                <a:latin typeface="Montserrat" pitchFamily="2" charset="77"/>
                <a:cs typeface="Arial" panose="020B0604020202020204" pitchFamily="34" charset="0"/>
              </a:rPr>
              <a:t>(2, 16, 2)) }</a:t>
            </a:r>
            <a:endParaRPr lang="es-ES" altLang="es-ES" sz="1600" dirty="0"/>
          </a:p>
          <a:p>
            <a:pPr marL="0" indent="0">
              <a:buNone/>
            </a:pPr>
            <a:r>
              <a:rPr lang="es-ES" altLang="es-ES" sz="2000" dirty="0"/>
              <a:t>       </a:t>
            </a:r>
            <a:r>
              <a:rPr lang="es-ES" altLang="es-ES" sz="1800" dirty="0"/>
              <a:t>Categóricos</a:t>
            </a:r>
            <a:r>
              <a:rPr lang="es-ES" altLang="es-ES" sz="2000" dirty="0"/>
              <a:t>:</a:t>
            </a:r>
          </a:p>
          <a:p>
            <a:pPr marL="914400" lvl="2" indent="0">
              <a:buNone/>
            </a:pPr>
            <a:r>
              <a:rPr lang="es-ES" altLang="es-ES" sz="1600" dirty="0" err="1"/>
              <a:t>param_grid</a:t>
            </a:r>
            <a:r>
              <a:rPr lang="es-ES" altLang="es-ES" sz="1600" dirty="0"/>
              <a:t> = {‘</a:t>
            </a:r>
            <a:r>
              <a:rPr lang="es-ES" altLang="es-ES" sz="1600" dirty="0" err="1"/>
              <a:t>criterion</a:t>
            </a:r>
            <a:r>
              <a:rPr lang="es-ES" altLang="es-ES" sz="1600" dirty="0"/>
              <a:t>’ : [‘</a:t>
            </a:r>
            <a:r>
              <a:rPr lang="es-ES" altLang="es-ES" sz="1600" dirty="0" err="1"/>
              <a:t>gini</a:t>
            </a:r>
            <a:r>
              <a:rPr lang="es-ES" altLang="es-ES" sz="1600" dirty="0"/>
              <a:t>’, ‘</a:t>
            </a:r>
            <a:r>
              <a:rPr lang="es-ES" altLang="es-ES" sz="1600" dirty="0" err="1"/>
              <a:t>entorpy</a:t>
            </a:r>
            <a:r>
              <a:rPr lang="es-ES" altLang="es-ES" sz="1600" dirty="0"/>
              <a:t>’]}</a:t>
            </a:r>
          </a:p>
          <a:p>
            <a:pPr marL="914400" lvl="2" indent="0">
              <a:buNone/>
            </a:pPr>
            <a:endParaRPr lang="es-ES" altLang="es-ES" sz="1600" dirty="0"/>
          </a:p>
          <a:p>
            <a:pPr marL="457200" lvl="1" indent="0">
              <a:buNone/>
            </a:pPr>
            <a:r>
              <a:rPr lang="es-ES" altLang="es-ES" sz="1800" dirty="0"/>
              <a:t>Reales</a:t>
            </a:r>
            <a:r>
              <a:rPr lang="es-ES" altLang="es-ES" sz="1600" dirty="0"/>
              <a:t>:</a:t>
            </a:r>
          </a:p>
          <a:p>
            <a:pPr marL="914400" lvl="2" indent="0">
              <a:buNone/>
            </a:pPr>
            <a:r>
              <a:rPr lang="es-ES" altLang="es-ES" sz="1600" dirty="0" err="1"/>
              <a:t>param_grid</a:t>
            </a:r>
            <a:r>
              <a:rPr lang="es-ES" altLang="es-ES" sz="1600" dirty="0"/>
              <a:t> = {'SVM__C': [0.1, 1, 10, 100, 1000, 10000]}</a:t>
            </a:r>
          </a:p>
          <a:p>
            <a:pPr marL="914400" lvl="2" indent="0">
              <a:buNone/>
            </a:pPr>
            <a:endParaRPr lang="es-ES" altLang="es-ES" sz="1600" dirty="0"/>
          </a:p>
          <a:p>
            <a:pPr marL="457200" lvl="1" indent="0">
              <a:buNone/>
            </a:pPr>
            <a:r>
              <a:rPr lang="es-ES" altLang="es-ES" sz="1800" dirty="0"/>
              <a:t>Booleanos</a:t>
            </a:r>
            <a:r>
              <a:rPr lang="es-ES" altLang="es-ES" sz="1600" dirty="0"/>
              <a:t>:</a:t>
            </a:r>
          </a:p>
          <a:p>
            <a:pPr marL="914400" lvl="2" indent="0">
              <a:buNone/>
            </a:pPr>
            <a:r>
              <a:rPr lang="es-ES" altLang="es-ES" sz="1600" dirty="0" err="1"/>
              <a:t>param_grid</a:t>
            </a:r>
            <a:r>
              <a:rPr lang="es-ES" altLang="es-ES" sz="1600" dirty="0"/>
              <a:t> = {‘</a:t>
            </a:r>
            <a:r>
              <a:rPr lang="es-ES" altLang="es-ES" sz="1600" dirty="0" err="1"/>
              <a:t>normalize</a:t>
            </a:r>
            <a:r>
              <a:rPr lang="es-ES" altLang="es-ES" sz="1600" dirty="0"/>
              <a:t>’': [True, False]}</a:t>
            </a:r>
          </a:p>
          <a:p>
            <a:pPr marL="914400" lvl="2" indent="0">
              <a:buNone/>
            </a:pPr>
            <a:endParaRPr lang="es-ES" altLang="es-ES" sz="1600" dirty="0"/>
          </a:p>
        </p:txBody>
      </p:sp>
    </p:spTree>
    <p:extLst>
      <p:ext uri="{BB962C8B-B14F-4D97-AF65-F5344CB8AC3E}">
        <p14:creationId xmlns:p14="http://schemas.microsoft.com/office/powerpoint/2010/main" val="2288615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2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Métodos de búsqueda. Especificación de espacios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3A7D29-F76E-DECF-59CC-FA4AEBE88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31842"/>
            <a:ext cx="9891713" cy="4861032"/>
          </a:xfrm>
        </p:spPr>
        <p:txBody>
          <a:bodyPr>
            <a:normAutofit/>
          </a:bodyPr>
          <a:lstStyle/>
          <a:p>
            <a:r>
              <a:rPr lang="es-ES" altLang="es-ES" sz="2000" b="1" dirty="0" err="1">
                <a:latin typeface="Montserrat" pitchFamily="2" charset="77"/>
                <a:cs typeface="Arial" panose="020B0604020202020204" pitchFamily="34" charset="0"/>
              </a:rPr>
              <a:t>Random</a:t>
            </a:r>
            <a:r>
              <a:rPr lang="es-ES" altLang="es-ES" sz="2000" b="1" dirty="0">
                <a:latin typeface="Montserrat" pitchFamily="2" charset="77"/>
                <a:cs typeface="Arial" panose="020B0604020202020204" pitchFamily="34" charset="0"/>
              </a:rPr>
              <a:t> </a:t>
            </a:r>
            <a:r>
              <a:rPr lang="es-ES" altLang="es-ES" sz="2000" b="1" dirty="0" err="1">
                <a:latin typeface="Montserrat" pitchFamily="2" charset="77"/>
                <a:cs typeface="Arial" panose="020B0604020202020204" pitchFamily="34" charset="0"/>
              </a:rPr>
              <a:t>Search</a:t>
            </a:r>
            <a:r>
              <a:rPr lang="es-ES" altLang="es-ES" sz="2000" b="1" dirty="0">
                <a:latin typeface="Montserrat" pitchFamily="2" charset="77"/>
                <a:cs typeface="Arial" panose="020B0604020202020204" pitchFamily="34" charset="0"/>
              </a:rPr>
              <a:t>:</a:t>
            </a:r>
            <a:r>
              <a:rPr lang="es-ES" altLang="es-ES" sz="2000" dirty="0">
                <a:latin typeface="Montserrat" pitchFamily="2" charset="77"/>
                <a:cs typeface="Arial" panose="020B0604020202020204" pitchFamily="34" charset="0"/>
              </a:rPr>
              <a:t>  </a:t>
            </a:r>
          </a:p>
          <a:p>
            <a:pPr lvl="1"/>
            <a:r>
              <a:rPr lang="es-ES" altLang="es-ES" sz="1800" dirty="0">
                <a:latin typeface="Montserrat" pitchFamily="2" charset="77"/>
                <a:cs typeface="Arial" panose="020B0604020202020204" pitchFamily="34" charset="0"/>
              </a:rPr>
              <a:t>Se puede especificar igualmente la lista de valores a probar</a:t>
            </a:r>
          </a:p>
          <a:p>
            <a:pPr lvl="1"/>
            <a:r>
              <a:rPr lang="es-ES" altLang="es-ES" sz="1800" dirty="0">
                <a:latin typeface="Montserrat" pitchFamily="2" charset="77"/>
                <a:cs typeface="Arial" panose="020B0604020202020204" pitchFamily="34" charset="0"/>
              </a:rPr>
              <a:t>Pero suele ser mejor especificar la distribución de probabilidad, de la cual se muestreen valores elegidos aleatoriamente:</a:t>
            </a:r>
          </a:p>
          <a:p>
            <a:pPr marL="0" indent="0">
              <a:buNone/>
            </a:pPr>
            <a:endParaRPr lang="es-ES" altLang="es-ES" sz="2000" dirty="0">
              <a:latin typeface="Montserrat" pitchFamily="2" charset="77"/>
              <a:cs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expon</a:t>
            </a:r>
            <a:endParaRPr lang="es-ES" alt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randint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sp_randint</a:t>
            </a:r>
            <a:endParaRPr lang="es-ES" alt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endParaRPr lang="es-ES" alt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distributions</a:t>
            </a:r>
            <a:endParaRPr lang="es-ES" alt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param_grid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{'</a:t>
            </a: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max_depth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': </a:t>
            </a: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sp_randint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(2,16),</a:t>
            </a:r>
          </a:p>
          <a:p>
            <a:pPr marL="914400" lvl="2" indent="0">
              <a:buNone/>
            </a:pP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'</a:t>
            </a: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min_samples_split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': </a:t>
            </a: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sp_randint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(2,16)}</a:t>
            </a:r>
            <a:endParaRPr lang="es-ES" alt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endParaRPr lang="es-ES" altLang="es-ES" sz="1600" dirty="0"/>
          </a:p>
        </p:txBody>
      </p:sp>
    </p:spTree>
    <p:extLst>
      <p:ext uri="{BB962C8B-B14F-4D97-AF65-F5344CB8AC3E}">
        <p14:creationId xmlns:p14="http://schemas.microsoft.com/office/powerpoint/2010/main" val="2957816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2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Métodos de búsqueda. Análisis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3A7D29-F76E-DECF-59CC-FA4AEBE88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31842"/>
            <a:ext cx="9891713" cy="4861032"/>
          </a:xfrm>
        </p:spPr>
        <p:txBody>
          <a:bodyPr/>
          <a:lstStyle/>
          <a:p>
            <a:pPr lvl="1"/>
            <a:endParaRPr lang="es-ES" altLang="es-ES" dirty="0"/>
          </a:p>
          <a:p>
            <a:r>
              <a:rPr lang="es-ES" altLang="es-ES" sz="2000" dirty="0">
                <a:solidFill>
                  <a:schemeClr val="tx1"/>
                </a:solidFill>
              </a:rPr>
              <a:t>Si no encuentro resultados mejores que con los valores por omisión del hiper-parámetro, tal vez haya que </a:t>
            </a:r>
            <a:r>
              <a:rPr lang="es-ES" altLang="es-ES" sz="2000" b="1" dirty="0">
                <a:solidFill>
                  <a:schemeClr val="tx1"/>
                </a:solidFill>
              </a:rPr>
              <a:t>incrementar el </a:t>
            </a:r>
            <a:r>
              <a:rPr lang="es-ES" altLang="es-ES" sz="2000" b="1" dirty="0" err="1">
                <a:solidFill>
                  <a:schemeClr val="tx1"/>
                </a:solidFill>
              </a:rPr>
              <a:t>budget</a:t>
            </a:r>
            <a:r>
              <a:rPr lang="es-ES" altLang="es-ES" sz="2000" b="1" dirty="0">
                <a:solidFill>
                  <a:schemeClr val="tx1"/>
                </a:solidFill>
              </a:rPr>
              <a:t> </a:t>
            </a:r>
            <a:r>
              <a:rPr lang="es-ES" altLang="es-ES" sz="2000" dirty="0">
                <a:solidFill>
                  <a:schemeClr val="tx1"/>
                </a:solidFill>
              </a:rPr>
              <a:t>(seguir buscando).</a:t>
            </a:r>
          </a:p>
          <a:p>
            <a:endParaRPr lang="es-ES" altLang="es-ES" sz="2000" dirty="0">
              <a:solidFill>
                <a:schemeClr val="tx1"/>
              </a:solidFill>
            </a:endParaRPr>
          </a:p>
          <a:p>
            <a:r>
              <a:rPr lang="es-ES" altLang="es-ES" sz="2000" dirty="0">
                <a:solidFill>
                  <a:schemeClr val="tx1"/>
                </a:solidFill>
              </a:rPr>
              <a:t>Si el valor encontrado para el hiper-parámetro está en el borde, tal vez haya que </a:t>
            </a:r>
            <a:r>
              <a:rPr lang="es-ES" altLang="es-ES" sz="2000" b="1" dirty="0">
                <a:solidFill>
                  <a:schemeClr val="tx1"/>
                </a:solidFill>
              </a:rPr>
              <a:t>incrementar el espacio de búsqueda</a:t>
            </a:r>
            <a:r>
              <a:rPr lang="es-ES" altLang="es-ES" sz="2000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83042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2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Métodos de búsqueda. Otros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3A7D29-F76E-DECF-59CC-FA4AEBE88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31842"/>
            <a:ext cx="9891713" cy="4861032"/>
          </a:xfrm>
        </p:spPr>
        <p:txBody>
          <a:bodyPr/>
          <a:lstStyle/>
          <a:p>
            <a:r>
              <a:rPr lang="es-ES" altLang="es-ES" sz="2000" dirty="0">
                <a:solidFill>
                  <a:schemeClr val="tx1"/>
                </a:solidFill>
              </a:rPr>
              <a:t>Evaluaciones en regiones poco prometedoras.</a:t>
            </a:r>
          </a:p>
          <a:p>
            <a:pPr marL="0" indent="0">
              <a:buNone/>
            </a:pPr>
            <a:r>
              <a:rPr lang="es-ES" altLang="es-ES" sz="20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2D1CFAF-3A41-90D3-2A5B-CAD7A8DD3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913" y="2138363"/>
            <a:ext cx="4826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90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2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Métodos de búsqueda. Otros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3A7D29-F76E-DECF-59CC-FA4AEBE88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31842"/>
            <a:ext cx="9891713" cy="4861032"/>
          </a:xfrm>
        </p:spPr>
        <p:txBody>
          <a:bodyPr/>
          <a:lstStyle/>
          <a:p>
            <a:r>
              <a:rPr lang="es-ES" altLang="es-ES" sz="2000" dirty="0">
                <a:solidFill>
                  <a:schemeClr val="tx1"/>
                </a:solidFill>
              </a:rPr>
              <a:t>Una mejor solución: optimización bayesiana, algoritmos genéticos.</a:t>
            </a:r>
          </a:p>
          <a:p>
            <a:pPr marL="0" indent="0">
              <a:buNone/>
            </a:pPr>
            <a:r>
              <a:rPr lang="es-ES" altLang="es-ES" sz="20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2D35C74-EFF3-7DA9-2C12-68F68BDEB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140814"/>
            <a:ext cx="7772400" cy="384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9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2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Objetivo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99B8AC43-60F8-248E-2648-9FD2D952D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040" y="1503272"/>
            <a:ext cx="6443662" cy="183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5A100F5-EF85-56A0-CF45-A1DF8818A1CA}"/>
              </a:ext>
            </a:extLst>
          </p:cNvPr>
          <p:cNvSpPr txBox="1"/>
          <p:nvPr/>
        </p:nvSpPr>
        <p:spPr>
          <a:xfrm>
            <a:off x="3837220" y="5885683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Montserrat" pitchFamily="2" charset="77"/>
              </a:rPr>
              <a:t>Subadaptada</a:t>
            </a:r>
            <a:r>
              <a:rPr lang="es-ES" dirty="0">
                <a:latin typeface="Montserrat" pitchFamily="2" charset="77"/>
              </a:rPr>
              <a:t> (</a:t>
            </a:r>
            <a:r>
              <a:rPr lang="es-ES" i="1" dirty="0" err="1">
                <a:latin typeface="Montserrat" pitchFamily="2" charset="77"/>
              </a:rPr>
              <a:t>underfitting</a:t>
            </a:r>
            <a:r>
              <a:rPr lang="es-ES" dirty="0">
                <a:latin typeface="Montserrat" pitchFamily="2" charset="77"/>
              </a:rPr>
              <a:t>)</a:t>
            </a:r>
            <a:endParaRPr dirty="0">
              <a:latin typeface="Montserrat" pitchFamily="2" charset="77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C78CF77-210E-7569-2E8F-A0100C954A1C}"/>
              </a:ext>
            </a:extLst>
          </p:cNvPr>
          <p:cNvSpPr txBox="1"/>
          <p:nvPr/>
        </p:nvSpPr>
        <p:spPr>
          <a:xfrm>
            <a:off x="7511148" y="5885683"/>
            <a:ext cx="338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Montserrat" pitchFamily="2" charset="77"/>
              </a:rPr>
              <a:t>Sobreadaptada</a:t>
            </a:r>
            <a:r>
              <a:rPr lang="es-ES" dirty="0">
                <a:latin typeface="Montserrat" pitchFamily="2" charset="77"/>
              </a:rPr>
              <a:t> (</a:t>
            </a:r>
            <a:r>
              <a:rPr lang="es-ES" i="1" dirty="0" err="1">
                <a:latin typeface="Montserrat" pitchFamily="2" charset="77"/>
              </a:rPr>
              <a:t>overfitting</a:t>
            </a:r>
            <a:r>
              <a:rPr lang="es-ES" dirty="0">
                <a:latin typeface="Montserrat" pitchFamily="2" charset="77"/>
              </a:rPr>
              <a:t>)</a:t>
            </a:r>
            <a:endParaRPr dirty="0">
              <a:latin typeface="Montserrat" pitchFamily="2" charset="77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62D04A6-3A07-7EBC-E0C6-6E6599D33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244" y="3429000"/>
            <a:ext cx="3148559" cy="236293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9AFD258-F872-EF22-27DD-BE514189B6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2430" y="3428999"/>
            <a:ext cx="3154604" cy="2362931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B9C53800-F349-D717-3179-BBD734F8436C}"/>
              </a:ext>
            </a:extLst>
          </p:cNvPr>
          <p:cNvSpPr txBox="1"/>
          <p:nvPr/>
        </p:nvSpPr>
        <p:spPr>
          <a:xfrm>
            <a:off x="1132115" y="2027147"/>
            <a:ext cx="1773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Montserrat" pitchFamily="2" charset="77"/>
              </a:rPr>
              <a:t>REGRESIÓN</a:t>
            </a:r>
            <a:endParaRPr sz="2000" b="1" dirty="0">
              <a:latin typeface="Montserrat" pitchFamily="2" charset="77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B36B6E4-2C9F-DB68-364D-61FC8082826F}"/>
              </a:ext>
            </a:extLst>
          </p:cNvPr>
          <p:cNvSpPr txBox="1"/>
          <p:nvPr/>
        </p:nvSpPr>
        <p:spPr>
          <a:xfrm>
            <a:off x="870024" y="4410409"/>
            <a:ext cx="2297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Montserrat" pitchFamily="2" charset="77"/>
              </a:rPr>
              <a:t>CLASIFICACIÓN</a:t>
            </a:r>
            <a:endParaRPr sz="2000" b="1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39231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2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Proceso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44FDD3E-5E30-8766-F68D-17B016E4B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14607"/>
            <a:ext cx="2922269" cy="263867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4F61844-DD2A-2CD0-E7F3-EB4286D5B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0688" y="1919550"/>
            <a:ext cx="9265107" cy="2828786"/>
          </a:xfrm>
          <a:prstGeom prst="rect">
            <a:avLst/>
          </a:prstGeom>
        </p:spPr>
      </p:pic>
      <p:sp>
        <p:nvSpPr>
          <p:cNvPr id="5" name="Abrir llave 4">
            <a:extLst>
              <a:ext uri="{FF2B5EF4-FFF2-40B4-BE49-F238E27FC236}">
                <a16:creationId xmlns:a16="http://schemas.microsoft.com/office/drawing/2014/main" id="{B7CF7064-B570-8BF4-226F-1EDB41BB9525}"/>
              </a:ext>
            </a:extLst>
          </p:cNvPr>
          <p:cNvSpPr/>
          <p:nvPr/>
        </p:nvSpPr>
        <p:spPr>
          <a:xfrm rot="16200000">
            <a:off x="2565027" y="2695651"/>
            <a:ext cx="333896" cy="46271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1A83153-42B4-A544-0D6B-95FFC2F0926E}"/>
              </a:ext>
            </a:extLst>
          </p:cNvPr>
          <p:cNvSpPr txBox="1"/>
          <p:nvPr/>
        </p:nvSpPr>
        <p:spPr>
          <a:xfrm>
            <a:off x="2180278" y="5207737"/>
            <a:ext cx="1172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accent1"/>
                </a:solidFill>
                <a:latin typeface="Montserrat" pitchFamily="2" charset="77"/>
              </a:rPr>
              <a:t>Paso 1</a:t>
            </a:r>
            <a:endParaRPr sz="2400" b="1" dirty="0">
              <a:solidFill>
                <a:schemeClr val="accent1"/>
              </a:solidFill>
              <a:latin typeface="Montserrat" pitchFamily="2" charset="77"/>
            </a:endParaRPr>
          </a:p>
        </p:txBody>
      </p:sp>
      <p:sp>
        <p:nvSpPr>
          <p:cNvPr id="8" name="Abrir llave 7">
            <a:extLst>
              <a:ext uri="{FF2B5EF4-FFF2-40B4-BE49-F238E27FC236}">
                <a16:creationId xmlns:a16="http://schemas.microsoft.com/office/drawing/2014/main" id="{F3BC00D5-1AE9-2539-FE21-4130935F932E}"/>
              </a:ext>
            </a:extLst>
          </p:cNvPr>
          <p:cNvSpPr/>
          <p:nvPr/>
        </p:nvSpPr>
        <p:spPr>
          <a:xfrm rot="16200000">
            <a:off x="8947319" y="2135375"/>
            <a:ext cx="351590" cy="57653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539EF5F-2E8F-E254-565E-3005FB2A579C}"/>
              </a:ext>
            </a:extLst>
          </p:cNvPr>
          <p:cNvSpPr txBox="1"/>
          <p:nvPr/>
        </p:nvSpPr>
        <p:spPr>
          <a:xfrm>
            <a:off x="8615186" y="5207737"/>
            <a:ext cx="1396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1"/>
                </a:solidFill>
                <a:latin typeface="Montserrat" pitchFamily="2" charset="77"/>
              </a:rPr>
              <a:t>Paso 2</a:t>
            </a:r>
            <a:endParaRPr sz="2400" b="1" dirty="0">
              <a:solidFill>
                <a:schemeClr val="accent1"/>
              </a:solidFill>
              <a:latin typeface="Montserrat" pitchFamily="2" charset="77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23B5408-022D-723A-BDC1-B985BF563FBD}"/>
              </a:ext>
            </a:extLst>
          </p:cNvPr>
          <p:cNvSpPr txBox="1"/>
          <p:nvPr/>
        </p:nvSpPr>
        <p:spPr>
          <a:xfrm>
            <a:off x="647617" y="6292819"/>
            <a:ext cx="3676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Montserrat" pitchFamily="2" charset="77"/>
              </a:rPr>
              <a:t>(</a:t>
            </a:r>
            <a:r>
              <a:rPr lang="es-ES" sz="2000" dirty="0" err="1">
                <a:latin typeface="Montserrat" pitchFamily="2" charset="77"/>
              </a:rPr>
              <a:t>holdout</a:t>
            </a:r>
            <a:r>
              <a:rPr lang="es-ES" sz="2000" dirty="0">
                <a:latin typeface="Montserrat" pitchFamily="2" charset="77"/>
              </a:rPr>
              <a:t> o </a:t>
            </a:r>
            <a:r>
              <a:rPr lang="es-ES" sz="2000" dirty="0" err="1">
                <a:latin typeface="Montserrat" pitchFamily="2" charset="77"/>
              </a:rPr>
              <a:t>cross-validation</a:t>
            </a:r>
            <a:r>
              <a:rPr lang="es-ES" sz="2000" dirty="0">
                <a:latin typeface="Montserrat" pitchFamily="2" charset="77"/>
              </a:rPr>
              <a:t>)</a:t>
            </a:r>
            <a:endParaRPr sz="2000" dirty="0">
              <a:latin typeface="Montserrat" pitchFamily="2" charset="77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8549A01-2B79-3F9B-039A-3A15443B1658}"/>
              </a:ext>
            </a:extLst>
          </p:cNvPr>
          <p:cNvSpPr txBox="1"/>
          <p:nvPr/>
        </p:nvSpPr>
        <p:spPr>
          <a:xfrm>
            <a:off x="4214812" y="1363395"/>
            <a:ext cx="5737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>
                <a:solidFill>
                  <a:srgbClr val="C00000"/>
                </a:solidFill>
                <a:latin typeface="Montserrat" pitchFamily="2" charset="77"/>
              </a:rPr>
              <a:t>Inner</a:t>
            </a:r>
            <a:r>
              <a:rPr lang="es-ES" sz="2400" dirty="0">
                <a:solidFill>
                  <a:srgbClr val="C00000"/>
                </a:solidFill>
                <a:latin typeface="Montserrat" pitchFamily="2" charset="77"/>
              </a:rPr>
              <a:t>. Evaluamos ajuste parámetros</a:t>
            </a:r>
            <a:endParaRPr sz="2400" dirty="0">
              <a:solidFill>
                <a:srgbClr val="C00000"/>
              </a:solidFill>
              <a:latin typeface="Montserrat" pitchFamily="2" charset="77"/>
            </a:endParaRP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BB20148A-D550-7F0C-47BE-9A8428B3E3F6}"/>
              </a:ext>
            </a:extLst>
          </p:cNvPr>
          <p:cNvCxnSpPr>
            <a:stCxn id="19" idx="2"/>
          </p:cNvCxnSpPr>
          <p:nvPr/>
        </p:nvCxnSpPr>
        <p:spPr>
          <a:xfrm flipH="1">
            <a:off x="4214812" y="1825060"/>
            <a:ext cx="2868734" cy="110387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730B0B5-A552-C862-B05F-274333503B97}"/>
              </a:ext>
            </a:extLst>
          </p:cNvPr>
          <p:cNvSpPr txBox="1"/>
          <p:nvPr/>
        </p:nvSpPr>
        <p:spPr>
          <a:xfrm>
            <a:off x="4770223" y="5648007"/>
            <a:ext cx="4543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>
                <a:solidFill>
                  <a:srgbClr val="C00000"/>
                </a:solidFill>
                <a:latin typeface="Montserrat" pitchFamily="2" charset="77"/>
              </a:rPr>
              <a:t>Outer</a:t>
            </a:r>
            <a:r>
              <a:rPr lang="es-ES" sz="2400" dirty="0">
                <a:solidFill>
                  <a:srgbClr val="C00000"/>
                </a:solidFill>
                <a:latin typeface="Montserrat" pitchFamily="2" charset="77"/>
              </a:rPr>
              <a:t>. Evaluamos el modelo</a:t>
            </a:r>
            <a:endParaRPr sz="2400" dirty="0">
              <a:solidFill>
                <a:srgbClr val="C00000"/>
              </a:solidFill>
              <a:latin typeface="Montserrat" pitchFamily="2" charset="77"/>
            </a:endParaRP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49B90672-12B1-B919-BBB2-15A65B4F4DD1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4207097" y="4457501"/>
            <a:ext cx="2834742" cy="119050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268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2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Proceso</a:t>
            </a:r>
          </a:p>
        </p:txBody>
      </p:sp>
      <p:grpSp>
        <p:nvGrpSpPr>
          <p:cNvPr id="7" name="Group 14">
            <a:extLst>
              <a:ext uri="{FF2B5EF4-FFF2-40B4-BE49-F238E27FC236}">
                <a16:creationId xmlns:a16="http://schemas.microsoft.com/office/drawing/2014/main" id="{0F86DCC2-EAF4-E3C3-5DDC-EC276019584D}"/>
              </a:ext>
            </a:extLst>
          </p:cNvPr>
          <p:cNvGrpSpPr>
            <a:grpSpLocks/>
          </p:cNvGrpSpPr>
          <p:nvPr/>
        </p:nvGrpSpPr>
        <p:grpSpPr bwMode="auto">
          <a:xfrm>
            <a:off x="3019592" y="1825625"/>
            <a:ext cx="2754313" cy="2481263"/>
            <a:chOff x="1152" y="2016"/>
            <a:chExt cx="1735" cy="1680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0BA21E27-0F7B-EBF6-F453-076BD64C3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400"/>
              <a:ext cx="1152" cy="1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400">
                  <a:solidFill>
                    <a:schemeClr val="tx2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Arial" charset="0"/>
                <a:buChar char="•"/>
                <a:defRPr sz="2000">
                  <a:solidFill>
                    <a:schemeClr val="tx2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5AE53"/>
                </a:buClr>
                <a:buFont typeface="Arial" charset="0"/>
                <a:buChar char="•"/>
                <a:defRPr>
                  <a:solidFill>
                    <a:schemeClr val="tx2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848058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E8B54D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B54D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B54D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B54D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B54D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s-ES" altLang="es-ES">
                <a:solidFill>
                  <a:schemeClr val="tx1"/>
                </a:solidFill>
                <a:latin typeface="Montserrat" pitchFamily="2" charset="77"/>
              </a:endParaRPr>
            </a:p>
          </p:txBody>
        </p:sp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F4EF1B5A-0302-200C-CE63-E48E7CAB2E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016"/>
              <a:ext cx="17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400">
                  <a:solidFill>
                    <a:schemeClr val="tx2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Arial" charset="0"/>
                <a:buChar char="•"/>
                <a:defRPr sz="2000">
                  <a:solidFill>
                    <a:schemeClr val="tx2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5AE53"/>
                </a:buClr>
                <a:buFont typeface="Arial" charset="0"/>
                <a:buChar char="•"/>
                <a:defRPr>
                  <a:solidFill>
                    <a:schemeClr val="tx2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848058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E8B54D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B54D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B54D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B54D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B54D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s-ES" altLang="es-ES" sz="1800" dirty="0" err="1">
                  <a:solidFill>
                    <a:schemeClr val="tx1"/>
                  </a:solidFill>
                  <a:latin typeface="Montserrat" pitchFamily="2" charset="77"/>
                </a:rPr>
                <a:t>Atr</a:t>
              </a:r>
              <a:r>
                <a:rPr lang="es-ES" altLang="es-ES" sz="1800" dirty="0">
                  <a:solidFill>
                    <a:schemeClr val="tx1"/>
                  </a:solidFill>
                  <a:latin typeface="Montserrat" pitchFamily="2" charset="77"/>
                </a:rPr>
                <a:t>. X            Clase y</a:t>
              </a: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FA340F08-320F-FF80-7910-143DA3637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400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>
                <a:latin typeface="Montserrat" pitchFamily="2" charset="77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1FE68DC7-5E4B-08A5-4FB1-15B6DD0430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264"/>
              <a:ext cx="11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>
                <a:latin typeface="Montserrat" pitchFamily="2" charset="77"/>
              </a:endParaRPr>
            </a:p>
          </p:txBody>
        </p:sp>
      </p:grpSp>
      <p:sp>
        <p:nvSpPr>
          <p:cNvPr id="14" name="11 Abrir llave">
            <a:extLst>
              <a:ext uri="{FF2B5EF4-FFF2-40B4-BE49-F238E27FC236}">
                <a16:creationId xmlns:a16="http://schemas.microsoft.com/office/drawing/2014/main" id="{5CFBB9AA-A895-EFF1-EA1F-DEEE62589225}"/>
              </a:ext>
            </a:extLst>
          </p:cNvPr>
          <p:cNvSpPr/>
          <p:nvPr/>
        </p:nvSpPr>
        <p:spPr>
          <a:xfrm>
            <a:off x="2619715" y="2374899"/>
            <a:ext cx="45719" cy="28234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ES">
              <a:latin typeface="Montserrat" pitchFamily="2" charset="77"/>
            </a:endParaRPr>
          </a:p>
        </p:txBody>
      </p:sp>
      <p:sp>
        <p:nvSpPr>
          <p:cNvPr id="15" name="3 CuadroTexto">
            <a:extLst>
              <a:ext uri="{FF2B5EF4-FFF2-40B4-BE49-F238E27FC236}">
                <a16:creationId xmlns:a16="http://schemas.microsoft.com/office/drawing/2014/main" id="{9D1D14AF-4028-0370-8C37-917348B04964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158698" y="3073400"/>
            <a:ext cx="2519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 dirty="0">
                <a:solidFill>
                  <a:schemeClr val="tx1"/>
                </a:solidFill>
                <a:latin typeface="Montserrat" pitchFamily="2" charset="77"/>
              </a:rPr>
              <a:t>Datos disponibles</a:t>
            </a:r>
          </a:p>
        </p:txBody>
      </p:sp>
      <p:cxnSp>
        <p:nvCxnSpPr>
          <p:cNvPr id="16" name="15 Conector recto">
            <a:extLst>
              <a:ext uri="{FF2B5EF4-FFF2-40B4-BE49-F238E27FC236}">
                <a16:creationId xmlns:a16="http://schemas.microsoft.com/office/drawing/2014/main" id="{914B70A6-4E4D-6840-13DD-DA920FC7208F}"/>
              </a:ext>
            </a:extLst>
          </p:cNvPr>
          <p:cNvCxnSpPr/>
          <p:nvPr/>
        </p:nvCxnSpPr>
        <p:spPr>
          <a:xfrm flipV="1">
            <a:off x="4391192" y="1825625"/>
            <a:ext cx="0" cy="368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>
            <a:extLst>
              <a:ext uri="{FF2B5EF4-FFF2-40B4-BE49-F238E27FC236}">
                <a16:creationId xmlns:a16="http://schemas.microsoft.com/office/drawing/2014/main" id="{2BC66373-6570-99BD-0AFD-71E2064D1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405" y="2862263"/>
            <a:ext cx="4445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>
            <a:extLst>
              <a:ext uri="{FF2B5EF4-FFF2-40B4-BE49-F238E27FC236}">
                <a16:creationId xmlns:a16="http://schemas.microsoft.com/office/drawing/2014/main" id="{9893E17A-E911-71B3-F85F-9C4E52FDD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55" y="2832100"/>
            <a:ext cx="50165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5">
            <a:extLst>
              <a:ext uri="{FF2B5EF4-FFF2-40B4-BE49-F238E27FC236}">
                <a16:creationId xmlns:a16="http://schemas.microsoft.com/office/drawing/2014/main" id="{9905714C-EE0D-7B58-52F6-07612162B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355" y="2762250"/>
            <a:ext cx="5016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2 CuadroTexto">
            <a:extLst>
              <a:ext uri="{FF2B5EF4-FFF2-40B4-BE49-F238E27FC236}">
                <a16:creationId xmlns:a16="http://schemas.microsoft.com/office/drawing/2014/main" id="{D4BE737E-96F1-27C7-7B8C-5A4DD9492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8755" y="3881438"/>
            <a:ext cx="703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>
                <a:solidFill>
                  <a:srgbClr val="00B050"/>
                </a:solidFill>
                <a:latin typeface="Montserrat" pitchFamily="2" charset="77"/>
              </a:rPr>
              <a:t>60%</a:t>
            </a:r>
          </a:p>
        </p:txBody>
      </p:sp>
      <p:sp>
        <p:nvSpPr>
          <p:cNvPr id="27" name="74 CuadroTexto">
            <a:extLst>
              <a:ext uri="{FF2B5EF4-FFF2-40B4-BE49-F238E27FC236}">
                <a16:creationId xmlns:a16="http://schemas.microsoft.com/office/drawing/2014/main" id="{30EB9AB4-3172-00FD-81DA-073F03724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7092" y="3873500"/>
            <a:ext cx="703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>
                <a:solidFill>
                  <a:srgbClr val="00B050"/>
                </a:solidFill>
                <a:latin typeface="Montserrat" pitchFamily="2" charset="77"/>
              </a:rPr>
              <a:t>92%</a:t>
            </a:r>
          </a:p>
        </p:txBody>
      </p:sp>
      <p:sp>
        <p:nvSpPr>
          <p:cNvPr id="28" name="75 CuadroTexto">
            <a:extLst>
              <a:ext uri="{FF2B5EF4-FFF2-40B4-BE49-F238E27FC236}">
                <a16:creationId xmlns:a16="http://schemas.microsoft.com/office/drawing/2014/main" id="{E4419A88-C2D8-8E7C-967E-CFF7E158B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830" y="3894138"/>
            <a:ext cx="701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>
                <a:solidFill>
                  <a:srgbClr val="00B050"/>
                </a:solidFill>
                <a:latin typeface="Montserrat" pitchFamily="2" charset="77"/>
              </a:rPr>
              <a:t>70%</a:t>
            </a:r>
          </a:p>
        </p:txBody>
      </p:sp>
      <p:sp>
        <p:nvSpPr>
          <p:cNvPr id="29" name="4 CuadroTexto">
            <a:extLst>
              <a:ext uri="{FF2B5EF4-FFF2-40B4-BE49-F238E27FC236}">
                <a16:creationId xmlns:a16="http://schemas.microsoft.com/office/drawing/2014/main" id="{14708F8D-D00D-1DEA-1D6C-CB07B864A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1630" y="2514600"/>
            <a:ext cx="444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>
                <a:solidFill>
                  <a:schemeClr val="tx1"/>
                </a:solidFill>
                <a:latin typeface="Montserrat" pitchFamily="2" charset="77"/>
              </a:rPr>
              <a:t>1</a:t>
            </a:r>
          </a:p>
        </p:txBody>
      </p:sp>
      <p:sp>
        <p:nvSpPr>
          <p:cNvPr id="30" name="37 CuadroTexto">
            <a:extLst>
              <a:ext uri="{FF2B5EF4-FFF2-40B4-BE49-F238E27FC236}">
                <a16:creationId xmlns:a16="http://schemas.microsoft.com/office/drawing/2014/main" id="{4C2E504E-F3D9-9267-7CA8-50EB8DFDE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655" y="2514600"/>
            <a:ext cx="444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>
                <a:solidFill>
                  <a:schemeClr val="tx1"/>
                </a:solidFill>
                <a:latin typeface="Montserrat" pitchFamily="2" charset="77"/>
              </a:rPr>
              <a:t>2</a:t>
            </a:r>
          </a:p>
        </p:txBody>
      </p:sp>
      <p:sp>
        <p:nvSpPr>
          <p:cNvPr id="31" name="38 CuadroTexto">
            <a:extLst>
              <a:ext uri="{FF2B5EF4-FFF2-40B4-BE49-F238E27FC236}">
                <a16:creationId xmlns:a16="http://schemas.microsoft.com/office/drawing/2014/main" id="{E93B3074-7EBF-92AC-C7EB-5698553F9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6405" y="2462213"/>
            <a:ext cx="444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>
                <a:solidFill>
                  <a:schemeClr val="tx1"/>
                </a:solidFill>
                <a:latin typeface="Montserrat" pitchFamily="2" charset="77"/>
              </a:rPr>
              <a:t>3</a:t>
            </a:r>
          </a:p>
        </p:txBody>
      </p:sp>
      <p:sp>
        <p:nvSpPr>
          <p:cNvPr id="32" name="Line 7">
            <a:extLst>
              <a:ext uri="{FF2B5EF4-FFF2-40B4-BE49-F238E27FC236}">
                <a16:creationId xmlns:a16="http://schemas.microsoft.com/office/drawing/2014/main" id="{4C2D68BA-F21C-A125-CA57-6319E91BFA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0555" y="2965450"/>
            <a:ext cx="1828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>
              <a:latin typeface="Montserrat" pitchFamily="2" charset="77"/>
            </a:endParaRPr>
          </a:p>
        </p:txBody>
      </p:sp>
      <p:sp>
        <p:nvSpPr>
          <p:cNvPr id="33" name="Text Box 24">
            <a:extLst>
              <a:ext uri="{FF2B5EF4-FFF2-40B4-BE49-F238E27FC236}">
                <a16:creationId xmlns:a16="http://schemas.microsoft.com/office/drawing/2014/main" id="{A7D56CA8-64B8-C96E-0AB9-2ADB08640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592" y="3743325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ES" altLang="es-ES">
                <a:solidFill>
                  <a:srgbClr val="00B050"/>
                </a:solidFill>
                <a:latin typeface="Montserrat" pitchFamily="2" charset="77"/>
              </a:rPr>
              <a:t>C</a:t>
            </a:r>
          </a:p>
        </p:txBody>
      </p:sp>
      <p:sp>
        <p:nvSpPr>
          <p:cNvPr id="34" name="Text Box 24">
            <a:extLst>
              <a:ext uri="{FF2B5EF4-FFF2-40B4-BE49-F238E27FC236}">
                <a16:creationId xmlns:a16="http://schemas.microsoft.com/office/drawing/2014/main" id="{39B4421D-8E33-A7C2-4EBA-724C743E4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0742" y="2436813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ES" altLang="es-ES">
                <a:solidFill>
                  <a:srgbClr val="FF0000"/>
                </a:solidFill>
                <a:latin typeface="Montserrat" pitchFamily="2" charset="77"/>
              </a:rPr>
              <a:t>A</a:t>
            </a:r>
          </a:p>
        </p:txBody>
      </p:sp>
      <p:sp>
        <p:nvSpPr>
          <p:cNvPr id="35" name="Text Box 24">
            <a:extLst>
              <a:ext uri="{FF2B5EF4-FFF2-40B4-BE49-F238E27FC236}">
                <a16:creationId xmlns:a16="http://schemas.microsoft.com/office/drawing/2014/main" id="{EAAA0F82-1CC5-1FF8-B604-301A31F6F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2492" y="30861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ES" altLang="es-ES">
                <a:solidFill>
                  <a:srgbClr val="FF0000"/>
                </a:solidFill>
                <a:latin typeface="Montserrat" pitchFamily="2" charset="77"/>
              </a:rPr>
              <a:t>B</a:t>
            </a:r>
          </a:p>
        </p:txBody>
      </p:sp>
      <p:sp>
        <p:nvSpPr>
          <p:cNvPr id="36" name="8 Forma libre">
            <a:extLst>
              <a:ext uri="{FF2B5EF4-FFF2-40B4-BE49-F238E27FC236}">
                <a16:creationId xmlns:a16="http://schemas.microsoft.com/office/drawing/2014/main" id="{1F9180D1-039D-A56C-6E62-358E727A1697}"/>
              </a:ext>
            </a:extLst>
          </p:cNvPr>
          <p:cNvSpPr/>
          <p:nvPr/>
        </p:nvSpPr>
        <p:spPr>
          <a:xfrm>
            <a:off x="5013492" y="2511425"/>
            <a:ext cx="400050" cy="120650"/>
          </a:xfrm>
          <a:custGeom>
            <a:avLst/>
            <a:gdLst>
              <a:gd name="connsiteX0" fmla="*/ 0 w 401052"/>
              <a:gd name="connsiteY0" fmla="*/ 120316 h 120316"/>
              <a:gd name="connsiteX1" fmla="*/ 320842 w 401052"/>
              <a:gd name="connsiteY1" fmla="*/ 0 h 120316"/>
              <a:gd name="connsiteX2" fmla="*/ 401052 w 401052"/>
              <a:gd name="connsiteY2" fmla="*/ 120316 h 12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1052" h="120316">
                <a:moveTo>
                  <a:pt x="0" y="120316"/>
                </a:moveTo>
                <a:cubicBezTo>
                  <a:pt x="127000" y="60158"/>
                  <a:pt x="254000" y="0"/>
                  <a:pt x="320842" y="0"/>
                </a:cubicBezTo>
                <a:cubicBezTo>
                  <a:pt x="387684" y="0"/>
                  <a:pt x="394368" y="60158"/>
                  <a:pt x="401052" y="120316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latin typeface="Montserrat" pitchFamily="2" charset="77"/>
            </a:endParaRPr>
          </a:p>
        </p:txBody>
      </p:sp>
      <p:sp>
        <p:nvSpPr>
          <p:cNvPr id="37" name="9 Forma libre">
            <a:extLst>
              <a:ext uri="{FF2B5EF4-FFF2-40B4-BE49-F238E27FC236}">
                <a16:creationId xmlns:a16="http://schemas.microsoft.com/office/drawing/2014/main" id="{B50F7AF1-2FAB-4F4C-9AB7-2BBE8332F0BA}"/>
              </a:ext>
            </a:extLst>
          </p:cNvPr>
          <p:cNvSpPr/>
          <p:nvPr/>
        </p:nvSpPr>
        <p:spPr>
          <a:xfrm>
            <a:off x="4956342" y="2246313"/>
            <a:ext cx="1074738" cy="257175"/>
          </a:xfrm>
          <a:custGeom>
            <a:avLst/>
            <a:gdLst>
              <a:gd name="connsiteX0" fmla="*/ 0 w 1074821"/>
              <a:gd name="connsiteY0" fmla="*/ 256717 h 256717"/>
              <a:gd name="connsiteX1" fmla="*/ 834190 w 1074821"/>
              <a:gd name="connsiteY1" fmla="*/ 43 h 256717"/>
              <a:gd name="connsiteX2" fmla="*/ 1074821 w 1074821"/>
              <a:gd name="connsiteY2" fmla="*/ 240675 h 25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4821" h="256717">
                <a:moveTo>
                  <a:pt x="0" y="256717"/>
                </a:moveTo>
                <a:cubicBezTo>
                  <a:pt x="327526" y="129717"/>
                  <a:pt x="655053" y="2717"/>
                  <a:pt x="834190" y="43"/>
                </a:cubicBezTo>
                <a:cubicBezTo>
                  <a:pt x="1013327" y="-2631"/>
                  <a:pt x="1044074" y="119022"/>
                  <a:pt x="1074821" y="240675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latin typeface="Montserrat" pitchFamily="2" charset="77"/>
            </a:endParaRPr>
          </a:p>
        </p:txBody>
      </p:sp>
      <p:sp>
        <p:nvSpPr>
          <p:cNvPr id="38" name="10 Forma libre">
            <a:extLst>
              <a:ext uri="{FF2B5EF4-FFF2-40B4-BE49-F238E27FC236}">
                <a16:creationId xmlns:a16="http://schemas.microsoft.com/office/drawing/2014/main" id="{4549BD70-D58B-C043-818E-4488BB87AEB7}"/>
              </a:ext>
            </a:extLst>
          </p:cNvPr>
          <p:cNvSpPr/>
          <p:nvPr/>
        </p:nvSpPr>
        <p:spPr>
          <a:xfrm>
            <a:off x="4956342" y="1925638"/>
            <a:ext cx="1878013" cy="520700"/>
          </a:xfrm>
          <a:custGeom>
            <a:avLst/>
            <a:gdLst>
              <a:gd name="connsiteX0" fmla="*/ 0 w 1876927"/>
              <a:gd name="connsiteY0" fmla="*/ 513352 h 521373"/>
              <a:gd name="connsiteX1" fmla="*/ 1331495 w 1876927"/>
              <a:gd name="connsiteY1" fmla="*/ 5 h 521373"/>
              <a:gd name="connsiteX2" fmla="*/ 1876927 w 1876927"/>
              <a:gd name="connsiteY2" fmla="*/ 521373 h 521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6927" h="521373">
                <a:moveTo>
                  <a:pt x="0" y="513352"/>
                </a:moveTo>
                <a:cubicBezTo>
                  <a:pt x="509337" y="256010"/>
                  <a:pt x="1018674" y="-1332"/>
                  <a:pt x="1331495" y="5"/>
                </a:cubicBezTo>
                <a:cubicBezTo>
                  <a:pt x="1644316" y="1342"/>
                  <a:pt x="1760621" y="261357"/>
                  <a:pt x="1876927" y="521373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latin typeface="Montserrat" pitchFamily="2" charset="77"/>
            </a:endParaRPr>
          </a:p>
        </p:txBody>
      </p:sp>
      <p:sp>
        <p:nvSpPr>
          <p:cNvPr id="39" name="12 Forma libre">
            <a:extLst>
              <a:ext uri="{FF2B5EF4-FFF2-40B4-BE49-F238E27FC236}">
                <a16:creationId xmlns:a16="http://schemas.microsoft.com/office/drawing/2014/main" id="{38A16CF1-891F-1C42-C82E-FF07EC3F0CAA}"/>
              </a:ext>
            </a:extLst>
          </p:cNvPr>
          <p:cNvSpPr/>
          <p:nvPr/>
        </p:nvSpPr>
        <p:spPr>
          <a:xfrm>
            <a:off x="4981742" y="3265488"/>
            <a:ext cx="384175" cy="176212"/>
          </a:xfrm>
          <a:custGeom>
            <a:avLst/>
            <a:gdLst>
              <a:gd name="connsiteX0" fmla="*/ 0 w 385010"/>
              <a:gd name="connsiteY0" fmla="*/ 176463 h 176463"/>
              <a:gd name="connsiteX1" fmla="*/ 385010 w 385010"/>
              <a:gd name="connsiteY1" fmla="*/ 0 h 176463"/>
              <a:gd name="connsiteX2" fmla="*/ 385010 w 385010"/>
              <a:gd name="connsiteY2" fmla="*/ 0 h 176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010" h="176463">
                <a:moveTo>
                  <a:pt x="0" y="176463"/>
                </a:moveTo>
                <a:lnTo>
                  <a:pt x="385010" y="0"/>
                </a:lnTo>
                <a:lnTo>
                  <a:pt x="385010" y="0"/>
                </a:lnTo>
              </a:path>
            </a:pathLst>
          </a:custGeom>
          <a:noFill/>
          <a:ln>
            <a:solidFill>
              <a:srgbClr val="FF0000"/>
            </a:solidFill>
            <a:prstDash val="dash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latin typeface="Montserrat" pitchFamily="2" charset="77"/>
            </a:endParaRPr>
          </a:p>
        </p:txBody>
      </p:sp>
      <p:sp>
        <p:nvSpPr>
          <p:cNvPr id="40" name="13 Forma libre">
            <a:extLst>
              <a:ext uri="{FF2B5EF4-FFF2-40B4-BE49-F238E27FC236}">
                <a16:creationId xmlns:a16="http://schemas.microsoft.com/office/drawing/2014/main" id="{95965571-FC1D-DD1B-EA2C-D9533B3A3AD2}"/>
              </a:ext>
            </a:extLst>
          </p:cNvPr>
          <p:cNvSpPr/>
          <p:nvPr/>
        </p:nvSpPr>
        <p:spPr>
          <a:xfrm>
            <a:off x="4981742" y="3257550"/>
            <a:ext cx="1276350" cy="288925"/>
          </a:xfrm>
          <a:custGeom>
            <a:avLst/>
            <a:gdLst>
              <a:gd name="connsiteX0" fmla="*/ 0 w 1277439"/>
              <a:gd name="connsiteY0" fmla="*/ 288758 h 288758"/>
              <a:gd name="connsiteX1" fmla="*/ 1147010 w 1277439"/>
              <a:gd name="connsiteY1" fmla="*/ 128337 h 288758"/>
              <a:gd name="connsiteX2" fmla="*/ 1203157 w 1277439"/>
              <a:gd name="connsiteY2" fmla="*/ 0 h 288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7439" h="288758">
                <a:moveTo>
                  <a:pt x="0" y="288758"/>
                </a:moveTo>
                <a:cubicBezTo>
                  <a:pt x="473242" y="232610"/>
                  <a:pt x="946484" y="176463"/>
                  <a:pt x="1147010" y="128337"/>
                </a:cubicBezTo>
                <a:cubicBezTo>
                  <a:pt x="1347536" y="80211"/>
                  <a:pt x="1275346" y="40105"/>
                  <a:pt x="1203157" y="0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latin typeface="Montserrat" pitchFamily="2" charset="77"/>
            </a:endParaRPr>
          </a:p>
        </p:txBody>
      </p:sp>
      <p:sp>
        <p:nvSpPr>
          <p:cNvPr id="41" name="14 Forma libre">
            <a:extLst>
              <a:ext uri="{FF2B5EF4-FFF2-40B4-BE49-F238E27FC236}">
                <a16:creationId xmlns:a16="http://schemas.microsoft.com/office/drawing/2014/main" id="{6A9E53B6-B31C-0EB1-56DF-A38F1DC2CC08}"/>
              </a:ext>
            </a:extLst>
          </p:cNvPr>
          <p:cNvSpPr/>
          <p:nvPr/>
        </p:nvSpPr>
        <p:spPr>
          <a:xfrm>
            <a:off x="5013492" y="3289300"/>
            <a:ext cx="2022475" cy="320675"/>
          </a:xfrm>
          <a:custGeom>
            <a:avLst/>
            <a:gdLst>
              <a:gd name="connsiteX0" fmla="*/ 0 w 2023111"/>
              <a:gd name="connsiteY0" fmla="*/ 320842 h 320842"/>
              <a:gd name="connsiteX1" fmla="*/ 1732547 w 2023111"/>
              <a:gd name="connsiteY1" fmla="*/ 112295 h 320842"/>
              <a:gd name="connsiteX2" fmla="*/ 2005263 w 2023111"/>
              <a:gd name="connsiteY2" fmla="*/ 0 h 32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3111" h="320842">
                <a:moveTo>
                  <a:pt x="0" y="320842"/>
                </a:moveTo>
                <a:lnTo>
                  <a:pt x="1732547" y="112295"/>
                </a:lnTo>
                <a:cubicBezTo>
                  <a:pt x="2066757" y="58821"/>
                  <a:pt x="2036010" y="29410"/>
                  <a:pt x="2005263" y="0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latin typeface="Montserrat" pitchFamily="2" charset="77"/>
            </a:endParaRPr>
          </a:p>
        </p:txBody>
      </p:sp>
      <p:sp>
        <p:nvSpPr>
          <p:cNvPr id="42" name="1 Rectángulo">
            <a:extLst>
              <a:ext uri="{FF2B5EF4-FFF2-40B4-BE49-F238E27FC236}">
                <a16:creationId xmlns:a16="http://schemas.microsoft.com/office/drawing/2014/main" id="{BC2CB093-CB29-B69E-49DA-5CDAD8E47C18}"/>
              </a:ext>
            </a:extLst>
          </p:cNvPr>
          <p:cNvSpPr/>
          <p:nvPr/>
        </p:nvSpPr>
        <p:spPr>
          <a:xfrm>
            <a:off x="3095792" y="4306888"/>
            <a:ext cx="1828800" cy="891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Montserrat" pitchFamily="2" charset="77"/>
            </a:endParaRPr>
          </a:p>
        </p:txBody>
      </p:sp>
      <p:sp>
        <p:nvSpPr>
          <p:cNvPr id="43" name="3 CuadroTexto">
            <a:extLst>
              <a:ext uri="{FF2B5EF4-FFF2-40B4-BE49-F238E27FC236}">
                <a16:creationId xmlns:a16="http://schemas.microsoft.com/office/drawing/2014/main" id="{CD483026-610C-AF58-3266-6756B80589C9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533052" y="4672082"/>
            <a:ext cx="617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 dirty="0">
                <a:solidFill>
                  <a:schemeClr val="tx1"/>
                </a:solidFill>
                <a:latin typeface="Montserrat" pitchFamily="2" charset="77"/>
              </a:rPr>
              <a:t>Test</a:t>
            </a:r>
          </a:p>
        </p:txBody>
      </p:sp>
      <p:sp>
        <p:nvSpPr>
          <p:cNvPr id="44" name="3 CuadroTexto">
            <a:extLst>
              <a:ext uri="{FF2B5EF4-FFF2-40B4-BE49-F238E27FC236}">
                <a16:creationId xmlns:a16="http://schemas.microsoft.com/office/drawing/2014/main" id="{FF8FAD5D-EB77-D72D-D293-8808DC69794D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466936" y="3169758"/>
            <a:ext cx="7260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 dirty="0">
                <a:solidFill>
                  <a:schemeClr val="tx1"/>
                </a:solidFill>
                <a:latin typeface="Montserrat" pitchFamily="2" charset="77"/>
              </a:rPr>
              <a:t>Train</a:t>
            </a:r>
          </a:p>
        </p:txBody>
      </p:sp>
      <p:sp>
        <p:nvSpPr>
          <p:cNvPr id="45" name="33 Abrir llave">
            <a:extLst>
              <a:ext uri="{FF2B5EF4-FFF2-40B4-BE49-F238E27FC236}">
                <a16:creationId xmlns:a16="http://schemas.microsoft.com/office/drawing/2014/main" id="{F79204F7-BE7F-9C48-FB06-A5D84FBF7503}"/>
              </a:ext>
            </a:extLst>
          </p:cNvPr>
          <p:cNvSpPr/>
          <p:nvPr/>
        </p:nvSpPr>
        <p:spPr>
          <a:xfrm>
            <a:off x="3003515" y="2390031"/>
            <a:ext cx="45719" cy="19168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ES">
              <a:latin typeface="Montserrat" pitchFamily="2" charset="77"/>
            </a:endParaRPr>
          </a:p>
        </p:txBody>
      </p:sp>
      <p:cxnSp>
        <p:nvCxnSpPr>
          <p:cNvPr id="46" name="34 Conector recto">
            <a:extLst>
              <a:ext uri="{FF2B5EF4-FFF2-40B4-BE49-F238E27FC236}">
                <a16:creationId xmlns:a16="http://schemas.microsoft.com/office/drawing/2014/main" id="{72469009-C5CE-5299-C8DC-863A9F0AA932}"/>
              </a:ext>
            </a:extLst>
          </p:cNvPr>
          <p:cNvCxnSpPr/>
          <p:nvPr/>
        </p:nvCxnSpPr>
        <p:spPr>
          <a:xfrm>
            <a:off x="4391985" y="2392771"/>
            <a:ext cx="0" cy="2805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8C2BB072-93F4-8100-D065-B62248D8A923}"/>
              </a:ext>
            </a:extLst>
          </p:cNvPr>
          <p:cNvSpPr txBox="1"/>
          <p:nvPr/>
        </p:nvSpPr>
        <p:spPr>
          <a:xfrm>
            <a:off x="5677652" y="1268859"/>
            <a:ext cx="5737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>
                <a:solidFill>
                  <a:srgbClr val="C00000"/>
                </a:solidFill>
                <a:latin typeface="Montserrat" pitchFamily="2" charset="77"/>
              </a:rPr>
              <a:t>Inner</a:t>
            </a:r>
            <a:r>
              <a:rPr lang="es-ES" sz="2400" dirty="0">
                <a:solidFill>
                  <a:srgbClr val="C00000"/>
                </a:solidFill>
                <a:latin typeface="Montserrat" pitchFamily="2" charset="77"/>
              </a:rPr>
              <a:t>. Evaluamos ajuste parámetros</a:t>
            </a:r>
            <a:endParaRPr sz="2400" dirty="0">
              <a:solidFill>
                <a:srgbClr val="C00000"/>
              </a:solidFill>
              <a:latin typeface="Montserrat" pitchFamily="2" charset="77"/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66AE9F9-C3EE-BA6C-04B7-1C85C8151724}"/>
              </a:ext>
            </a:extLst>
          </p:cNvPr>
          <p:cNvSpPr txBox="1"/>
          <p:nvPr/>
        </p:nvSpPr>
        <p:spPr>
          <a:xfrm>
            <a:off x="5493711" y="5447655"/>
            <a:ext cx="6282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accent1"/>
                </a:solidFill>
                <a:latin typeface="Montserrat" pitchFamily="2" charset="77"/>
              </a:rPr>
              <a:t>Entrenamos con </a:t>
            </a:r>
            <a:r>
              <a:rPr lang="es-ES" sz="2400" dirty="0">
                <a:solidFill>
                  <a:srgbClr val="C00000"/>
                </a:solidFill>
                <a:latin typeface="Montserrat" pitchFamily="2" charset="77"/>
              </a:rPr>
              <a:t>A, B </a:t>
            </a:r>
            <a:r>
              <a:rPr lang="es-ES" sz="2400" dirty="0">
                <a:solidFill>
                  <a:schemeClr val="accent1"/>
                </a:solidFill>
                <a:latin typeface="Montserrat" pitchFamily="2" charset="77"/>
              </a:rPr>
              <a:t>y validamos con </a:t>
            </a:r>
            <a:r>
              <a:rPr lang="es-ES" sz="2400" dirty="0">
                <a:solidFill>
                  <a:srgbClr val="00B050"/>
                </a:solidFill>
                <a:latin typeface="Montserrat" pitchFamily="2" charset="77"/>
              </a:rPr>
              <a:t>C</a:t>
            </a:r>
            <a:endParaRPr sz="2400" dirty="0">
              <a:solidFill>
                <a:srgbClr val="00B050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22310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2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Proceso</a:t>
            </a:r>
          </a:p>
        </p:txBody>
      </p:sp>
      <p:grpSp>
        <p:nvGrpSpPr>
          <p:cNvPr id="7" name="Group 14">
            <a:extLst>
              <a:ext uri="{FF2B5EF4-FFF2-40B4-BE49-F238E27FC236}">
                <a16:creationId xmlns:a16="http://schemas.microsoft.com/office/drawing/2014/main" id="{0F86DCC2-EAF4-E3C3-5DDC-EC276019584D}"/>
              </a:ext>
            </a:extLst>
          </p:cNvPr>
          <p:cNvGrpSpPr>
            <a:grpSpLocks/>
          </p:cNvGrpSpPr>
          <p:nvPr/>
        </p:nvGrpSpPr>
        <p:grpSpPr bwMode="auto">
          <a:xfrm>
            <a:off x="3019592" y="1825625"/>
            <a:ext cx="2754313" cy="2481263"/>
            <a:chOff x="1152" y="2016"/>
            <a:chExt cx="1735" cy="1680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0BA21E27-0F7B-EBF6-F453-076BD64C3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400"/>
              <a:ext cx="1152" cy="1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400">
                  <a:solidFill>
                    <a:schemeClr val="tx2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Arial" charset="0"/>
                <a:buChar char="•"/>
                <a:defRPr sz="2000">
                  <a:solidFill>
                    <a:schemeClr val="tx2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5AE53"/>
                </a:buClr>
                <a:buFont typeface="Arial" charset="0"/>
                <a:buChar char="•"/>
                <a:defRPr>
                  <a:solidFill>
                    <a:schemeClr val="tx2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848058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E8B54D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B54D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B54D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B54D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B54D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s-ES" altLang="es-ES">
                <a:solidFill>
                  <a:schemeClr val="tx1"/>
                </a:solidFill>
                <a:latin typeface="Montserrat" pitchFamily="2" charset="77"/>
              </a:endParaRPr>
            </a:p>
          </p:txBody>
        </p:sp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F4EF1B5A-0302-200C-CE63-E48E7CAB2E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016"/>
              <a:ext cx="17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400">
                  <a:solidFill>
                    <a:schemeClr val="tx2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Arial" charset="0"/>
                <a:buChar char="•"/>
                <a:defRPr sz="2000">
                  <a:solidFill>
                    <a:schemeClr val="tx2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5AE53"/>
                </a:buClr>
                <a:buFont typeface="Arial" charset="0"/>
                <a:buChar char="•"/>
                <a:defRPr>
                  <a:solidFill>
                    <a:schemeClr val="tx2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848058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E8B54D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B54D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B54D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B54D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B54D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s-ES" altLang="es-ES" sz="1800" dirty="0" err="1">
                  <a:solidFill>
                    <a:schemeClr val="tx1"/>
                  </a:solidFill>
                  <a:latin typeface="Montserrat" pitchFamily="2" charset="77"/>
                </a:rPr>
                <a:t>Atr</a:t>
              </a:r>
              <a:r>
                <a:rPr lang="es-ES" altLang="es-ES" sz="1800" dirty="0">
                  <a:solidFill>
                    <a:schemeClr val="tx1"/>
                  </a:solidFill>
                  <a:latin typeface="Montserrat" pitchFamily="2" charset="77"/>
                </a:rPr>
                <a:t>. X            Clase y</a:t>
              </a: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FA340F08-320F-FF80-7910-143DA3637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400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>
                <a:latin typeface="Montserrat" pitchFamily="2" charset="77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1FE68DC7-5E4B-08A5-4FB1-15B6DD0430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264"/>
              <a:ext cx="11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>
                <a:latin typeface="Montserrat" pitchFamily="2" charset="77"/>
              </a:endParaRPr>
            </a:p>
          </p:txBody>
        </p:sp>
      </p:grpSp>
      <p:sp>
        <p:nvSpPr>
          <p:cNvPr id="14" name="11 Abrir llave">
            <a:extLst>
              <a:ext uri="{FF2B5EF4-FFF2-40B4-BE49-F238E27FC236}">
                <a16:creationId xmlns:a16="http://schemas.microsoft.com/office/drawing/2014/main" id="{5CFBB9AA-A895-EFF1-EA1F-DEEE62589225}"/>
              </a:ext>
            </a:extLst>
          </p:cNvPr>
          <p:cNvSpPr/>
          <p:nvPr/>
        </p:nvSpPr>
        <p:spPr>
          <a:xfrm>
            <a:off x="2619715" y="2374899"/>
            <a:ext cx="45719" cy="28234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ES">
              <a:latin typeface="Montserrat" pitchFamily="2" charset="77"/>
            </a:endParaRPr>
          </a:p>
        </p:txBody>
      </p:sp>
      <p:sp>
        <p:nvSpPr>
          <p:cNvPr id="15" name="3 CuadroTexto">
            <a:extLst>
              <a:ext uri="{FF2B5EF4-FFF2-40B4-BE49-F238E27FC236}">
                <a16:creationId xmlns:a16="http://schemas.microsoft.com/office/drawing/2014/main" id="{9D1D14AF-4028-0370-8C37-917348B04964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158698" y="3073400"/>
            <a:ext cx="2519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 dirty="0">
                <a:solidFill>
                  <a:schemeClr val="tx1"/>
                </a:solidFill>
                <a:latin typeface="Montserrat" pitchFamily="2" charset="77"/>
              </a:rPr>
              <a:t>Datos disponibles</a:t>
            </a:r>
          </a:p>
        </p:txBody>
      </p:sp>
      <p:cxnSp>
        <p:nvCxnSpPr>
          <p:cNvPr id="16" name="15 Conector recto">
            <a:extLst>
              <a:ext uri="{FF2B5EF4-FFF2-40B4-BE49-F238E27FC236}">
                <a16:creationId xmlns:a16="http://schemas.microsoft.com/office/drawing/2014/main" id="{914B70A6-4E4D-6840-13DD-DA920FC7208F}"/>
              </a:ext>
            </a:extLst>
          </p:cNvPr>
          <p:cNvCxnSpPr/>
          <p:nvPr/>
        </p:nvCxnSpPr>
        <p:spPr>
          <a:xfrm flipV="1">
            <a:off x="4391192" y="1825625"/>
            <a:ext cx="0" cy="368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>
            <a:extLst>
              <a:ext uri="{FF2B5EF4-FFF2-40B4-BE49-F238E27FC236}">
                <a16:creationId xmlns:a16="http://schemas.microsoft.com/office/drawing/2014/main" id="{2BC66373-6570-99BD-0AFD-71E2064D1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405" y="2862263"/>
            <a:ext cx="4445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>
            <a:extLst>
              <a:ext uri="{FF2B5EF4-FFF2-40B4-BE49-F238E27FC236}">
                <a16:creationId xmlns:a16="http://schemas.microsoft.com/office/drawing/2014/main" id="{9893E17A-E911-71B3-F85F-9C4E52FDD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55" y="2832100"/>
            <a:ext cx="50165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5">
            <a:extLst>
              <a:ext uri="{FF2B5EF4-FFF2-40B4-BE49-F238E27FC236}">
                <a16:creationId xmlns:a16="http://schemas.microsoft.com/office/drawing/2014/main" id="{9905714C-EE0D-7B58-52F6-07612162B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355" y="2762250"/>
            <a:ext cx="5016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2 CuadroTexto">
            <a:extLst>
              <a:ext uri="{FF2B5EF4-FFF2-40B4-BE49-F238E27FC236}">
                <a16:creationId xmlns:a16="http://schemas.microsoft.com/office/drawing/2014/main" id="{D4BE737E-96F1-27C7-7B8C-5A4DD9492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8755" y="3881438"/>
            <a:ext cx="703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 dirty="0">
                <a:solidFill>
                  <a:srgbClr val="00B050"/>
                </a:solidFill>
                <a:latin typeface="Montserrat" pitchFamily="2" charset="77"/>
              </a:rPr>
              <a:t>61%</a:t>
            </a:r>
          </a:p>
        </p:txBody>
      </p:sp>
      <p:sp>
        <p:nvSpPr>
          <p:cNvPr id="27" name="74 CuadroTexto">
            <a:extLst>
              <a:ext uri="{FF2B5EF4-FFF2-40B4-BE49-F238E27FC236}">
                <a16:creationId xmlns:a16="http://schemas.microsoft.com/office/drawing/2014/main" id="{30EB9AB4-3172-00FD-81DA-073F03724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7092" y="3873500"/>
            <a:ext cx="703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 dirty="0">
                <a:solidFill>
                  <a:srgbClr val="00B050"/>
                </a:solidFill>
                <a:latin typeface="Montserrat" pitchFamily="2" charset="77"/>
              </a:rPr>
              <a:t>90%</a:t>
            </a:r>
          </a:p>
        </p:txBody>
      </p:sp>
      <p:sp>
        <p:nvSpPr>
          <p:cNvPr id="28" name="75 CuadroTexto">
            <a:extLst>
              <a:ext uri="{FF2B5EF4-FFF2-40B4-BE49-F238E27FC236}">
                <a16:creationId xmlns:a16="http://schemas.microsoft.com/office/drawing/2014/main" id="{E4419A88-C2D8-8E7C-967E-CFF7E158B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830" y="3894138"/>
            <a:ext cx="701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 dirty="0">
                <a:solidFill>
                  <a:srgbClr val="00B050"/>
                </a:solidFill>
                <a:latin typeface="Montserrat" pitchFamily="2" charset="77"/>
              </a:rPr>
              <a:t>69%</a:t>
            </a:r>
          </a:p>
        </p:txBody>
      </p:sp>
      <p:sp>
        <p:nvSpPr>
          <p:cNvPr id="29" name="4 CuadroTexto">
            <a:extLst>
              <a:ext uri="{FF2B5EF4-FFF2-40B4-BE49-F238E27FC236}">
                <a16:creationId xmlns:a16="http://schemas.microsoft.com/office/drawing/2014/main" id="{14708F8D-D00D-1DEA-1D6C-CB07B864A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1630" y="2514600"/>
            <a:ext cx="444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>
                <a:solidFill>
                  <a:schemeClr val="tx1"/>
                </a:solidFill>
                <a:latin typeface="Montserrat" pitchFamily="2" charset="77"/>
              </a:rPr>
              <a:t>1</a:t>
            </a:r>
          </a:p>
        </p:txBody>
      </p:sp>
      <p:sp>
        <p:nvSpPr>
          <p:cNvPr id="30" name="37 CuadroTexto">
            <a:extLst>
              <a:ext uri="{FF2B5EF4-FFF2-40B4-BE49-F238E27FC236}">
                <a16:creationId xmlns:a16="http://schemas.microsoft.com/office/drawing/2014/main" id="{4C2E504E-F3D9-9267-7CA8-50EB8DFDE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655" y="2514600"/>
            <a:ext cx="444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>
                <a:solidFill>
                  <a:schemeClr val="tx1"/>
                </a:solidFill>
                <a:latin typeface="Montserrat" pitchFamily="2" charset="77"/>
              </a:rPr>
              <a:t>2</a:t>
            </a:r>
          </a:p>
        </p:txBody>
      </p:sp>
      <p:sp>
        <p:nvSpPr>
          <p:cNvPr id="31" name="38 CuadroTexto">
            <a:extLst>
              <a:ext uri="{FF2B5EF4-FFF2-40B4-BE49-F238E27FC236}">
                <a16:creationId xmlns:a16="http://schemas.microsoft.com/office/drawing/2014/main" id="{E93B3074-7EBF-92AC-C7EB-5698553F9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6405" y="2462213"/>
            <a:ext cx="444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>
                <a:solidFill>
                  <a:schemeClr val="tx1"/>
                </a:solidFill>
                <a:latin typeface="Montserrat" pitchFamily="2" charset="77"/>
              </a:rPr>
              <a:t>3</a:t>
            </a:r>
          </a:p>
        </p:txBody>
      </p:sp>
      <p:sp>
        <p:nvSpPr>
          <p:cNvPr id="32" name="Line 7">
            <a:extLst>
              <a:ext uri="{FF2B5EF4-FFF2-40B4-BE49-F238E27FC236}">
                <a16:creationId xmlns:a16="http://schemas.microsoft.com/office/drawing/2014/main" id="{4C2D68BA-F21C-A125-CA57-6319E91BFA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0555" y="2965450"/>
            <a:ext cx="1828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>
              <a:latin typeface="Montserrat" pitchFamily="2" charset="77"/>
            </a:endParaRPr>
          </a:p>
        </p:txBody>
      </p:sp>
      <p:sp>
        <p:nvSpPr>
          <p:cNvPr id="33" name="Text Box 24">
            <a:extLst>
              <a:ext uri="{FF2B5EF4-FFF2-40B4-BE49-F238E27FC236}">
                <a16:creationId xmlns:a16="http://schemas.microsoft.com/office/drawing/2014/main" id="{A7D56CA8-64B8-C96E-0AB9-2ADB08640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0808" y="3724138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None/>
            </a:pPr>
            <a:r>
              <a:rPr lang="es-ES" altLang="es-ES" dirty="0">
                <a:solidFill>
                  <a:srgbClr val="FF0000"/>
                </a:solidFill>
                <a:latin typeface="Montserrat" pitchFamily="2" charset="77"/>
              </a:rPr>
              <a:t>C</a:t>
            </a:r>
          </a:p>
        </p:txBody>
      </p:sp>
      <p:sp>
        <p:nvSpPr>
          <p:cNvPr id="34" name="Text Box 24">
            <a:extLst>
              <a:ext uri="{FF2B5EF4-FFF2-40B4-BE49-F238E27FC236}">
                <a16:creationId xmlns:a16="http://schemas.microsoft.com/office/drawing/2014/main" id="{39B4421D-8E33-A7C2-4EBA-724C743E4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0742" y="2436813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ES" altLang="es-ES" dirty="0">
                <a:solidFill>
                  <a:srgbClr val="FF0000"/>
                </a:solidFill>
                <a:latin typeface="Montserrat" pitchFamily="2" charset="77"/>
              </a:rPr>
              <a:t>A</a:t>
            </a:r>
          </a:p>
        </p:txBody>
      </p:sp>
      <p:sp>
        <p:nvSpPr>
          <p:cNvPr id="35" name="Text Box 24">
            <a:extLst>
              <a:ext uri="{FF2B5EF4-FFF2-40B4-BE49-F238E27FC236}">
                <a16:creationId xmlns:a16="http://schemas.microsoft.com/office/drawing/2014/main" id="{EAAA0F82-1CC5-1FF8-B604-301A31F6F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2492" y="30861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None/>
            </a:pPr>
            <a:r>
              <a:rPr lang="es-ES" altLang="es-ES" dirty="0">
                <a:solidFill>
                  <a:srgbClr val="00B050"/>
                </a:solidFill>
                <a:latin typeface="Montserrat" pitchFamily="2" charset="77"/>
              </a:rPr>
              <a:t>B</a:t>
            </a:r>
          </a:p>
        </p:txBody>
      </p:sp>
      <p:sp>
        <p:nvSpPr>
          <p:cNvPr id="36" name="8 Forma libre">
            <a:extLst>
              <a:ext uri="{FF2B5EF4-FFF2-40B4-BE49-F238E27FC236}">
                <a16:creationId xmlns:a16="http://schemas.microsoft.com/office/drawing/2014/main" id="{1F9180D1-039D-A56C-6E62-358E727A1697}"/>
              </a:ext>
            </a:extLst>
          </p:cNvPr>
          <p:cNvSpPr/>
          <p:nvPr/>
        </p:nvSpPr>
        <p:spPr>
          <a:xfrm>
            <a:off x="5013492" y="2511425"/>
            <a:ext cx="400050" cy="120650"/>
          </a:xfrm>
          <a:custGeom>
            <a:avLst/>
            <a:gdLst>
              <a:gd name="connsiteX0" fmla="*/ 0 w 401052"/>
              <a:gd name="connsiteY0" fmla="*/ 120316 h 120316"/>
              <a:gd name="connsiteX1" fmla="*/ 320842 w 401052"/>
              <a:gd name="connsiteY1" fmla="*/ 0 h 120316"/>
              <a:gd name="connsiteX2" fmla="*/ 401052 w 401052"/>
              <a:gd name="connsiteY2" fmla="*/ 120316 h 12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1052" h="120316">
                <a:moveTo>
                  <a:pt x="0" y="120316"/>
                </a:moveTo>
                <a:cubicBezTo>
                  <a:pt x="127000" y="60158"/>
                  <a:pt x="254000" y="0"/>
                  <a:pt x="320842" y="0"/>
                </a:cubicBezTo>
                <a:cubicBezTo>
                  <a:pt x="387684" y="0"/>
                  <a:pt x="394368" y="60158"/>
                  <a:pt x="401052" y="120316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latin typeface="Montserrat" pitchFamily="2" charset="77"/>
            </a:endParaRPr>
          </a:p>
        </p:txBody>
      </p:sp>
      <p:sp>
        <p:nvSpPr>
          <p:cNvPr id="37" name="9 Forma libre">
            <a:extLst>
              <a:ext uri="{FF2B5EF4-FFF2-40B4-BE49-F238E27FC236}">
                <a16:creationId xmlns:a16="http://schemas.microsoft.com/office/drawing/2014/main" id="{B50F7AF1-2FAB-4F4C-9AB7-2BBE8332F0BA}"/>
              </a:ext>
            </a:extLst>
          </p:cNvPr>
          <p:cNvSpPr/>
          <p:nvPr/>
        </p:nvSpPr>
        <p:spPr>
          <a:xfrm>
            <a:off x="4956342" y="2246313"/>
            <a:ext cx="1074738" cy="257175"/>
          </a:xfrm>
          <a:custGeom>
            <a:avLst/>
            <a:gdLst>
              <a:gd name="connsiteX0" fmla="*/ 0 w 1074821"/>
              <a:gd name="connsiteY0" fmla="*/ 256717 h 256717"/>
              <a:gd name="connsiteX1" fmla="*/ 834190 w 1074821"/>
              <a:gd name="connsiteY1" fmla="*/ 43 h 256717"/>
              <a:gd name="connsiteX2" fmla="*/ 1074821 w 1074821"/>
              <a:gd name="connsiteY2" fmla="*/ 240675 h 25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4821" h="256717">
                <a:moveTo>
                  <a:pt x="0" y="256717"/>
                </a:moveTo>
                <a:cubicBezTo>
                  <a:pt x="327526" y="129717"/>
                  <a:pt x="655053" y="2717"/>
                  <a:pt x="834190" y="43"/>
                </a:cubicBezTo>
                <a:cubicBezTo>
                  <a:pt x="1013327" y="-2631"/>
                  <a:pt x="1044074" y="119022"/>
                  <a:pt x="1074821" y="240675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latin typeface="Montserrat" pitchFamily="2" charset="77"/>
            </a:endParaRPr>
          </a:p>
        </p:txBody>
      </p:sp>
      <p:sp>
        <p:nvSpPr>
          <p:cNvPr id="38" name="10 Forma libre">
            <a:extLst>
              <a:ext uri="{FF2B5EF4-FFF2-40B4-BE49-F238E27FC236}">
                <a16:creationId xmlns:a16="http://schemas.microsoft.com/office/drawing/2014/main" id="{4549BD70-D58B-C043-818E-4488BB87AEB7}"/>
              </a:ext>
            </a:extLst>
          </p:cNvPr>
          <p:cNvSpPr/>
          <p:nvPr/>
        </p:nvSpPr>
        <p:spPr>
          <a:xfrm>
            <a:off x="4956342" y="1925638"/>
            <a:ext cx="1878013" cy="520700"/>
          </a:xfrm>
          <a:custGeom>
            <a:avLst/>
            <a:gdLst>
              <a:gd name="connsiteX0" fmla="*/ 0 w 1876927"/>
              <a:gd name="connsiteY0" fmla="*/ 513352 h 521373"/>
              <a:gd name="connsiteX1" fmla="*/ 1331495 w 1876927"/>
              <a:gd name="connsiteY1" fmla="*/ 5 h 521373"/>
              <a:gd name="connsiteX2" fmla="*/ 1876927 w 1876927"/>
              <a:gd name="connsiteY2" fmla="*/ 521373 h 521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6927" h="521373">
                <a:moveTo>
                  <a:pt x="0" y="513352"/>
                </a:moveTo>
                <a:cubicBezTo>
                  <a:pt x="509337" y="256010"/>
                  <a:pt x="1018674" y="-1332"/>
                  <a:pt x="1331495" y="5"/>
                </a:cubicBezTo>
                <a:cubicBezTo>
                  <a:pt x="1644316" y="1342"/>
                  <a:pt x="1760621" y="261357"/>
                  <a:pt x="1876927" y="521373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latin typeface="Montserrat" pitchFamily="2" charset="77"/>
            </a:endParaRPr>
          </a:p>
        </p:txBody>
      </p:sp>
      <p:sp>
        <p:nvSpPr>
          <p:cNvPr id="39" name="12 Forma libre">
            <a:extLst>
              <a:ext uri="{FF2B5EF4-FFF2-40B4-BE49-F238E27FC236}">
                <a16:creationId xmlns:a16="http://schemas.microsoft.com/office/drawing/2014/main" id="{38A16CF1-891F-1C42-C82E-FF07EC3F0CAA}"/>
              </a:ext>
            </a:extLst>
          </p:cNvPr>
          <p:cNvSpPr/>
          <p:nvPr/>
        </p:nvSpPr>
        <p:spPr>
          <a:xfrm>
            <a:off x="4981742" y="3265488"/>
            <a:ext cx="384175" cy="176212"/>
          </a:xfrm>
          <a:custGeom>
            <a:avLst/>
            <a:gdLst>
              <a:gd name="connsiteX0" fmla="*/ 0 w 385010"/>
              <a:gd name="connsiteY0" fmla="*/ 176463 h 176463"/>
              <a:gd name="connsiteX1" fmla="*/ 385010 w 385010"/>
              <a:gd name="connsiteY1" fmla="*/ 0 h 176463"/>
              <a:gd name="connsiteX2" fmla="*/ 385010 w 385010"/>
              <a:gd name="connsiteY2" fmla="*/ 0 h 176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010" h="176463">
                <a:moveTo>
                  <a:pt x="0" y="176463"/>
                </a:moveTo>
                <a:lnTo>
                  <a:pt x="385010" y="0"/>
                </a:lnTo>
                <a:lnTo>
                  <a:pt x="385010" y="0"/>
                </a:lnTo>
              </a:path>
            </a:pathLst>
          </a:custGeom>
          <a:noFill/>
          <a:ln>
            <a:solidFill>
              <a:srgbClr val="FF0000"/>
            </a:solidFill>
            <a:prstDash val="dash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latin typeface="Montserrat" pitchFamily="2" charset="77"/>
            </a:endParaRPr>
          </a:p>
        </p:txBody>
      </p:sp>
      <p:sp>
        <p:nvSpPr>
          <p:cNvPr id="40" name="13 Forma libre">
            <a:extLst>
              <a:ext uri="{FF2B5EF4-FFF2-40B4-BE49-F238E27FC236}">
                <a16:creationId xmlns:a16="http://schemas.microsoft.com/office/drawing/2014/main" id="{95965571-FC1D-DD1B-EA2C-D9533B3A3AD2}"/>
              </a:ext>
            </a:extLst>
          </p:cNvPr>
          <p:cNvSpPr/>
          <p:nvPr/>
        </p:nvSpPr>
        <p:spPr>
          <a:xfrm>
            <a:off x="4981742" y="3257550"/>
            <a:ext cx="1276350" cy="288925"/>
          </a:xfrm>
          <a:custGeom>
            <a:avLst/>
            <a:gdLst>
              <a:gd name="connsiteX0" fmla="*/ 0 w 1277439"/>
              <a:gd name="connsiteY0" fmla="*/ 288758 h 288758"/>
              <a:gd name="connsiteX1" fmla="*/ 1147010 w 1277439"/>
              <a:gd name="connsiteY1" fmla="*/ 128337 h 288758"/>
              <a:gd name="connsiteX2" fmla="*/ 1203157 w 1277439"/>
              <a:gd name="connsiteY2" fmla="*/ 0 h 288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7439" h="288758">
                <a:moveTo>
                  <a:pt x="0" y="288758"/>
                </a:moveTo>
                <a:cubicBezTo>
                  <a:pt x="473242" y="232610"/>
                  <a:pt x="946484" y="176463"/>
                  <a:pt x="1147010" y="128337"/>
                </a:cubicBezTo>
                <a:cubicBezTo>
                  <a:pt x="1347536" y="80211"/>
                  <a:pt x="1275346" y="40105"/>
                  <a:pt x="1203157" y="0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latin typeface="Montserrat" pitchFamily="2" charset="77"/>
            </a:endParaRPr>
          </a:p>
        </p:txBody>
      </p:sp>
      <p:sp>
        <p:nvSpPr>
          <p:cNvPr id="41" name="14 Forma libre">
            <a:extLst>
              <a:ext uri="{FF2B5EF4-FFF2-40B4-BE49-F238E27FC236}">
                <a16:creationId xmlns:a16="http://schemas.microsoft.com/office/drawing/2014/main" id="{6A9E53B6-B31C-0EB1-56DF-A38F1DC2CC08}"/>
              </a:ext>
            </a:extLst>
          </p:cNvPr>
          <p:cNvSpPr/>
          <p:nvPr/>
        </p:nvSpPr>
        <p:spPr>
          <a:xfrm>
            <a:off x="5013492" y="3289300"/>
            <a:ext cx="2022475" cy="320675"/>
          </a:xfrm>
          <a:custGeom>
            <a:avLst/>
            <a:gdLst>
              <a:gd name="connsiteX0" fmla="*/ 0 w 2023111"/>
              <a:gd name="connsiteY0" fmla="*/ 320842 h 320842"/>
              <a:gd name="connsiteX1" fmla="*/ 1732547 w 2023111"/>
              <a:gd name="connsiteY1" fmla="*/ 112295 h 320842"/>
              <a:gd name="connsiteX2" fmla="*/ 2005263 w 2023111"/>
              <a:gd name="connsiteY2" fmla="*/ 0 h 32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3111" h="320842">
                <a:moveTo>
                  <a:pt x="0" y="320842"/>
                </a:moveTo>
                <a:lnTo>
                  <a:pt x="1732547" y="112295"/>
                </a:lnTo>
                <a:cubicBezTo>
                  <a:pt x="2066757" y="58821"/>
                  <a:pt x="2036010" y="29410"/>
                  <a:pt x="2005263" y="0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latin typeface="Montserrat" pitchFamily="2" charset="77"/>
            </a:endParaRPr>
          </a:p>
        </p:txBody>
      </p:sp>
      <p:sp>
        <p:nvSpPr>
          <p:cNvPr id="42" name="1 Rectángulo">
            <a:extLst>
              <a:ext uri="{FF2B5EF4-FFF2-40B4-BE49-F238E27FC236}">
                <a16:creationId xmlns:a16="http://schemas.microsoft.com/office/drawing/2014/main" id="{BC2CB093-CB29-B69E-49DA-5CDAD8E47C18}"/>
              </a:ext>
            </a:extLst>
          </p:cNvPr>
          <p:cNvSpPr/>
          <p:nvPr/>
        </p:nvSpPr>
        <p:spPr>
          <a:xfrm>
            <a:off x="3095792" y="4306888"/>
            <a:ext cx="1828800" cy="891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Montserrat" pitchFamily="2" charset="77"/>
            </a:endParaRPr>
          </a:p>
        </p:txBody>
      </p:sp>
      <p:sp>
        <p:nvSpPr>
          <p:cNvPr id="43" name="3 CuadroTexto">
            <a:extLst>
              <a:ext uri="{FF2B5EF4-FFF2-40B4-BE49-F238E27FC236}">
                <a16:creationId xmlns:a16="http://schemas.microsoft.com/office/drawing/2014/main" id="{CD483026-610C-AF58-3266-6756B80589C9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533052" y="4672082"/>
            <a:ext cx="617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 dirty="0">
                <a:solidFill>
                  <a:schemeClr val="tx1"/>
                </a:solidFill>
                <a:latin typeface="Montserrat" pitchFamily="2" charset="77"/>
              </a:rPr>
              <a:t>Test</a:t>
            </a:r>
          </a:p>
        </p:txBody>
      </p:sp>
      <p:sp>
        <p:nvSpPr>
          <p:cNvPr id="44" name="3 CuadroTexto">
            <a:extLst>
              <a:ext uri="{FF2B5EF4-FFF2-40B4-BE49-F238E27FC236}">
                <a16:creationId xmlns:a16="http://schemas.microsoft.com/office/drawing/2014/main" id="{FF8FAD5D-EB77-D72D-D293-8808DC69794D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466936" y="3169758"/>
            <a:ext cx="7260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 dirty="0">
                <a:solidFill>
                  <a:schemeClr val="tx1"/>
                </a:solidFill>
                <a:latin typeface="Montserrat" pitchFamily="2" charset="77"/>
              </a:rPr>
              <a:t>Train</a:t>
            </a:r>
          </a:p>
        </p:txBody>
      </p:sp>
      <p:sp>
        <p:nvSpPr>
          <p:cNvPr id="45" name="33 Abrir llave">
            <a:extLst>
              <a:ext uri="{FF2B5EF4-FFF2-40B4-BE49-F238E27FC236}">
                <a16:creationId xmlns:a16="http://schemas.microsoft.com/office/drawing/2014/main" id="{F79204F7-BE7F-9C48-FB06-A5D84FBF7503}"/>
              </a:ext>
            </a:extLst>
          </p:cNvPr>
          <p:cNvSpPr/>
          <p:nvPr/>
        </p:nvSpPr>
        <p:spPr>
          <a:xfrm>
            <a:off x="3003515" y="2390031"/>
            <a:ext cx="45719" cy="19168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ES">
              <a:latin typeface="Montserrat" pitchFamily="2" charset="77"/>
            </a:endParaRPr>
          </a:p>
        </p:txBody>
      </p:sp>
      <p:cxnSp>
        <p:nvCxnSpPr>
          <p:cNvPr id="46" name="34 Conector recto">
            <a:extLst>
              <a:ext uri="{FF2B5EF4-FFF2-40B4-BE49-F238E27FC236}">
                <a16:creationId xmlns:a16="http://schemas.microsoft.com/office/drawing/2014/main" id="{72469009-C5CE-5299-C8DC-863A9F0AA932}"/>
              </a:ext>
            </a:extLst>
          </p:cNvPr>
          <p:cNvCxnSpPr/>
          <p:nvPr/>
        </p:nvCxnSpPr>
        <p:spPr>
          <a:xfrm>
            <a:off x="4391985" y="2392771"/>
            <a:ext cx="0" cy="2805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8C2BB072-93F4-8100-D065-B62248D8A923}"/>
              </a:ext>
            </a:extLst>
          </p:cNvPr>
          <p:cNvSpPr txBox="1"/>
          <p:nvPr/>
        </p:nvSpPr>
        <p:spPr>
          <a:xfrm>
            <a:off x="5677652" y="1268859"/>
            <a:ext cx="5737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>
                <a:solidFill>
                  <a:srgbClr val="C00000"/>
                </a:solidFill>
                <a:latin typeface="Montserrat" pitchFamily="2" charset="77"/>
              </a:rPr>
              <a:t>Inner</a:t>
            </a:r>
            <a:r>
              <a:rPr lang="es-ES" sz="2400" dirty="0">
                <a:solidFill>
                  <a:srgbClr val="C00000"/>
                </a:solidFill>
                <a:latin typeface="Montserrat" pitchFamily="2" charset="77"/>
              </a:rPr>
              <a:t>. Evaluamos ajuste parámetros</a:t>
            </a:r>
            <a:endParaRPr sz="2400" dirty="0">
              <a:solidFill>
                <a:srgbClr val="C00000"/>
              </a:solidFill>
              <a:latin typeface="Montserrat" pitchFamily="2" charset="77"/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66AE9F9-C3EE-BA6C-04B7-1C85C8151724}"/>
              </a:ext>
            </a:extLst>
          </p:cNvPr>
          <p:cNvSpPr txBox="1"/>
          <p:nvPr/>
        </p:nvSpPr>
        <p:spPr>
          <a:xfrm>
            <a:off x="5493711" y="5447655"/>
            <a:ext cx="6282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accent1"/>
                </a:solidFill>
                <a:latin typeface="Montserrat" pitchFamily="2" charset="77"/>
              </a:rPr>
              <a:t>Entrenamos con </a:t>
            </a:r>
            <a:r>
              <a:rPr lang="es-ES" sz="2400" dirty="0">
                <a:solidFill>
                  <a:srgbClr val="C00000"/>
                </a:solidFill>
                <a:latin typeface="Montserrat" pitchFamily="2" charset="77"/>
              </a:rPr>
              <a:t>A, C </a:t>
            </a:r>
            <a:r>
              <a:rPr lang="es-ES" sz="2400" dirty="0">
                <a:solidFill>
                  <a:schemeClr val="accent1"/>
                </a:solidFill>
                <a:latin typeface="Montserrat" pitchFamily="2" charset="77"/>
              </a:rPr>
              <a:t>y validamos con </a:t>
            </a:r>
            <a:r>
              <a:rPr lang="es-ES" sz="2400" dirty="0">
                <a:solidFill>
                  <a:srgbClr val="00B050"/>
                </a:solidFill>
                <a:latin typeface="Montserrat" pitchFamily="2" charset="77"/>
              </a:rPr>
              <a:t>B</a:t>
            </a:r>
            <a:endParaRPr sz="2400" dirty="0">
              <a:solidFill>
                <a:srgbClr val="00B050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81000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2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Proceso</a:t>
            </a:r>
          </a:p>
        </p:txBody>
      </p:sp>
      <p:grpSp>
        <p:nvGrpSpPr>
          <p:cNvPr id="7" name="Group 14">
            <a:extLst>
              <a:ext uri="{FF2B5EF4-FFF2-40B4-BE49-F238E27FC236}">
                <a16:creationId xmlns:a16="http://schemas.microsoft.com/office/drawing/2014/main" id="{0F86DCC2-EAF4-E3C3-5DDC-EC276019584D}"/>
              </a:ext>
            </a:extLst>
          </p:cNvPr>
          <p:cNvGrpSpPr>
            <a:grpSpLocks/>
          </p:cNvGrpSpPr>
          <p:nvPr/>
        </p:nvGrpSpPr>
        <p:grpSpPr bwMode="auto">
          <a:xfrm>
            <a:off x="3019592" y="1825625"/>
            <a:ext cx="2754313" cy="2481263"/>
            <a:chOff x="1152" y="2016"/>
            <a:chExt cx="1735" cy="1680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0BA21E27-0F7B-EBF6-F453-076BD64C3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400"/>
              <a:ext cx="1152" cy="1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400">
                  <a:solidFill>
                    <a:schemeClr val="tx2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Arial" charset="0"/>
                <a:buChar char="•"/>
                <a:defRPr sz="2000">
                  <a:solidFill>
                    <a:schemeClr val="tx2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5AE53"/>
                </a:buClr>
                <a:buFont typeface="Arial" charset="0"/>
                <a:buChar char="•"/>
                <a:defRPr>
                  <a:solidFill>
                    <a:schemeClr val="tx2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848058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E8B54D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B54D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B54D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B54D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B54D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s-ES" altLang="es-ES">
                <a:solidFill>
                  <a:schemeClr val="tx1"/>
                </a:solidFill>
                <a:latin typeface="Montserrat" pitchFamily="2" charset="77"/>
              </a:endParaRPr>
            </a:p>
          </p:txBody>
        </p:sp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F4EF1B5A-0302-200C-CE63-E48E7CAB2E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016"/>
              <a:ext cx="17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400">
                  <a:solidFill>
                    <a:schemeClr val="tx2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Arial" charset="0"/>
                <a:buChar char="•"/>
                <a:defRPr sz="2000">
                  <a:solidFill>
                    <a:schemeClr val="tx2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5AE53"/>
                </a:buClr>
                <a:buFont typeface="Arial" charset="0"/>
                <a:buChar char="•"/>
                <a:defRPr>
                  <a:solidFill>
                    <a:schemeClr val="tx2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848058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E8B54D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B54D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B54D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B54D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B54D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s-ES" altLang="es-ES" sz="1800" dirty="0" err="1">
                  <a:solidFill>
                    <a:schemeClr val="tx1"/>
                  </a:solidFill>
                  <a:latin typeface="Montserrat" pitchFamily="2" charset="77"/>
                </a:rPr>
                <a:t>Atr</a:t>
              </a:r>
              <a:r>
                <a:rPr lang="es-ES" altLang="es-ES" sz="1800" dirty="0">
                  <a:solidFill>
                    <a:schemeClr val="tx1"/>
                  </a:solidFill>
                  <a:latin typeface="Montserrat" pitchFamily="2" charset="77"/>
                </a:rPr>
                <a:t>. X            Clase y</a:t>
              </a: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FA340F08-320F-FF80-7910-143DA3637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400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>
                <a:latin typeface="Montserrat" pitchFamily="2" charset="77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1FE68DC7-5E4B-08A5-4FB1-15B6DD0430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264"/>
              <a:ext cx="11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>
                <a:latin typeface="Montserrat" pitchFamily="2" charset="77"/>
              </a:endParaRPr>
            </a:p>
          </p:txBody>
        </p:sp>
      </p:grpSp>
      <p:sp>
        <p:nvSpPr>
          <p:cNvPr id="14" name="11 Abrir llave">
            <a:extLst>
              <a:ext uri="{FF2B5EF4-FFF2-40B4-BE49-F238E27FC236}">
                <a16:creationId xmlns:a16="http://schemas.microsoft.com/office/drawing/2014/main" id="{5CFBB9AA-A895-EFF1-EA1F-DEEE62589225}"/>
              </a:ext>
            </a:extLst>
          </p:cNvPr>
          <p:cNvSpPr/>
          <p:nvPr/>
        </p:nvSpPr>
        <p:spPr>
          <a:xfrm>
            <a:off x="2619715" y="2374899"/>
            <a:ext cx="45719" cy="28234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ES">
              <a:latin typeface="Montserrat" pitchFamily="2" charset="77"/>
            </a:endParaRPr>
          </a:p>
        </p:txBody>
      </p:sp>
      <p:sp>
        <p:nvSpPr>
          <p:cNvPr id="15" name="3 CuadroTexto">
            <a:extLst>
              <a:ext uri="{FF2B5EF4-FFF2-40B4-BE49-F238E27FC236}">
                <a16:creationId xmlns:a16="http://schemas.microsoft.com/office/drawing/2014/main" id="{9D1D14AF-4028-0370-8C37-917348B04964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158698" y="3073400"/>
            <a:ext cx="2519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 dirty="0">
                <a:solidFill>
                  <a:schemeClr val="tx1"/>
                </a:solidFill>
                <a:latin typeface="Montserrat" pitchFamily="2" charset="77"/>
              </a:rPr>
              <a:t>Datos disponibles</a:t>
            </a:r>
          </a:p>
        </p:txBody>
      </p:sp>
      <p:cxnSp>
        <p:nvCxnSpPr>
          <p:cNvPr id="16" name="15 Conector recto">
            <a:extLst>
              <a:ext uri="{FF2B5EF4-FFF2-40B4-BE49-F238E27FC236}">
                <a16:creationId xmlns:a16="http://schemas.microsoft.com/office/drawing/2014/main" id="{914B70A6-4E4D-6840-13DD-DA920FC7208F}"/>
              </a:ext>
            </a:extLst>
          </p:cNvPr>
          <p:cNvCxnSpPr/>
          <p:nvPr/>
        </p:nvCxnSpPr>
        <p:spPr>
          <a:xfrm flipV="1">
            <a:off x="4391192" y="1825625"/>
            <a:ext cx="0" cy="368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>
            <a:extLst>
              <a:ext uri="{FF2B5EF4-FFF2-40B4-BE49-F238E27FC236}">
                <a16:creationId xmlns:a16="http://schemas.microsoft.com/office/drawing/2014/main" id="{2BC66373-6570-99BD-0AFD-71E2064D1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405" y="2862263"/>
            <a:ext cx="4445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>
            <a:extLst>
              <a:ext uri="{FF2B5EF4-FFF2-40B4-BE49-F238E27FC236}">
                <a16:creationId xmlns:a16="http://schemas.microsoft.com/office/drawing/2014/main" id="{9893E17A-E911-71B3-F85F-9C4E52FDD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55" y="2832100"/>
            <a:ext cx="50165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5">
            <a:extLst>
              <a:ext uri="{FF2B5EF4-FFF2-40B4-BE49-F238E27FC236}">
                <a16:creationId xmlns:a16="http://schemas.microsoft.com/office/drawing/2014/main" id="{9905714C-EE0D-7B58-52F6-07612162B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355" y="2762250"/>
            <a:ext cx="5016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2 CuadroTexto">
            <a:extLst>
              <a:ext uri="{FF2B5EF4-FFF2-40B4-BE49-F238E27FC236}">
                <a16:creationId xmlns:a16="http://schemas.microsoft.com/office/drawing/2014/main" id="{D4BE737E-96F1-27C7-7B8C-5A4DD9492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8755" y="3881438"/>
            <a:ext cx="703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 dirty="0">
                <a:solidFill>
                  <a:srgbClr val="00B050"/>
                </a:solidFill>
                <a:latin typeface="Montserrat" pitchFamily="2" charset="77"/>
              </a:rPr>
              <a:t>60%</a:t>
            </a:r>
          </a:p>
        </p:txBody>
      </p:sp>
      <p:sp>
        <p:nvSpPr>
          <p:cNvPr id="27" name="74 CuadroTexto">
            <a:extLst>
              <a:ext uri="{FF2B5EF4-FFF2-40B4-BE49-F238E27FC236}">
                <a16:creationId xmlns:a16="http://schemas.microsoft.com/office/drawing/2014/main" id="{30EB9AB4-3172-00FD-81DA-073F03724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7092" y="3873500"/>
            <a:ext cx="703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 dirty="0">
                <a:solidFill>
                  <a:srgbClr val="00B050"/>
                </a:solidFill>
                <a:latin typeface="Montserrat" pitchFamily="2" charset="77"/>
              </a:rPr>
              <a:t>93%</a:t>
            </a:r>
          </a:p>
        </p:txBody>
      </p:sp>
      <p:sp>
        <p:nvSpPr>
          <p:cNvPr id="28" name="75 CuadroTexto">
            <a:extLst>
              <a:ext uri="{FF2B5EF4-FFF2-40B4-BE49-F238E27FC236}">
                <a16:creationId xmlns:a16="http://schemas.microsoft.com/office/drawing/2014/main" id="{E4419A88-C2D8-8E7C-967E-CFF7E158B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830" y="3894138"/>
            <a:ext cx="701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 dirty="0">
                <a:solidFill>
                  <a:srgbClr val="00B050"/>
                </a:solidFill>
                <a:latin typeface="Montserrat" pitchFamily="2" charset="77"/>
              </a:rPr>
              <a:t>70%</a:t>
            </a:r>
          </a:p>
        </p:txBody>
      </p:sp>
      <p:sp>
        <p:nvSpPr>
          <p:cNvPr id="29" name="4 CuadroTexto">
            <a:extLst>
              <a:ext uri="{FF2B5EF4-FFF2-40B4-BE49-F238E27FC236}">
                <a16:creationId xmlns:a16="http://schemas.microsoft.com/office/drawing/2014/main" id="{14708F8D-D00D-1DEA-1D6C-CB07B864A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1630" y="2514600"/>
            <a:ext cx="444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>
                <a:solidFill>
                  <a:schemeClr val="tx1"/>
                </a:solidFill>
                <a:latin typeface="Montserrat" pitchFamily="2" charset="77"/>
              </a:rPr>
              <a:t>1</a:t>
            </a:r>
          </a:p>
        </p:txBody>
      </p:sp>
      <p:sp>
        <p:nvSpPr>
          <p:cNvPr id="30" name="37 CuadroTexto">
            <a:extLst>
              <a:ext uri="{FF2B5EF4-FFF2-40B4-BE49-F238E27FC236}">
                <a16:creationId xmlns:a16="http://schemas.microsoft.com/office/drawing/2014/main" id="{4C2E504E-F3D9-9267-7CA8-50EB8DFDE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655" y="2514600"/>
            <a:ext cx="444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>
                <a:solidFill>
                  <a:schemeClr val="tx1"/>
                </a:solidFill>
                <a:latin typeface="Montserrat" pitchFamily="2" charset="77"/>
              </a:rPr>
              <a:t>2</a:t>
            </a:r>
          </a:p>
        </p:txBody>
      </p:sp>
      <p:sp>
        <p:nvSpPr>
          <p:cNvPr id="31" name="38 CuadroTexto">
            <a:extLst>
              <a:ext uri="{FF2B5EF4-FFF2-40B4-BE49-F238E27FC236}">
                <a16:creationId xmlns:a16="http://schemas.microsoft.com/office/drawing/2014/main" id="{E93B3074-7EBF-92AC-C7EB-5698553F9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6405" y="2462213"/>
            <a:ext cx="444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>
                <a:solidFill>
                  <a:schemeClr val="tx1"/>
                </a:solidFill>
                <a:latin typeface="Montserrat" pitchFamily="2" charset="77"/>
              </a:rPr>
              <a:t>3</a:t>
            </a:r>
          </a:p>
        </p:txBody>
      </p:sp>
      <p:sp>
        <p:nvSpPr>
          <p:cNvPr id="32" name="Line 7">
            <a:extLst>
              <a:ext uri="{FF2B5EF4-FFF2-40B4-BE49-F238E27FC236}">
                <a16:creationId xmlns:a16="http://schemas.microsoft.com/office/drawing/2014/main" id="{4C2D68BA-F21C-A125-CA57-6319E91BFA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0555" y="2965450"/>
            <a:ext cx="1828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>
              <a:latin typeface="Montserrat" pitchFamily="2" charset="77"/>
            </a:endParaRPr>
          </a:p>
        </p:txBody>
      </p:sp>
      <p:sp>
        <p:nvSpPr>
          <p:cNvPr id="33" name="Text Box 24">
            <a:extLst>
              <a:ext uri="{FF2B5EF4-FFF2-40B4-BE49-F238E27FC236}">
                <a16:creationId xmlns:a16="http://schemas.microsoft.com/office/drawing/2014/main" id="{A7D56CA8-64B8-C96E-0AB9-2ADB08640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0808" y="3724138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None/>
            </a:pPr>
            <a:r>
              <a:rPr lang="es-ES" altLang="es-ES" dirty="0">
                <a:solidFill>
                  <a:srgbClr val="FF0000"/>
                </a:solidFill>
                <a:latin typeface="Montserrat" pitchFamily="2" charset="77"/>
              </a:rPr>
              <a:t>C</a:t>
            </a:r>
          </a:p>
        </p:txBody>
      </p:sp>
      <p:sp>
        <p:nvSpPr>
          <p:cNvPr id="34" name="Text Box 24">
            <a:extLst>
              <a:ext uri="{FF2B5EF4-FFF2-40B4-BE49-F238E27FC236}">
                <a16:creationId xmlns:a16="http://schemas.microsoft.com/office/drawing/2014/main" id="{39B4421D-8E33-A7C2-4EBA-724C743E4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0742" y="2436813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None/>
            </a:pPr>
            <a:r>
              <a:rPr lang="es-ES" altLang="es-ES" dirty="0">
                <a:solidFill>
                  <a:srgbClr val="00B050"/>
                </a:solidFill>
                <a:latin typeface="Montserrat" pitchFamily="2" charset="77"/>
              </a:rPr>
              <a:t>A</a:t>
            </a:r>
          </a:p>
        </p:txBody>
      </p:sp>
      <p:sp>
        <p:nvSpPr>
          <p:cNvPr id="35" name="Text Box 24">
            <a:extLst>
              <a:ext uri="{FF2B5EF4-FFF2-40B4-BE49-F238E27FC236}">
                <a16:creationId xmlns:a16="http://schemas.microsoft.com/office/drawing/2014/main" id="{EAAA0F82-1CC5-1FF8-B604-301A31F6F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2492" y="30861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None/>
            </a:pPr>
            <a:r>
              <a:rPr lang="es-ES" altLang="es-ES" dirty="0">
                <a:solidFill>
                  <a:srgbClr val="FF0000"/>
                </a:solidFill>
                <a:latin typeface="Montserrat" pitchFamily="2" charset="77"/>
              </a:rPr>
              <a:t>B</a:t>
            </a:r>
          </a:p>
        </p:txBody>
      </p:sp>
      <p:sp>
        <p:nvSpPr>
          <p:cNvPr id="36" name="8 Forma libre">
            <a:extLst>
              <a:ext uri="{FF2B5EF4-FFF2-40B4-BE49-F238E27FC236}">
                <a16:creationId xmlns:a16="http://schemas.microsoft.com/office/drawing/2014/main" id="{1F9180D1-039D-A56C-6E62-358E727A1697}"/>
              </a:ext>
            </a:extLst>
          </p:cNvPr>
          <p:cNvSpPr/>
          <p:nvPr/>
        </p:nvSpPr>
        <p:spPr>
          <a:xfrm>
            <a:off x="5013492" y="2511425"/>
            <a:ext cx="400050" cy="120650"/>
          </a:xfrm>
          <a:custGeom>
            <a:avLst/>
            <a:gdLst>
              <a:gd name="connsiteX0" fmla="*/ 0 w 401052"/>
              <a:gd name="connsiteY0" fmla="*/ 120316 h 120316"/>
              <a:gd name="connsiteX1" fmla="*/ 320842 w 401052"/>
              <a:gd name="connsiteY1" fmla="*/ 0 h 120316"/>
              <a:gd name="connsiteX2" fmla="*/ 401052 w 401052"/>
              <a:gd name="connsiteY2" fmla="*/ 120316 h 12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1052" h="120316">
                <a:moveTo>
                  <a:pt x="0" y="120316"/>
                </a:moveTo>
                <a:cubicBezTo>
                  <a:pt x="127000" y="60158"/>
                  <a:pt x="254000" y="0"/>
                  <a:pt x="320842" y="0"/>
                </a:cubicBezTo>
                <a:cubicBezTo>
                  <a:pt x="387684" y="0"/>
                  <a:pt x="394368" y="60158"/>
                  <a:pt x="401052" y="120316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latin typeface="Montserrat" pitchFamily="2" charset="77"/>
            </a:endParaRPr>
          </a:p>
        </p:txBody>
      </p:sp>
      <p:sp>
        <p:nvSpPr>
          <p:cNvPr id="37" name="9 Forma libre">
            <a:extLst>
              <a:ext uri="{FF2B5EF4-FFF2-40B4-BE49-F238E27FC236}">
                <a16:creationId xmlns:a16="http://schemas.microsoft.com/office/drawing/2014/main" id="{B50F7AF1-2FAB-4F4C-9AB7-2BBE8332F0BA}"/>
              </a:ext>
            </a:extLst>
          </p:cNvPr>
          <p:cNvSpPr/>
          <p:nvPr/>
        </p:nvSpPr>
        <p:spPr>
          <a:xfrm>
            <a:off x="4956342" y="2246313"/>
            <a:ext cx="1074738" cy="257175"/>
          </a:xfrm>
          <a:custGeom>
            <a:avLst/>
            <a:gdLst>
              <a:gd name="connsiteX0" fmla="*/ 0 w 1074821"/>
              <a:gd name="connsiteY0" fmla="*/ 256717 h 256717"/>
              <a:gd name="connsiteX1" fmla="*/ 834190 w 1074821"/>
              <a:gd name="connsiteY1" fmla="*/ 43 h 256717"/>
              <a:gd name="connsiteX2" fmla="*/ 1074821 w 1074821"/>
              <a:gd name="connsiteY2" fmla="*/ 240675 h 25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4821" h="256717">
                <a:moveTo>
                  <a:pt x="0" y="256717"/>
                </a:moveTo>
                <a:cubicBezTo>
                  <a:pt x="327526" y="129717"/>
                  <a:pt x="655053" y="2717"/>
                  <a:pt x="834190" y="43"/>
                </a:cubicBezTo>
                <a:cubicBezTo>
                  <a:pt x="1013327" y="-2631"/>
                  <a:pt x="1044074" y="119022"/>
                  <a:pt x="1074821" y="240675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latin typeface="Montserrat" pitchFamily="2" charset="77"/>
            </a:endParaRPr>
          </a:p>
        </p:txBody>
      </p:sp>
      <p:sp>
        <p:nvSpPr>
          <p:cNvPr id="38" name="10 Forma libre">
            <a:extLst>
              <a:ext uri="{FF2B5EF4-FFF2-40B4-BE49-F238E27FC236}">
                <a16:creationId xmlns:a16="http://schemas.microsoft.com/office/drawing/2014/main" id="{4549BD70-D58B-C043-818E-4488BB87AEB7}"/>
              </a:ext>
            </a:extLst>
          </p:cNvPr>
          <p:cNvSpPr/>
          <p:nvPr/>
        </p:nvSpPr>
        <p:spPr>
          <a:xfrm>
            <a:off x="4956342" y="1925638"/>
            <a:ext cx="1878013" cy="520700"/>
          </a:xfrm>
          <a:custGeom>
            <a:avLst/>
            <a:gdLst>
              <a:gd name="connsiteX0" fmla="*/ 0 w 1876927"/>
              <a:gd name="connsiteY0" fmla="*/ 513352 h 521373"/>
              <a:gd name="connsiteX1" fmla="*/ 1331495 w 1876927"/>
              <a:gd name="connsiteY1" fmla="*/ 5 h 521373"/>
              <a:gd name="connsiteX2" fmla="*/ 1876927 w 1876927"/>
              <a:gd name="connsiteY2" fmla="*/ 521373 h 521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6927" h="521373">
                <a:moveTo>
                  <a:pt x="0" y="513352"/>
                </a:moveTo>
                <a:cubicBezTo>
                  <a:pt x="509337" y="256010"/>
                  <a:pt x="1018674" y="-1332"/>
                  <a:pt x="1331495" y="5"/>
                </a:cubicBezTo>
                <a:cubicBezTo>
                  <a:pt x="1644316" y="1342"/>
                  <a:pt x="1760621" y="261357"/>
                  <a:pt x="1876927" y="521373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latin typeface="Montserrat" pitchFamily="2" charset="77"/>
            </a:endParaRPr>
          </a:p>
        </p:txBody>
      </p:sp>
      <p:sp>
        <p:nvSpPr>
          <p:cNvPr id="39" name="12 Forma libre">
            <a:extLst>
              <a:ext uri="{FF2B5EF4-FFF2-40B4-BE49-F238E27FC236}">
                <a16:creationId xmlns:a16="http://schemas.microsoft.com/office/drawing/2014/main" id="{38A16CF1-891F-1C42-C82E-FF07EC3F0CAA}"/>
              </a:ext>
            </a:extLst>
          </p:cNvPr>
          <p:cNvSpPr/>
          <p:nvPr/>
        </p:nvSpPr>
        <p:spPr>
          <a:xfrm>
            <a:off x="4981742" y="3265488"/>
            <a:ext cx="384175" cy="176212"/>
          </a:xfrm>
          <a:custGeom>
            <a:avLst/>
            <a:gdLst>
              <a:gd name="connsiteX0" fmla="*/ 0 w 385010"/>
              <a:gd name="connsiteY0" fmla="*/ 176463 h 176463"/>
              <a:gd name="connsiteX1" fmla="*/ 385010 w 385010"/>
              <a:gd name="connsiteY1" fmla="*/ 0 h 176463"/>
              <a:gd name="connsiteX2" fmla="*/ 385010 w 385010"/>
              <a:gd name="connsiteY2" fmla="*/ 0 h 176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010" h="176463">
                <a:moveTo>
                  <a:pt x="0" y="176463"/>
                </a:moveTo>
                <a:lnTo>
                  <a:pt x="385010" y="0"/>
                </a:lnTo>
                <a:lnTo>
                  <a:pt x="385010" y="0"/>
                </a:lnTo>
              </a:path>
            </a:pathLst>
          </a:custGeom>
          <a:noFill/>
          <a:ln>
            <a:solidFill>
              <a:srgbClr val="FF0000"/>
            </a:solidFill>
            <a:prstDash val="dash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latin typeface="Montserrat" pitchFamily="2" charset="77"/>
            </a:endParaRPr>
          </a:p>
        </p:txBody>
      </p:sp>
      <p:sp>
        <p:nvSpPr>
          <p:cNvPr id="40" name="13 Forma libre">
            <a:extLst>
              <a:ext uri="{FF2B5EF4-FFF2-40B4-BE49-F238E27FC236}">
                <a16:creationId xmlns:a16="http://schemas.microsoft.com/office/drawing/2014/main" id="{95965571-FC1D-DD1B-EA2C-D9533B3A3AD2}"/>
              </a:ext>
            </a:extLst>
          </p:cNvPr>
          <p:cNvSpPr/>
          <p:nvPr/>
        </p:nvSpPr>
        <p:spPr>
          <a:xfrm>
            <a:off x="4981742" y="3257550"/>
            <a:ext cx="1276350" cy="288925"/>
          </a:xfrm>
          <a:custGeom>
            <a:avLst/>
            <a:gdLst>
              <a:gd name="connsiteX0" fmla="*/ 0 w 1277439"/>
              <a:gd name="connsiteY0" fmla="*/ 288758 h 288758"/>
              <a:gd name="connsiteX1" fmla="*/ 1147010 w 1277439"/>
              <a:gd name="connsiteY1" fmla="*/ 128337 h 288758"/>
              <a:gd name="connsiteX2" fmla="*/ 1203157 w 1277439"/>
              <a:gd name="connsiteY2" fmla="*/ 0 h 288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7439" h="288758">
                <a:moveTo>
                  <a:pt x="0" y="288758"/>
                </a:moveTo>
                <a:cubicBezTo>
                  <a:pt x="473242" y="232610"/>
                  <a:pt x="946484" y="176463"/>
                  <a:pt x="1147010" y="128337"/>
                </a:cubicBezTo>
                <a:cubicBezTo>
                  <a:pt x="1347536" y="80211"/>
                  <a:pt x="1275346" y="40105"/>
                  <a:pt x="1203157" y="0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latin typeface="Montserrat" pitchFamily="2" charset="77"/>
            </a:endParaRPr>
          </a:p>
        </p:txBody>
      </p:sp>
      <p:sp>
        <p:nvSpPr>
          <p:cNvPr id="41" name="14 Forma libre">
            <a:extLst>
              <a:ext uri="{FF2B5EF4-FFF2-40B4-BE49-F238E27FC236}">
                <a16:creationId xmlns:a16="http://schemas.microsoft.com/office/drawing/2014/main" id="{6A9E53B6-B31C-0EB1-56DF-A38F1DC2CC08}"/>
              </a:ext>
            </a:extLst>
          </p:cNvPr>
          <p:cNvSpPr/>
          <p:nvPr/>
        </p:nvSpPr>
        <p:spPr>
          <a:xfrm>
            <a:off x="5013492" y="3289300"/>
            <a:ext cx="2022475" cy="320675"/>
          </a:xfrm>
          <a:custGeom>
            <a:avLst/>
            <a:gdLst>
              <a:gd name="connsiteX0" fmla="*/ 0 w 2023111"/>
              <a:gd name="connsiteY0" fmla="*/ 320842 h 320842"/>
              <a:gd name="connsiteX1" fmla="*/ 1732547 w 2023111"/>
              <a:gd name="connsiteY1" fmla="*/ 112295 h 320842"/>
              <a:gd name="connsiteX2" fmla="*/ 2005263 w 2023111"/>
              <a:gd name="connsiteY2" fmla="*/ 0 h 32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3111" h="320842">
                <a:moveTo>
                  <a:pt x="0" y="320842"/>
                </a:moveTo>
                <a:lnTo>
                  <a:pt x="1732547" y="112295"/>
                </a:lnTo>
                <a:cubicBezTo>
                  <a:pt x="2066757" y="58821"/>
                  <a:pt x="2036010" y="29410"/>
                  <a:pt x="2005263" y="0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latin typeface="Montserrat" pitchFamily="2" charset="77"/>
            </a:endParaRPr>
          </a:p>
        </p:txBody>
      </p:sp>
      <p:sp>
        <p:nvSpPr>
          <p:cNvPr id="42" name="1 Rectángulo">
            <a:extLst>
              <a:ext uri="{FF2B5EF4-FFF2-40B4-BE49-F238E27FC236}">
                <a16:creationId xmlns:a16="http://schemas.microsoft.com/office/drawing/2014/main" id="{BC2CB093-CB29-B69E-49DA-5CDAD8E47C18}"/>
              </a:ext>
            </a:extLst>
          </p:cNvPr>
          <p:cNvSpPr/>
          <p:nvPr/>
        </p:nvSpPr>
        <p:spPr>
          <a:xfrm>
            <a:off x="3095792" y="4306888"/>
            <a:ext cx="1828800" cy="891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Montserrat" pitchFamily="2" charset="77"/>
            </a:endParaRPr>
          </a:p>
        </p:txBody>
      </p:sp>
      <p:sp>
        <p:nvSpPr>
          <p:cNvPr id="43" name="3 CuadroTexto">
            <a:extLst>
              <a:ext uri="{FF2B5EF4-FFF2-40B4-BE49-F238E27FC236}">
                <a16:creationId xmlns:a16="http://schemas.microsoft.com/office/drawing/2014/main" id="{CD483026-610C-AF58-3266-6756B80589C9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478743" y="4617773"/>
            <a:ext cx="7260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 dirty="0">
                <a:solidFill>
                  <a:schemeClr val="tx1"/>
                </a:solidFill>
                <a:latin typeface="Montserrat" pitchFamily="2" charset="77"/>
              </a:rPr>
              <a:t>Test</a:t>
            </a:r>
          </a:p>
        </p:txBody>
      </p:sp>
      <p:sp>
        <p:nvSpPr>
          <p:cNvPr id="44" name="3 CuadroTexto">
            <a:extLst>
              <a:ext uri="{FF2B5EF4-FFF2-40B4-BE49-F238E27FC236}">
                <a16:creationId xmlns:a16="http://schemas.microsoft.com/office/drawing/2014/main" id="{FF8FAD5D-EB77-D72D-D293-8808DC69794D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466936" y="3169758"/>
            <a:ext cx="7260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 dirty="0">
                <a:solidFill>
                  <a:schemeClr val="tx1"/>
                </a:solidFill>
                <a:latin typeface="Montserrat" pitchFamily="2" charset="77"/>
              </a:rPr>
              <a:t>Train</a:t>
            </a:r>
          </a:p>
        </p:txBody>
      </p:sp>
      <p:sp>
        <p:nvSpPr>
          <p:cNvPr id="45" name="33 Abrir llave">
            <a:extLst>
              <a:ext uri="{FF2B5EF4-FFF2-40B4-BE49-F238E27FC236}">
                <a16:creationId xmlns:a16="http://schemas.microsoft.com/office/drawing/2014/main" id="{F79204F7-BE7F-9C48-FB06-A5D84FBF7503}"/>
              </a:ext>
            </a:extLst>
          </p:cNvPr>
          <p:cNvSpPr/>
          <p:nvPr/>
        </p:nvSpPr>
        <p:spPr>
          <a:xfrm>
            <a:off x="3003515" y="2390031"/>
            <a:ext cx="45719" cy="19168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ES">
              <a:latin typeface="Montserrat" pitchFamily="2" charset="77"/>
            </a:endParaRPr>
          </a:p>
        </p:txBody>
      </p:sp>
      <p:cxnSp>
        <p:nvCxnSpPr>
          <p:cNvPr id="46" name="34 Conector recto">
            <a:extLst>
              <a:ext uri="{FF2B5EF4-FFF2-40B4-BE49-F238E27FC236}">
                <a16:creationId xmlns:a16="http://schemas.microsoft.com/office/drawing/2014/main" id="{72469009-C5CE-5299-C8DC-863A9F0AA932}"/>
              </a:ext>
            </a:extLst>
          </p:cNvPr>
          <p:cNvCxnSpPr/>
          <p:nvPr/>
        </p:nvCxnSpPr>
        <p:spPr>
          <a:xfrm>
            <a:off x="4391985" y="2392771"/>
            <a:ext cx="0" cy="2805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8C2BB072-93F4-8100-D065-B62248D8A923}"/>
              </a:ext>
            </a:extLst>
          </p:cNvPr>
          <p:cNvSpPr txBox="1"/>
          <p:nvPr/>
        </p:nvSpPr>
        <p:spPr>
          <a:xfrm>
            <a:off x="5677652" y="1268859"/>
            <a:ext cx="5737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>
                <a:solidFill>
                  <a:srgbClr val="C00000"/>
                </a:solidFill>
                <a:latin typeface="Montserrat" pitchFamily="2" charset="77"/>
              </a:rPr>
              <a:t>Inner</a:t>
            </a:r>
            <a:r>
              <a:rPr lang="es-ES" sz="2400" dirty="0">
                <a:solidFill>
                  <a:srgbClr val="C00000"/>
                </a:solidFill>
                <a:latin typeface="Montserrat" pitchFamily="2" charset="77"/>
              </a:rPr>
              <a:t>. Evaluamos ajuste parámetros</a:t>
            </a:r>
            <a:endParaRPr sz="2400" dirty="0">
              <a:solidFill>
                <a:srgbClr val="C00000"/>
              </a:solidFill>
              <a:latin typeface="Montserrat" pitchFamily="2" charset="77"/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66AE9F9-C3EE-BA6C-04B7-1C85C8151724}"/>
              </a:ext>
            </a:extLst>
          </p:cNvPr>
          <p:cNvSpPr txBox="1"/>
          <p:nvPr/>
        </p:nvSpPr>
        <p:spPr>
          <a:xfrm>
            <a:off x="5493711" y="5447655"/>
            <a:ext cx="6282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accent1"/>
                </a:solidFill>
                <a:latin typeface="Montserrat" pitchFamily="2" charset="77"/>
              </a:rPr>
              <a:t>Entrenamos con </a:t>
            </a:r>
            <a:r>
              <a:rPr lang="es-ES" sz="2400" dirty="0">
                <a:solidFill>
                  <a:srgbClr val="C00000"/>
                </a:solidFill>
                <a:latin typeface="Montserrat" pitchFamily="2" charset="77"/>
              </a:rPr>
              <a:t>B, C </a:t>
            </a:r>
            <a:r>
              <a:rPr lang="es-ES" sz="2400" dirty="0">
                <a:solidFill>
                  <a:schemeClr val="accent1"/>
                </a:solidFill>
                <a:latin typeface="Montserrat" pitchFamily="2" charset="77"/>
              </a:rPr>
              <a:t>y validamos con </a:t>
            </a:r>
            <a:r>
              <a:rPr lang="es-ES" sz="2400" dirty="0">
                <a:solidFill>
                  <a:srgbClr val="00B050"/>
                </a:solidFill>
                <a:latin typeface="Montserrat" pitchFamily="2" charset="77"/>
              </a:rPr>
              <a:t>A</a:t>
            </a:r>
            <a:endParaRPr sz="2400" dirty="0">
              <a:solidFill>
                <a:srgbClr val="00B050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9571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2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Proceso</a:t>
            </a:r>
          </a:p>
        </p:txBody>
      </p:sp>
      <p:sp>
        <p:nvSpPr>
          <p:cNvPr id="3" name="4 Marcador de contenido">
            <a:extLst>
              <a:ext uri="{FF2B5EF4-FFF2-40B4-BE49-F238E27FC236}">
                <a16:creationId xmlns:a16="http://schemas.microsoft.com/office/drawing/2014/main" id="{46F97378-3CB3-0F88-E618-4126122E4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167" y="4400442"/>
            <a:ext cx="8856662" cy="1684338"/>
          </a:xfrm>
        </p:spPr>
        <p:txBody>
          <a:bodyPr/>
          <a:lstStyle/>
          <a:p>
            <a:endParaRPr lang="es-ES" altLang="es-ES" sz="2000" dirty="0">
              <a:latin typeface="Montserrat" pitchFamily="2" charset="77"/>
            </a:endParaRPr>
          </a:p>
          <a:p>
            <a:endParaRPr lang="es-ES" altLang="es-ES" sz="2000" dirty="0">
              <a:latin typeface="Montserrat" pitchFamily="2" charset="77"/>
            </a:endParaRPr>
          </a:p>
          <a:p>
            <a:endParaRPr lang="es-ES" altLang="es-ES" sz="2000" dirty="0">
              <a:latin typeface="Montserrat" pitchFamily="2" charset="77"/>
            </a:endParaRPr>
          </a:p>
        </p:txBody>
      </p:sp>
      <p:sp>
        <p:nvSpPr>
          <p:cNvPr id="4" name="2 CuadroTexto">
            <a:extLst>
              <a:ext uri="{FF2B5EF4-FFF2-40B4-BE49-F238E27FC236}">
                <a16:creationId xmlns:a16="http://schemas.microsoft.com/office/drawing/2014/main" id="{D42D1E52-68CD-8174-E49A-5C101FD1F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167" y="2268430"/>
            <a:ext cx="703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>
                <a:solidFill>
                  <a:srgbClr val="00B050"/>
                </a:solidFill>
                <a:latin typeface="Montserrat" pitchFamily="2" charset="77"/>
              </a:rPr>
              <a:t>60%</a:t>
            </a:r>
          </a:p>
        </p:txBody>
      </p:sp>
      <p:sp>
        <p:nvSpPr>
          <p:cNvPr id="5" name="74 CuadroTexto">
            <a:extLst>
              <a:ext uri="{FF2B5EF4-FFF2-40B4-BE49-F238E27FC236}">
                <a16:creationId xmlns:a16="http://schemas.microsoft.com/office/drawing/2014/main" id="{E80C94C1-6580-2B78-C5CA-2AE111A49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467" y="2279542"/>
            <a:ext cx="703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>
                <a:solidFill>
                  <a:srgbClr val="00B050"/>
                </a:solidFill>
                <a:latin typeface="Montserrat" pitchFamily="2" charset="77"/>
              </a:rPr>
              <a:t>93%</a:t>
            </a:r>
          </a:p>
        </p:txBody>
      </p:sp>
      <p:sp>
        <p:nvSpPr>
          <p:cNvPr id="6" name="75 CuadroTexto">
            <a:extLst>
              <a:ext uri="{FF2B5EF4-FFF2-40B4-BE49-F238E27FC236}">
                <a16:creationId xmlns:a16="http://schemas.microsoft.com/office/drawing/2014/main" id="{22F0EB6E-34CE-AE60-594F-71252EA9B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912" y="2311292"/>
            <a:ext cx="701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 dirty="0">
                <a:solidFill>
                  <a:srgbClr val="00B050"/>
                </a:solidFill>
                <a:latin typeface="Montserrat" pitchFamily="2" charset="77"/>
              </a:rPr>
              <a:t>71%</a:t>
            </a:r>
          </a:p>
        </p:txBody>
      </p:sp>
      <p:sp>
        <p:nvSpPr>
          <p:cNvPr id="8" name="2 CuadroTexto">
            <a:extLst>
              <a:ext uri="{FF2B5EF4-FFF2-40B4-BE49-F238E27FC236}">
                <a16:creationId xmlns:a16="http://schemas.microsoft.com/office/drawing/2014/main" id="{A7EDCB81-7F2C-BF03-C4B2-FC3BF03E9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167" y="2700304"/>
            <a:ext cx="7032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>
                <a:solidFill>
                  <a:srgbClr val="00B050"/>
                </a:solidFill>
                <a:latin typeface="Montserrat" pitchFamily="2" charset="77"/>
              </a:rPr>
              <a:t>61%</a:t>
            </a:r>
          </a:p>
        </p:txBody>
      </p:sp>
      <p:sp>
        <p:nvSpPr>
          <p:cNvPr id="17" name="74 CuadroTexto">
            <a:extLst>
              <a:ext uri="{FF2B5EF4-FFF2-40B4-BE49-F238E27FC236}">
                <a16:creationId xmlns:a16="http://schemas.microsoft.com/office/drawing/2014/main" id="{F8268BEF-A222-FF8F-1CAF-F0AE99574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467" y="2711417"/>
            <a:ext cx="703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>
                <a:solidFill>
                  <a:srgbClr val="00B050"/>
                </a:solidFill>
                <a:latin typeface="Montserrat" pitchFamily="2" charset="77"/>
              </a:rPr>
              <a:t>90%</a:t>
            </a:r>
          </a:p>
        </p:txBody>
      </p:sp>
      <p:sp>
        <p:nvSpPr>
          <p:cNvPr id="18" name="75 CuadroTexto">
            <a:extLst>
              <a:ext uri="{FF2B5EF4-FFF2-40B4-BE49-F238E27FC236}">
                <a16:creationId xmlns:a16="http://schemas.microsoft.com/office/drawing/2014/main" id="{BE342E78-733D-AA01-E606-462BCA3FD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2507" y="2708242"/>
            <a:ext cx="701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 dirty="0">
                <a:solidFill>
                  <a:srgbClr val="00B050"/>
                </a:solidFill>
                <a:latin typeface="Montserrat" pitchFamily="2" charset="77"/>
              </a:rPr>
              <a:t>69%</a:t>
            </a:r>
          </a:p>
        </p:txBody>
      </p:sp>
      <p:sp>
        <p:nvSpPr>
          <p:cNvPr id="19" name="2 CuadroTexto">
            <a:extLst>
              <a:ext uri="{FF2B5EF4-FFF2-40B4-BE49-F238E27FC236}">
                <a16:creationId xmlns:a16="http://schemas.microsoft.com/office/drawing/2014/main" id="{42E073E0-F14E-043A-82B6-8D050C44A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0079" y="3416267"/>
            <a:ext cx="703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>
                <a:solidFill>
                  <a:srgbClr val="00B050"/>
                </a:solidFill>
                <a:latin typeface="Montserrat" pitchFamily="2" charset="77"/>
              </a:rPr>
              <a:t>60%</a:t>
            </a:r>
          </a:p>
        </p:txBody>
      </p:sp>
      <p:sp>
        <p:nvSpPr>
          <p:cNvPr id="21" name="74 CuadroTexto">
            <a:extLst>
              <a:ext uri="{FF2B5EF4-FFF2-40B4-BE49-F238E27FC236}">
                <a16:creationId xmlns:a16="http://schemas.microsoft.com/office/drawing/2014/main" id="{101E79A6-7E08-9969-384A-25AC0E209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742" y="3408329"/>
            <a:ext cx="703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>
                <a:solidFill>
                  <a:srgbClr val="00B050"/>
                </a:solidFill>
                <a:latin typeface="Montserrat" pitchFamily="2" charset="77"/>
              </a:rPr>
              <a:t>92%</a:t>
            </a:r>
          </a:p>
        </p:txBody>
      </p:sp>
      <p:sp>
        <p:nvSpPr>
          <p:cNvPr id="22" name="75 CuadroTexto">
            <a:extLst>
              <a:ext uri="{FF2B5EF4-FFF2-40B4-BE49-F238E27FC236}">
                <a16:creationId xmlns:a16="http://schemas.microsoft.com/office/drawing/2014/main" id="{50C9FB41-BA54-67AA-6D1E-CA35B1C18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912" y="3416267"/>
            <a:ext cx="701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 dirty="0">
                <a:solidFill>
                  <a:srgbClr val="00B050"/>
                </a:solidFill>
                <a:latin typeface="Montserrat" pitchFamily="2" charset="77"/>
              </a:rPr>
              <a:t>70%</a:t>
            </a:r>
          </a:p>
        </p:txBody>
      </p:sp>
      <p:sp>
        <p:nvSpPr>
          <p:cNvPr id="23" name="4 CuadroTexto">
            <a:extLst>
              <a:ext uri="{FF2B5EF4-FFF2-40B4-BE49-F238E27FC236}">
                <a16:creationId xmlns:a16="http://schemas.microsoft.com/office/drawing/2014/main" id="{B258D7BD-84C0-6AE9-3393-DB7D4AEA1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7704" y="1898542"/>
            <a:ext cx="444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>
                <a:solidFill>
                  <a:schemeClr val="tx1"/>
                </a:solidFill>
                <a:latin typeface="Montserrat" pitchFamily="2" charset="77"/>
              </a:rPr>
              <a:t>1</a:t>
            </a:r>
          </a:p>
        </p:txBody>
      </p:sp>
      <p:sp>
        <p:nvSpPr>
          <p:cNvPr id="49" name="37 CuadroTexto">
            <a:extLst>
              <a:ext uri="{FF2B5EF4-FFF2-40B4-BE49-F238E27FC236}">
                <a16:creationId xmlns:a16="http://schemas.microsoft.com/office/drawing/2014/main" id="{A5F95E5A-4116-3389-2B61-99241A364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604" y="1898542"/>
            <a:ext cx="444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>
                <a:solidFill>
                  <a:schemeClr val="tx1"/>
                </a:solidFill>
                <a:latin typeface="Montserrat" pitchFamily="2" charset="77"/>
              </a:rPr>
              <a:t>2</a:t>
            </a:r>
          </a:p>
        </p:txBody>
      </p:sp>
      <p:sp>
        <p:nvSpPr>
          <p:cNvPr id="50" name="38 CuadroTexto">
            <a:extLst>
              <a:ext uri="{FF2B5EF4-FFF2-40B4-BE49-F238E27FC236}">
                <a16:creationId xmlns:a16="http://schemas.microsoft.com/office/drawing/2014/main" id="{51501528-B45D-B7C9-CC15-99151B87E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079" y="1889017"/>
            <a:ext cx="444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 dirty="0">
                <a:solidFill>
                  <a:schemeClr val="tx1"/>
                </a:solidFill>
                <a:latin typeface="Montserrat" pitchFamily="2" charset="77"/>
              </a:rPr>
              <a:t>3</a:t>
            </a:r>
          </a:p>
        </p:txBody>
      </p:sp>
      <p:cxnSp>
        <p:nvCxnSpPr>
          <p:cNvPr id="51" name="9 Conector recto">
            <a:extLst>
              <a:ext uri="{FF2B5EF4-FFF2-40B4-BE49-F238E27FC236}">
                <a16:creationId xmlns:a16="http://schemas.microsoft.com/office/drawing/2014/main" id="{8B22827A-35F6-BA1F-A1F9-4E05C8DD612E}"/>
              </a:ext>
            </a:extLst>
          </p:cNvPr>
          <p:cNvCxnSpPr/>
          <p:nvPr/>
        </p:nvCxnSpPr>
        <p:spPr>
          <a:xfrm>
            <a:off x="1166729" y="3941729"/>
            <a:ext cx="3240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10 CuadroTexto">
            <a:extLst>
              <a:ext uri="{FF2B5EF4-FFF2-40B4-BE49-F238E27FC236}">
                <a16:creationId xmlns:a16="http://schemas.microsoft.com/office/drawing/2014/main" id="{39B338F8-EAD3-E8B1-6216-9B8C3CFDB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479" y="3877833"/>
            <a:ext cx="4991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 dirty="0">
                <a:solidFill>
                  <a:schemeClr val="tx1"/>
                </a:solidFill>
                <a:latin typeface="Montserrat" pitchFamily="2" charset="77"/>
              </a:rPr>
              <a:t>60.33%    91.66 %   70%    </a:t>
            </a:r>
          </a:p>
        </p:txBody>
      </p:sp>
      <p:sp>
        <p:nvSpPr>
          <p:cNvPr id="53" name="44 Rectángulo redondeado">
            <a:extLst>
              <a:ext uri="{FF2B5EF4-FFF2-40B4-BE49-F238E27FC236}">
                <a16:creationId xmlns:a16="http://schemas.microsoft.com/office/drawing/2014/main" id="{2015E0E4-B561-85CC-B556-D8C2FFDF4EE7}"/>
              </a:ext>
            </a:extLst>
          </p:cNvPr>
          <p:cNvSpPr/>
          <p:nvPr/>
        </p:nvSpPr>
        <p:spPr>
          <a:xfrm>
            <a:off x="2179554" y="1955692"/>
            <a:ext cx="377825" cy="2730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latin typeface="Montserrat" pitchFamily="2" charset="77"/>
            </a:endParaRPr>
          </a:p>
        </p:txBody>
      </p:sp>
      <p:sp>
        <p:nvSpPr>
          <p:cNvPr id="54" name="45 Rectángulo redondeado">
            <a:extLst>
              <a:ext uri="{FF2B5EF4-FFF2-40B4-BE49-F238E27FC236}">
                <a16:creationId xmlns:a16="http://schemas.microsoft.com/office/drawing/2014/main" id="{5AAAF0B3-50C0-7666-67AE-828FA6268F4B}"/>
              </a:ext>
            </a:extLst>
          </p:cNvPr>
          <p:cNvSpPr/>
          <p:nvPr/>
        </p:nvSpPr>
        <p:spPr>
          <a:xfrm>
            <a:off x="2101767" y="3924440"/>
            <a:ext cx="1008062" cy="2730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latin typeface="Montserrat" pitchFamily="2" charset="77"/>
            </a:endParaRPr>
          </a:p>
        </p:txBody>
      </p:sp>
      <p:sp>
        <p:nvSpPr>
          <p:cNvPr id="55" name="54 Elipse">
            <a:extLst>
              <a:ext uri="{FF2B5EF4-FFF2-40B4-BE49-F238E27FC236}">
                <a16:creationId xmlns:a16="http://schemas.microsoft.com/office/drawing/2014/main" id="{B3933FFB-BF54-5311-F437-DAE4F43C8F3A}"/>
              </a:ext>
            </a:extLst>
          </p:cNvPr>
          <p:cNvSpPr/>
          <p:nvPr/>
        </p:nvSpPr>
        <p:spPr>
          <a:xfrm>
            <a:off x="8472404" y="2684355"/>
            <a:ext cx="360363" cy="261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latin typeface="Montserrat" pitchFamily="2" charset="77"/>
            </a:endParaRPr>
          </a:p>
        </p:txBody>
      </p:sp>
      <p:sp>
        <p:nvSpPr>
          <p:cNvPr id="56" name="55 Elipse">
            <a:extLst>
              <a:ext uri="{FF2B5EF4-FFF2-40B4-BE49-F238E27FC236}">
                <a16:creationId xmlns:a16="http://schemas.microsoft.com/office/drawing/2014/main" id="{3D8C4976-8E12-8829-D573-F9D68D1F77E6}"/>
              </a:ext>
            </a:extLst>
          </p:cNvPr>
          <p:cNvSpPr/>
          <p:nvPr/>
        </p:nvSpPr>
        <p:spPr>
          <a:xfrm>
            <a:off x="8113629" y="3059005"/>
            <a:ext cx="360363" cy="261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latin typeface="Montserrat" pitchFamily="2" charset="77"/>
            </a:endParaRPr>
          </a:p>
        </p:txBody>
      </p:sp>
      <p:sp>
        <p:nvSpPr>
          <p:cNvPr id="57" name="56 Rectángulo">
            <a:extLst>
              <a:ext uri="{FF2B5EF4-FFF2-40B4-BE49-F238E27FC236}">
                <a16:creationId xmlns:a16="http://schemas.microsoft.com/office/drawing/2014/main" id="{AD762345-12E2-BE2E-2187-ACA438DEF012}"/>
              </a:ext>
            </a:extLst>
          </p:cNvPr>
          <p:cNvSpPr/>
          <p:nvPr/>
        </p:nvSpPr>
        <p:spPr>
          <a:xfrm>
            <a:off x="7896142" y="3419367"/>
            <a:ext cx="217487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latin typeface="Montserrat" pitchFamily="2" charset="77"/>
            </a:endParaRPr>
          </a:p>
        </p:txBody>
      </p:sp>
      <p:sp>
        <p:nvSpPr>
          <p:cNvPr id="58" name="57 Rectángulo">
            <a:extLst>
              <a:ext uri="{FF2B5EF4-FFF2-40B4-BE49-F238E27FC236}">
                <a16:creationId xmlns:a16="http://schemas.microsoft.com/office/drawing/2014/main" id="{C260FD8E-24CF-B3E8-A68C-64D7196F40D4}"/>
              </a:ext>
            </a:extLst>
          </p:cNvPr>
          <p:cNvSpPr/>
          <p:nvPr/>
        </p:nvSpPr>
        <p:spPr>
          <a:xfrm>
            <a:off x="8543842" y="3419367"/>
            <a:ext cx="217487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latin typeface="Montserrat" pitchFamily="2" charset="77"/>
            </a:endParaRPr>
          </a:p>
        </p:txBody>
      </p:sp>
      <p:cxnSp>
        <p:nvCxnSpPr>
          <p:cNvPr id="59" name="58 Conector recto">
            <a:extLst>
              <a:ext uri="{FF2B5EF4-FFF2-40B4-BE49-F238E27FC236}">
                <a16:creationId xmlns:a16="http://schemas.microsoft.com/office/drawing/2014/main" id="{0CBC8AE4-86BD-1916-D56C-68079CD72DC3}"/>
              </a:ext>
            </a:extLst>
          </p:cNvPr>
          <p:cNvCxnSpPr>
            <a:stCxn id="55" idx="3"/>
            <a:endCxn id="56" idx="7"/>
          </p:cNvCxnSpPr>
          <p:nvPr/>
        </p:nvCxnSpPr>
        <p:spPr>
          <a:xfrm flipH="1">
            <a:off x="8420017" y="2908192"/>
            <a:ext cx="104775" cy="188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">
            <a:extLst>
              <a:ext uri="{FF2B5EF4-FFF2-40B4-BE49-F238E27FC236}">
                <a16:creationId xmlns:a16="http://schemas.microsoft.com/office/drawing/2014/main" id="{EEB898B8-378B-8C20-4655-7AA380E8977C}"/>
              </a:ext>
            </a:extLst>
          </p:cNvPr>
          <p:cNvCxnSpPr>
            <a:stCxn id="56" idx="3"/>
            <a:endCxn id="57" idx="0"/>
          </p:cNvCxnSpPr>
          <p:nvPr/>
        </p:nvCxnSpPr>
        <p:spPr>
          <a:xfrm flipH="1">
            <a:off x="8004092" y="3282842"/>
            <a:ext cx="161925" cy="13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">
            <a:extLst>
              <a:ext uri="{FF2B5EF4-FFF2-40B4-BE49-F238E27FC236}">
                <a16:creationId xmlns:a16="http://schemas.microsoft.com/office/drawing/2014/main" id="{8CFA6D79-D45D-2549-9FD0-284F78CDF462}"/>
              </a:ext>
            </a:extLst>
          </p:cNvPr>
          <p:cNvCxnSpPr>
            <a:stCxn id="56" idx="5"/>
            <a:endCxn id="58" idx="0"/>
          </p:cNvCxnSpPr>
          <p:nvPr/>
        </p:nvCxnSpPr>
        <p:spPr>
          <a:xfrm>
            <a:off x="8420017" y="3282842"/>
            <a:ext cx="233362" cy="13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">
            <a:extLst>
              <a:ext uri="{FF2B5EF4-FFF2-40B4-BE49-F238E27FC236}">
                <a16:creationId xmlns:a16="http://schemas.microsoft.com/office/drawing/2014/main" id="{7B2CD847-D56A-ED8F-2F69-6F4A523C5EED}"/>
              </a:ext>
            </a:extLst>
          </p:cNvPr>
          <p:cNvCxnSpPr>
            <a:stCxn id="55" idx="5"/>
          </p:cNvCxnSpPr>
          <p:nvPr/>
        </p:nvCxnSpPr>
        <p:spPr>
          <a:xfrm>
            <a:off x="8780379" y="2908192"/>
            <a:ext cx="304800" cy="150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62 Elipse">
            <a:extLst>
              <a:ext uri="{FF2B5EF4-FFF2-40B4-BE49-F238E27FC236}">
                <a16:creationId xmlns:a16="http://schemas.microsoft.com/office/drawing/2014/main" id="{E5E26926-07AD-6367-6904-9520DD865223}"/>
              </a:ext>
            </a:extLst>
          </p:cNvPr>
          <p:cNvSpPr/>
          <p:nvPr/>
        </p:nvSpPr>
        <p:spPr>
          <a:xfrm>
            <a:off x="8897854" y="3051067"/>
            <a:ext cx="360363" cy="263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latin typeface="Montserrat" pitchFamily="2" charset="77"/>
            </a:endParaRPr>
          </a:p>
        </p:txBody>
      </p:sp>
      <p:sp>
        <p:nvSpPr>
          <p:cNvPr id="64" name="63 Rectángulo">
            <a:extLst>
              <a:ext uri="{FF2B5EF4-FFF2-40B4-BE49-F238E27FC236}">
                <a16:creationId xmlns:a16="http://schemas.microsoft.com/office/drawing/2014/main" id="{101B5E34-64BE-09A1-5666-C77C948F1CA7}"/>
              </a:ext>
            </a:extLst>
          </p:cNvPr>
          <p:cNvSpPr/>
          <p:nvPr/>
        </p:nvSpPr>
        <p:spPr>
          <a:xfrm>
            <a:off x="8897854" y="3490805"/>
            <a:ext cx="217488" cy="217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latin typeface="Montserrat" pitchFamily="2" charset="77"/>
            </a:endParaRPr>
          </a:p>
        </p:txBody>
      </p:sp>
      <p:sp>
        <p:nvSpPr>
          <p:cNvPr id="65" name="64 Rectángulo">
            <a:extLst>
              <a:ext uri="{FF2B5EF4-FFF2-40B4-BE49-F238E27FC236}">
                <a16:creationId xmlns:a16="http://schemas.microsoft.com/office/drawing/2014/main" id="{1FD9DE23-5C7B-2983-C031-85EFA0D600FA}"/>
              </a:ext>
            </a:extLst>
          </p:cNvPr>
          <p:cNvSpPr/>
          <p:nvPr/>
        </p:nvSpPr>
        <p:spPr>
          <a:xfrm>
            <a:off x="9402679" y="3490805"/>
            <a:ext cx="215900" cy="217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latin typeface="Montserrat" pitchFamily="2" charset="77"/>
            </a:endParaRPr>
          </a:p>
        </p:txBody>
      </p:sp>
      <p:cxnSp>
        <p:nvCxnSpPr>
          <p:cNvPr id="66" name="65 Conector recto">
            <a:extLst>
              <a:ext uri="{FF2B5EF4-FFF2-40B4-BE49-F238E27FC236}">
                <a16:creationId xmlns:a16="http://schemas.microsoft.com/office/drawing/2014/main" id="{2ABD92C8-4952-430B-D18D-E78A31DC9909}"/>
              </a:ext>
            </a:extLst>
          </p:cNvPr>
          <p:cNvCxnSpPr>
            <a:stCxn id="63" idx="4"/>
            <a:endCxn id="64" idx="0"/>
          </p:cNvCxnSpPr>
          <p:nvPr/>
        </p:nvCxnSpPr>
        <p:spPr>
          <a:xfrm flipH="1">
            <a:off x="9007392" y="3314592"/>
            <a:ext cx="71437" cy="176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">
            <a:extLst>
              <a:ext uri="{FF2B5EF4-FFF2-40B4-BE49-F238E27FC236}">
                <a16:creationId xmlns:a16="http://schemas.microsoft.com/office/drawing/2014/main" id="{16AE82A3-B7B1-2B39-994B-35EE8B8992D0}"/>
              </a:ext>
            </a:extLst>
          </p:cNvPr>
          <p:cNvCxnSpPr>
            <a:stCxn id="63" idx="5"/>
            <a:endCxn id="65" idx="0"/>
          </p:cNvCxnSpPr>
          <p:nvPr/>
        </p:nvCxnSpPr>
        <p:spPr>
          <a:xfrm>
            <a:off x="9205829" y="3276492"/>
            <a:ext cx="304800" cy="2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67 Flecha derecha">
            <a:extLst>
              <a:ext uri="{FF2B5EF4-FFF2-40B4-BE49-F238E27FC236}">
                <a16:creationId xmlns:a16="http://schemas.microsoft.com/office/drawing/2014/main" id="{7DBD86FF-4864-6906-6320-0AA78F362492}"/>
              </a:ext>
            </a:extLst>
          </p:cNvPr>
          <p:cNvSpPr/>
          <p:nvPr/>
        </p:nvSpPr>
        <p:spPr>
          <a:xfrm>
            <a:off x="7214955" y="3067608"/>
            <a:ext cx="31750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latin typeface="Montserrat" pitchFamily="2" charset="77"/>
            </a:endParaRPr>
          </a:p>
        </p:txBody>
      </p:sp>
      <p:sp>
        <p:nvSpPr>
          <p:cNvPr id="69" name="7 CuadroTexto">
            <a:extLst>
              <a:ext uri="{FF2B5EF4-FFF2-40B4-BE49-F238E27FC236}">
                <a16:creationId xmlns:a16="http://schemas.microsoft.com/office/drawing/2014/main" id="{2FB085AE-87A3-6815-BB9C-37223956A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417" y="2322405"/>
            <a:ext cx="26654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 dirty="0">
                <a:solidFill>
                  <a:schemeClr val="tx1"/>
                </a:solidFill>
                <a:latin typeface="Montserrat" pitchFamily="2" charset="77"/>
              </a:rPr>
              <a:t>Modelo con </a:t>
            </a:r>
            <a:r>
              <a:rPr lang="es-ES" altLang="es-ES" sz="1400" dirty="0" err="1">
                <a:solidFill>
                  <a:schemeClr val="tx1"/>
                </a:solidFill>
                <a:latin typeface="Montserrat" pitchFamily="2" charset="77"/>
              </a:rPr>
              <a:t>max</a:t>
            </a:r>
            <a:r>
              <a:rPr lang="es-ES" altLang="es-ES" sz="14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es-ES" altLang="es-ES" sz="1400" dirty="0" err="1">
                <a:solidFill>
                  <a:schemeClr val="tx1"/>
                </a:solidFill>
                <a:latin typeface="Montserrat" pitchFamily="2" charset="77"/>
              </a:rPr>
              <a:t>depth</a:t>
            </a:r>
            <a:r>
              <a:rPr lang="es-ES" altLang="es-ES" sz="1400" dirty="0">
                <a:solidFill>
                  <a:schemeClr val="tx1"/>
                </a:solidFill>
                <a:latin typeface="Montserrat" pitchFamily="2" charset="77"/>
              </a:rPr>
              <a:t> = </a:t>
            </a:r>
            <a:r>
              <a:rPr lang="es-ES" altLang="es-ES" sz="1400" dirty="0">
                <a:solidFill>
                  <a:srgbClr val="FF0000"/>
                </a:solidFill>
                <a:latin typeface="Montserrat" pitchFamily="2" charset="77"/>
              </a:rPr>
              <a:t>2</a:t>
            </a:r>
          </a:p>
        </p:txBody>
      </p:sp>
      <p:cxnSp>
        <p:nvCxnSpPr>
          <p:cNvPr id="70" name="76 Conector recto">
            <a:extLst>
              <a:ext uri="{FF2B5EF4-FFF2-40B4-BE49-F238E27FC236}">
                <a16:creationId xmlns:a16="http://schemas.microsoft.com/office/drawing/2014/main" id="{ADDF78D2-8031-B18B-5775-305B25DEFBA1}"/>
              </a:ext>
            </a:extLst>
          </p:cNvPr>
          <p:cNvCxnSpPr/>
          <p:nvPr/>
        </p:nvCxnSpPr>
        <p:spPr>
          <a:xfrm flipV="1">
            <a:off x="6829342" y="1631842"/>
            <a:ext cx="0" cy="368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14">
            <a:extLst>
              <a:ext uri="{FF2B5EF4-FFF2-40B4-BE49-F238E27FC236}">
                <a16:creationId xmlns:a16="http://schemas.microsoft.com/office/drawing/2014/main" id="{5ABC5EC0-1E23-317A-3477-48938B73D45C}"/>
              </a:ext>
            </a:extLst>
          </p:cNvPr>
          <p:cNvGrpSpPr>
            <a:grpSpLocks/>
          </p:cNvGrpSpPr>
          <p:nvPr/>
        </p:nvGrpSpPr>
        <p:grpSpPr bwMode="auto">
          <a:xfrm>
            <a:off x="4869200" y="1631842"/>
            <a:ext cx="2663825" cy="2481263"/>
            <a:chOff x="1152" y="2016"/>
            <a:chExt cx="1678" cy="1680"/>
          </a:xfrm>
        </p:grpSpPr>
        <p:sp>
          <p:nvSpPr>
            <p:cNvPr id="72" name="Rectangle 4">
              <a:extLst>
                <a:ext uri="{FF2B5EF4-FFF2-40B4-BE49-F238E27FC236}">
                  <a16:creationId xmlns:a16="http://schemas.microsoft.com/office/drawing/2014/main" id="{7580405D-F8A7-F5A9-2B85-9E880A4D8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400"/>
              <a:ext cx="1152" cy="1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400">
                  <a:solidFill>
                    <a:schemeClr val="tx2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Arial" charset="0"/>
                <a:buChar char="•"/>
                <a:defRPr sz="2000">
                  <a:solidFill>
                    <a:schemeClr val="tx2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5AE53"/>
                </a:buClr>
                <a:buFont typeface="Arial" charset="0"/>
                <a:buChar char="•"/>
                <a:defRPr>
                  <a:solidFill>
                    <a:schemeClr val="tx2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848058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E8B54D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B54D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B54D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B54D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B54D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s-ES" altLang="es-ES">
                <a:solidFill>
                  <a:schemeClr val="tx1"/>
                </a:solidFill>
                <a:latin typeface="Montserrat" pitchFamily="2" charset="77"/>
              </a:endParaRPr>
            </a:p>
          </p:txBody>
        </p:sp>
        <p:sp>
          <p:nvSpPr>
            <p:cNvPr id="73" name="Text Box 5">
              <a:extLst>
                <a:ext uri="{FF2B5EF4-FFF2-40B4-BE49-F238E27FC236}">
                  <a16:creationId xmlns:a16="http://schemas.microsoft.com/office/drawing/2014/main" id="{9F668DA2-C989-E991-5868-63B4C928DC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016"/>
              <a:ext cx="16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400">
                  <a:solidFill>
                    <a:schemeClr val="tx2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Arial" charset="0"/>
                <a:buChar char="•"/>
                <a:defRPr sz="2000">
                  <a:solidFill>
                    <a:schemeClr val="tx2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5AE53"/>
                </a:buClr>
                <a:buFont typeface="Arial" charset="0"/>
                <a:buChar char="•"/>
                <a:defRPr>
                  <a:solidFill>
                    <a:schemeClr val="tx2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848058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E8B54D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B54D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B54D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B54D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B54D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s-ES" altLang="es-ES" sz="1800" dirty="0" err="1">
                  <a:solidFill>
                    <a:schemeClr val="tx1"/>
                  </a:solidFill>
                  <a:latin typeface="Montserrat" pitchFamily="2" charset="77"/>
                </a:rPr>
                <a:t>Atr</a:t>
              </a:r>
              <a:r>
                <a:rPr lang="es-ES" altLang="es-ES" sz="1800" dirty="0">
                  <a:solidFill>
                    <a:schemeClr val="tx1"/>
                  </a:solidFill>
                  <a:latin typeface="Montserrat" pitchFamily="2" charset="77"/>
                </a:rPr>
                <a:t>. x            Clase y</a:t>
              </a:r>
            </a:p>
          </p:txBody>
        </p:sp>
        <p:sp>
          <p:nvSpPr>
            <p:cNvPr id="74" name="Line 6">
              <a:extLst>
                <a:ext uri="{FF2B5EF4-FFF2-40B4-BE49-F238E27FC236}">
                  <a16:creationId xmlns:a16="http://schemas.microsoft.com/office/drawing/2014/main" id="{3561AD03-E2F8-8B6D-67AE-2243508BA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400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>
                <a:latin typeface="Montserrat" pitchFamily="2" charset="77"/>
              </a:endParaRPr>
            </a:p>
          </p:txBody>
        </p:sp>
        <p:sp>
          <p:nvSpPr>
            <p:cNvPr id="75" name="Line 7">
              <a:extLst>
                <a:ext uri="{FF2B5EF4-FFF2-40B4-BE49-F238E27FC236}">
                  <a16:creationId xmlns:a16="http://schemas.microsoft.com/office/drawing/2014/main" id="{A7E5C787-D29C-ED69-81FC-D026EBCA28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264"/>
              <a:ext cx="1152" cy="0"/>
            </a:xfrm>
            <a:prstGeom prst="line">
              <a:avLst/>
            </a:prstGeom>
            <a:noFill/>
            <a:ln w="254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>
                <a:latin typeface="Montserrat" pitchFamily="2" charset="77"/>
              </a:endParaRPr>
            </a:p>
          </p:txBody>
        </p:sp>
      </p:grpSp>
      <p:sp>
        <p:nvSpPr>
          <p:cNvPr id="76" name="51 Abrir llave">
            <a:extLst>
              <a:ext uri="{FF2B5EF4-FFF2-40B4-BE49-F238E27FC236}">
                <a16:creationId xmlns:a16="http://schemas.microsoft.com/office/drawing/2014/main" id="{20FA2D94-C30D-91DF-2B07-2C4DC8F037B7}"/>
              </a:ext>
            </a:extLst>
          </p:cNvPr>
          <p:cNvSpPr/>
          <p:nvPr/>
        </p:nvSpPr>
        <p:spPr>
          <a:xfrm>
            <a:off x="4691400" y="2198580"/>
            <a:ext cx="71438" cy="19240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ES">
              <a:latin typeface="Montserrat" pitchFamily="2" charset="77"/>
            </a:endParaRPr>
          </a:p>
        </p:txBody>
      </p:sp>
      <p:cxnSp>
        <p:nvCxnSpPr>
          <p:cNvPr id="77" name="52 Conector recto">
            <a:extLst>
              <a:ext uri="{FF2B5EF4-FFF2-40B4-BE49-F238E27FC236}">
                <a16:creationId xmlns:a16="http://schemas.microsoft.com/office/drawing/2014/main" id="{CDF90E5C-5DDC-2493-17AA-B935E1AE65E1}"/>
              </a:ext>
            </a:extLst>
          </p:cNvPr>
          <p:cNvCxnSpPr/>
          <p:nvPr/>
        </p:nvCxnSpPr>
        <p:spPr>
          <a:xfrm flipV="1">
            <a:off x="6240800" y="1631842"/>
            <a:ext cx="0" cy="368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Line 7">
            <a:extLst>
              <a:ext uri="{FF2B5EF4-FFF2-40B4-BE49-F238E27FC236}">
                <a16:creationId xmlns:a16="http://schemas.microsoft.com/office/drawing/2014/main" id="{2D40170F-B799-A553-D1D9-BED588F7BA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0163" y="2771667"/>
            <a:ext cx="1828800" cy="0"/>
          </a:xfrm>
          <a:prstGeom prst="line">
            <a:avLst/>
          </a:prstGeom>
          <a:noFill/>
          <a:ln w="25400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>
              <a:latin typeface="Montserrat" pitchFamily="2" charset="77"/>
            </a:endParaRPr>
          </a:p>
        </p:txBody>
      </p:sp>
      <p:sp>
        <p:nvSpPr>
          <p:cNvPr id="80" name="3 CuadroTexto">
            <a:extLst>
              <a:ext uri="{FF2B5EF4-FFF2-40B4-BE49-F238E27FC236}">
                <a16:creationId xmlns:a16="http://schemas.microsoft.com/office/drawing/2014/main" id="{5C594C3D-E26F-34FF-AD55-AD637CE18DE4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344796" y="4440435"/>
            <a:ext cx="6932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 dirty="0">
                <a:solidFill>
                  <a:schemeClr val="tx1"/>
                </a:solidFill>
                <a:latin typeface="Montserrat" pitchFamily="2" charset="77"/>
              </a:rPr>
              <a:t>Test</a:t>
            </a:r>
          </a:p>
        </p:txBody>
      </p:sp>
      <p:sp>
        <p:nvSpPr>
          <p:cNvPr id="81" name="3 CuadroTexto">
            <a:extLst>
              <a:ext uri="{FF2B5EF4-FFF2-40B4-BE49-F238E27FC236}">
                <a16:creationId xmlns:a16="http://schemas.microsoft.com/office/drawing/2014/main" id="{DF2DD4E6-5824-4681-9C51-EFD2D70B8E1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164138" y="2975975"/>
            <a:ext cx="7260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 dirty="0">
                <a:solidFill>
                  <a:schemeClr val="tx1"/>
                </a:solidFill>
                <a:latin typeface="Montserrat" pitchFamily="2" charset="77"/>
              </a:rPr>
              <a:t>Train</a:t>
            </a:r>
          </a:p>
        </p:txBody>
      </p:sp>
      <p:sp>
        <p:nvSpPr>
          <p:cNvPr id="82" name="75 Rectángulo">
            <a:extLst>
              <a:ext uri="{FF2B5EF4-FFF2-40B4-BE49-F238E27FC236}">
                <a16:creationId xmlns:a16="http://schemas.microsoft.com/office/drawing/2014/main" id="{3C48DC86-DB2F-D6D1-F16D-B21FDCFC7D3A}"/>
              </a:ext>
            </a:extLst>
          </p:cNvPr>
          <p:cNvSpPr/>
          <p:nvPr/>
        </p:nvSpPr>
        <p:spPr>
          <a:xfrm>
            <a:off x="4945400" y="4113105"/>
            <a:ext cx="1828800" cy="891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Montserrat" pitchFamily="2" charset="77"/>
            </a:endParaRPr>
          </a:p>
        </p:txBody>
      </p:sp>
      <p:sp>
        <p:nvSpPr>
          <p:cNvPr id="83" name="1 Cerrar llave">
            <a:extLst>
              <a:ext uri="{FF2B5EF4-FFF2-40B4-BE49-F238E27FC236}">
                <a16:creationId xmlns:a16="http://schemas.microsoft.com/office/drawing/2014/main" id="{DCF9978A-ECAB-F8A0-2E44-7C4E5363929E}"/>
              </a:ext>
            </a:extLst>
          </p:cNvPr>
          <p:cNvSpPr/>
          <p:nvPr/>
        </p:nvSpPr>
        <p:spPr>
          <a:xfrm>
            <a:off x="6926923" y="2198580"/>
            <a:ext cx="137790" cy="192405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latin typeface="Montserrat" pitchFamily="2" charset="77"/>
            </a:endParaRPr>
          </a:p>
        </p:txBody>
      </p:sp>
      <p:sp>
        <p:nvSpPr>
          <p:cNvPr id="84" name="2 Rectángulo">
            <a:extLst>
              <a:ext uri="{FF2B5EF4-FFF2-40B4-BE49-F238E27FC236}">
                <a16:creationId xmlns:a16="http://schemas.microsoft.com/office/drawing/2014/main" id="{31079FE1-C539-693C-F405-9AD94EE0B13B}"/>
              </a:ext>
            </a:extLst>
          </p:cNvPr>
          <p:cNvSpPr/>
          <p:nvPr/>
        </p:nvSpPr>
        <p:spPr>
          <a:xfrm>
            <a:off x="1168845" y="5724640"/>
            <a:ext cx="93868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ES" dirty="0">
                <a:latin typeface="Montserrat" pitchFamily="2" charset="77"/>
              </a:rPr>
              <a:t>Conocida la mejor </a:t>
            </a:r>
            <a:r>
              <a:rPr lang="es-ES" altLang="es-ES" dirty="0" err="1">
                <a:latin typeface="Montserrat" pitchFamily="2" charset="77"/>
              </a:rPr>
              <a:t>max_depth</a:t>
            </a:r>
            <a:r>
              <a:rPr lang="es-ES" altLang="es-ES" dirty="0">
                <a:latin typeface="Montserrat" pitchFamily="2" charset="77"/>
              </a:rPr>
              <a:t>, se entrena un modelo con los 3 </a:t>
            </a:r>
            <a:r>
              <a:rPr lang="es-ES" altLang="es-ES" dirty="0" err="1">
                <a:latin typeface="Montserrat" pitchFamily="2" charset="77"/>
              </a:rPr>
              <a:t>folds</a:t>
            </a:r>
            <a:r>
              <a:rPr lang="es-ES" altLang="es-ES" dirty="0">
                <a:latin typeface="Montserrat" pitchFamily="2" charset="77"/>
              </a:rPr>
              <a:t> de Train.</a:t>
            </a:r>
          </a:p>
        </p:txBody>
      </p:sp>
      <p:cxnSp>
        <p:nvCxnSpPr>
          <p:cNvPr id="85" name="5 Conector recto">
            <a:extLst>
              <a:ext uri="{FF2B5EF4-FFF2-40B4-BE49-F238E27FC236}">
                <a16:creationId xmlns:a16="http://schemas.microsoft.com/office/drawing/2014/main" id="{18EBC610-68D6-3069-5B6B-746A588F1640}"/>
              </a:ext>
            </a:extLst>
          </p:cNvPr>
          <p:cNvCxnSpPr>
            <a:stCxn id="74" idx="0"/>
          </p:cNvCxnSpPr>
          <p:nvPr/>
        </p:nvCxnSpPr>
        <p:spPr>
          <a:xfrm>
            <a:off x="6240800" y="2198988"/>
            <a:ext cx="0" cy="2805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>
            <a:extLst>
              <a:ext uri="{FF2B5EF4-FFF2-40B4-BE49-F238E27FC236}">
                <a16:creationId xmlns:a16="http://schemas.microsoft.com/office/drawing/2014/main" id="{E7CDB8D2-B6A7-A14C-D46D-3ADEA6079F54}"/>
              </a:ext>
            </a:extLst>
          </p:cNvPr>
          <p:cNvSpPr txBox="1"/>
          <p:nvPr/>
        </p:nvSpPr>
        <p:spPr>
          <a:xfrm>
            <a:off x="5751140" y="1189479"/>
            <a:ext cx="5737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>
                <a:solidFill>
                  <a:srgbClr val="C00000"/>
                </a:solidFill>
                <a:latin typeface="Montserrat" pitchFamily="2" charset="77"/>
              </a:rPr>
              <a:t>Inner</a:t>
            </a:r>
            <a:r>
              <a:rPr lang="es-ES" sz="2400" dirty="0">
                <a:solidFill>
                  <a:srgbClr val="C00000"/>
                </a:solidFill>
                <a:latin typeface="Montserrat" pitchFamily="2" charset="77"/>
              </a:rPr>
              <a:t>. Evaluamos ajuste parámetros</a:t>
            </a:r>
            <a:endParaRPr sz="2400" dirty="0">
              <a:solidFill>
                <a:srgbClr val="C00000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14421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2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Proceso</a:t>
            </a:r>
          </a:p>
        </p:txBody>
      </p:sp>
      <p:sp>
        <p:nvSpPr>
          <p:cNvPr id="10" name="4 Marcador de contenido">
            <a:extLst>
              <a:ext uri="{FF2B5EF4-FFF2-40B4-BE49-F238E27FC236}">
                <a16:creationId xmlns:a16="http://schemas.microsoft.com/office/drawing/2014/main" id="{DF8149FD-A1B8-6664-DDB4-DD24F7170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346" y="4808536"/>
            <a:ext cx="8856662" cy="1684338"/>
          </a:xfrm>
        </p:spPr>
        <p:txBody>
          <a:bodyPr/>
          <a:lstStyle/>
          <a:p>
            <a:endParaRPr lang="es-ES" altLang="es-ES" sz="2000" dirty="0">
              <a:latin typeface="Montserrat" pitchFamily="2" charset="77"/>
            </a:endParaRPr>
          </a:p>
          <a:p>
            <a:endParaRPr lang="es-ES" altLang="es-ES" sz="2000" dirty="0">
              <a:latin typeface="Montserrat" pitchFamily="2" charset="77"/>
            </a:endParaRPr>
          </a:p>
          <a:p>
            <a:endParaRPr lang="es-ES" altLang="es-ES" sz="2000" dirty="0">
              <a:latin typeface="Montserrat" pitchFamily="2" charset="77"/>
            </a:endParaRPr>
          </a:p>
          <a:p>
            <a:r>
              <a:rPr lang="es-ES" altLang="es-ES" sz="2000" dirty="0">
                <a:latin typeface="Montserrat" pitchFamily="2" charset="77"/>
              </a:rPr>
              <a:t>Por último, ese modelo se evalúa con la partición de test.</a:t>
            </a:r>
          </a:p>
          <a:p>
            <a:endParaRPr lang="es-ES" altLang="es-ES" sz="2000" dirty="0">
              <a:latin typeface="Montserrat" pitchFamily="2" charset="77"/>
            </a:endParaRPr>
          </a:p>
        </p:txBody>
      </p:sp>
      <p:sp>
        <p:nvSpPr>
          <p:cNvPr id="11" name="54 Elipse">
            <a:extLst>
              <a:ext uri="{FF2B5EF4-FFF2-40B4-BE49-F238E27FC236}">
                <a16:creationId xmlns:a16="http://schemas.microsoft.com/office/drawing/2014/main" id="{A91FC93D-E6FD-BC38-4E38-18584FB0C09F}"/>
              </a:ext>
            </a:extLst>
          </p:cNvPr>
          <p:cNvSpPr/>
          <p:nvPr/>
        </p:nvSpPr>
        <p:spPr>
          <a:xfrm>
            <a:off x="8921583" y="3092449"/>
            <a:ext cx="360363" cy="261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latin typeface="Montserrat" pitchFamily="2" charset="77"/>
            </a:endParaRPr>
          </a:p>
        </p:txBody>
      </p:sp>
      <p:sp>
        <p:nvSpPr>
          <p:cNvPr id="12" name="55 Elipse">
            <a:extLst>
              <a:ext uri="{FF2B5EF4-FFF2-40B4-BE49-F238E27FC236}">
                <a16:creationId xmlns:a16="http://schemas.microsoft.com/office/drawing/2014/main" id="{A693F708-F220-64F4-D68E-B26E1B92D944}"/>
              </a:ext>
            </a:extLst>
          </p:cNvPr>
          <p:cNvSpPr/>
          <p:nvPr/>
        </p:nvSpPr>
        <p:spPr>
          <a:xfrm>
            <a:off x="8562808" y="3467099"/>
            <a:ext cx="360363" cy="261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latin typeface="Montserrat" pitchFamily="2" charset="77"/>
            </a:endParaRPr>
          </a:p>
        </p:txBody>
      </p:sp>
      <p:sp>
        <p:nvSpPr>
          <p:cNvPr id="13" name="56 Rectángulo">
            <a:extLst>
              <a:ext uri="{FF2B5EF4-FFF2-40B4-BE49-F238E27FC236}">
                <a16:creationId xmlns:a16="http://schemas.microsoft.com/office/drawing/2014/main" id="{0250C9C9-8FA7-B3F3-5CE8-C27EB5972CED}"/>
              </a:ext>
            </a:extLst>
          </p:cNvPr>
          <p:cNvSpPr/>
          <p:nvPr/>
        </p:nvSpPr>
        <p:spPr>
          <a:xfrm>
            <a:off x="8345321" y="3827461"/>
            <a:ext cx="217487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latin typeface="Montserrat" pitchFamily="2" charset="77"/>
            </a:endParaRPr>
          </a:p>
        </p:txBody>
      </p:sp>
      <p:sp>
        <p:nvSpPr>
          <p:cNvPr id="14" name="57 Rectángulo">
            <a:extLst>
              <a:ext uri="{FF2B5EF4-FFF2-40B4-BE49-F238E27FC236}">
                <a16:creationId xmlns:a16="http://schemas.microsoft.com/office/drawing/2014/main" id="{280B0484-751A-F57E-0B5A-EBC3148CE4FA}"/>
              </a:ext>
            </a:extLst>
          </p:cNvPr>
          <p:cNvSpPr/>
          <p:nvPr/>
        </p:nvSpPr>
        <p:spPr>
          <a:xfrm>
            <a:off x="8993021" y="3827461"/>
            <a:ext cx="217487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latin typeface="Montserrat" pitchFamily="2" charset="77"/>
            </a:endParaRPr>
          </a:p>
        </p:txBody>
      </p:sp>
      <p:cxnSp>
        <p:nvCxnSpPr>
          <p:cNvPr id="15" name="58 Conector recto">
            <a:extLst>
              <a:ext uri="{FF2B5EF4-FFF2-40B4-BE49-F238E27FC236}">
                <a16:creationId xmlns:a16="http://schemas.microsoft.com/office/drawing/2014/main" id="{67FC2249-0675-F605-4AD0-B30FB73AF50E}"/>
              </a:ext>
            </a:extLst>
          </p:cNvPr>
          <p:cNvCxnSpPr>
            <a:stCxn id="11" idx="3"/>
            <a:endCxn id="12" idx="7"/>
          </p:cNvCxnSpPr>
          <p:nvPr/>
        </p:nvCxnSpPr>
        <p:spPr>
          <a:xfrm flipH="1">
            <a:off x="8869196" y="3316286"/>
            <a:ext cx="104775" cy="188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59 Conector recto">
            <a:extLst>
              <a:ext uri="{FF2B5EF4-FFF2-40B4-BE49-F238E27FC236}">
                <a16:creationId xmlns:a16="http://schemas.microsoft.com/office/drawing/2014/main" id="{01FCE79A-D1AB-B91E-ED0B-C8C292674A84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 flipH="1">
            <a:off x="8453271" y="3690936"/>
            <a:ext cx="161925" cy="13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60 Conector recto">
            <a:extLst>
              <a:ext uri="{FF2B5EF4-FFF2-40B4-BE49-F238E27FC236}">
                <a16:creationId xmlns:a16="http://schemas.microsoft.com/office/drawing/2014/main" id="{0B814F27-9E33-6F63-3FC3-A66C933BB1CA}"/>
              </a:ext>
            </a:extLst>
          </p:cNvPr>
          <p:cNvCxnSpPr>
            <a:stCxn id="12" idx="5"/>
            <a:endCxn id="14" idx="0"/>
          </p:cNvCxnSpPr>
          <p:nvPr/>
        </p:nvCxnSpPr>
        <p:spPr>
          <a:xfrm>
            <a:off x="8869196" y="3690936"/>
            <a:ext cx="233362" cy="13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61 Conector recto">
            <a:extLst>
              <a:ext uri="{FF2B5EF4-FFF2-40B4-BE49-F238E27FC236}">
                <a16:creationId xmlns:a16="http://schemas.microsoft.com/office/drawing/2014/main" id="{D904D94E-B9C9-F8BA-DFB9-61239D6A3AA0}"/>
              </a:ext>
            </a:extLst>
          </p:cNvPr>
          <p:cNvCxnSpPr>
            <a:stCxn id="11" idx="5"/>
          </p:cNvCxnSpPr>
          <p:nvPr/>
        </p:nvCxnSpPr>
        <p:spPr>
          <a:xfrm>
            <a:off x="9229558" y="3316286"/>
            <a:ext cx="304800" cy="150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62 Elipse">
            <a:extLst>
              <a:ext uri="{FF2B5EF4-FFF2-40B4-BE49-F238E27FC236}">
                <a16:creationId xmlns:a16="http://schemas.microsoft.com/office/drawing/2014/main" id="{F1DDCB50-54BB-184C-5872-037CDAAD02C4}"/>
              </a:ext>
            </a:extLst>
          </p:cNvPr>
          <p:cNvSpPr/>
          <p:nvPr/>
        </p:nvSpPr>
        <p:spPr>
          <a:xfrm>
            <a:off x="9347033" y="3459161"/>
            <a:ext cx="360363" cy="263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latin typeface="Montserrat" pitchFamily="2" charset="77"/>
            </a:endParaRPr>
          </a:p>
        </p:txBody>
      </p:sp>
      <p:sp>
        <p:nvSpPr>
          <p:cNvPr id="26" name="63 Rectángulo">
            <a:extLst>
              <a:ext uri="{FF2B5EF4-FFF2-40B4-BE49-F238E27FC236}">
                <a16:creationId xmlns:a16="http://schemas.microsoft.com/office/drawing/2014/main" id="{04740448-4884-1824-63C0-8D5DC1B50B73}"/>
              </a:ext>
            </a:extLst>
          </p:cNvPr>
          <p:cNvSpPr/>
          <p:nvPr/>
        </p:nvSpPr>
        <p:spPr>
          <a:xfrm>
            <a:off x="9347033" y="3898899"/>
            <a:ext cx="217488" cy="217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latin typeface="Montserrat" pitchFamily="2" charset="77"/>
            </a:endParaRPr>
          </a:p>
        </p:txBody>
      </p:sp>
      <p:sp>
        <p:nvSpPr>
          <p:cNvPr id="27" name="64 Rectángulo">
            <a:extLst>
              <a:ext uri="{FF2B5EF4-FFF2-40B4-BE49-F238E27FC236}">
                <a16:creationId xmlns:a16="http://schemas.microsoft.com/office/drawing/2014/main" id="{E635BBE4-339B-3FBB-3D4A-6757D4304E79}"/>
              </a:ext>
            </a:extLst>
          </p:cNvPr>
          <p:cNvSpPr/>
          <p:nvPr/>
        </p:nvSpPr>
        <p:spPr>
          <a:xfrm>
            <a:off x="9851858" y="3898899"/>
            <a:ext cx="215900" cy="217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latin typeface="Montserrat" pitchFamily="2" charset="77"/>
            </a:endParaRPr>
          </a:p>
        </p:txBody>
      </p:sp>
      <p:cxnSp>
        <p:nvCxnSpPr>
          <p:cNvPr id="28" name="65 Conector recto">
            <a:extLst>
              <a:ext uri="{FF2B5EF4-FFF2-40B4-BE49-F238E27FC236}">
                <a16:creationId xmlns:a16="http://schemas.microsoft.com/office/drawing/2014/main" id="{F17F974B-78A7-0607-BE92-0AF817A76AC9}"/>
              </a:ext>
            </a:extLst>
          </p:cNvPr>
          <p:cNvCxnSpPr>
            <a:stCxn id="25" idx="4"/>
            <a:endCxn id="26" idx="0"/>
          </p:cNvCxnSpPr>
          <p:nvPr/>
        </p:nvCxnSpPr>
        <p:spPr>
          <a:xfrm flipH="1">
            <a:off x="9456571" y="3722686"/>
            <a:ext cx="71437" cy="176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66 Conector recto">
            <a:extLst>
              <a:ext uri="{FF2B5EF4-FFF2-40B4-BE49-F238E27FC236}">
                <a16:creationId xmlns:a16="http://schemas.microsoft.com/office/drawing/2014/main" id="{BDA470D2-E4B8-418D-55A5-4501ACCF13B7}"/>
              </a:ext>
            </a:extLst>
          </p:cNvPr>
          <p:cNvCxnSpPr>
            <a:stCxn id="25" idx="5"/>
            <a:endCxn id="27" idx="0"/>
          </p:cNvCxnSpPr>
          <p:nvPr/>
        </p:nvCxnSpPr>
        <p:spPr>
          <a:xfrm>
            <a:off x="9655008" y="3684586"/>
            <a:ext cx="304800" cy="2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67 Flecha derecha">
            <a:extLst>
              <a:ext uri="{FF2B5EF4-FFF2-40B4-BE49-F238E27FC236}">
                <a16:creationId xmlns:a16="http://schemas.microsoft.com/office/drawing/2014/main" id="{4B21B428-8D40-2757-0F79-071027FAD8B7}"/>
              </a:ext>
            </a:extLst>
          </p:cNvPr>
          <p:cNvSpPr/>
          <p:nvPr/>
        </p:nvSpPr>
        <p:spPr>
          <a:xfrm>
            <a:off x="7664134" y="3475702"/>
            <a:ext cx="31750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latin typeface="Montserrat" pitchFamily="2" charset="77"/>
            </a:endParaRPr>
          </a:p>
        </p:txBody>
      </p:sp>
      <p:sp>
        <p:nvSpPr>
          <p:cNvPr id="31" name="7 CuadroTexto">
            <a:extLst>
              <a:ext uri="{FF2B5EF4-FFF2-40B4-BE49-F238E27FC236}">
                <a16:creationId xmlns:a16="http://schemas.microsoft.com/office/drawing/2014/main" id="{C93247EE-6C18-D9A4-419B-DBC6477FC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8596" y="2730499"/>
            <a:ext cx="26654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 dirty="0" err="1">
                <a:solidFill>
                  <a:schemeClr val="tx1"/>
                </a:solidFill>
                <a:latin typeface="Montserrat" pitchFamily="2" charset="77"/>
              </a:rPr>
              <a:t>Model</a:t>
            </a:r>
            <a:r>
              <a:rPr lang="es-ES" altLang="es-ES" sz="14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es-ES" altLang="es-ES" sz="1400" dirty="0" err="1">
                <a:solidFill>
                  <a:schemeClr val="tx1"/>
                </a:solidFill>
                <a:latin typeface="Montserrat" pitchFamily="2" charset="77"/>
              </a:rPr>
              <a:t>with</a:t>
            </a:r>
            <a:r>
              <a:rPr lang="es-ES" altLang="es-ES" sz="14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es-ES" altLang="es-ES" sz="1400" dirty="0" err="1">
                <a:solidFill>
                  <a:schemeClr val="tx1"/>
                </a:solidFill>
                <a:latin typeface="Montserrat" pitchFamily="2" charset="77"/>
              </a:rPr>
              <a:t>max</a:t>
            </a:r>
            <a:r>
              <a:rPr lang="es-ES" altLang="es-ES" sz="14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es-ES" altLang="es-ES" sz="1400" dirty="0" err="1">
                <a:solidFill>
                  <a:schemeClr val="tx1"/>
                </a:solidFill>
                <a:latin typeface="Montserrat" pitchFamily="2" charset="77"/>
              </a:rPr>
              <a:t>depth</a:t>
            </a:r>
            <a:r>
              <a:rPr lang="es-ES" altLang="es-ES" sz="1400" dirty="0">
                <a:solidFill>
                  <a:schemeClr val="tx1"/>
                </a:solidFill>
                <a:latin typeface="Montserrat" pitchFamily="2" charset="77"/>
              </a:rPr>
              <a:t> = </a:t>
            </a:r>
            <a:r>
              <a:rPr lang="es-ES" altLang="es-ES" sz="1400" dirty="0">
                <a:solidFill>
                  <a:srgbClr val="FF0000"/>
                </a:solidFill>
                <a:latin typeface="Montserrat" pitchFamily="2" charset="77"/>
              </a:rPr>
              <a:t>2</a:t>
            </a:r>
          </a:p>
        </p:txBody>
      </p:sp>
      <p:cxnSp>
        <p:nvCxnSpPr>
          <p:cNvPr id="32" name="76 Conector recto">
            <a:extLst>
              <a:ext uri="{FF2B5EF4-FFF2-40B4-BE49-F238E27FC236}">
                <a16:creationId xmlns:a16="http://schemas.microsoft.com/office/drawing/2014/main" id="{E2F335BE-5024-F2EF-1680-519368D77BA3}"/>
              </a:ext>
            </a:extLst>
          </p:cNvPr>
          <p:cNvCxnSpPr/>
          <p:nvPr/>
        </p:nvCxnSpPr>
        <p:spPr>
          <a:xfrm flipV="1">
            <a:off x="7278521" y="2039936"/>
            <a:ext cx="0" cy="368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14">
            <a:extLst>
              <a:ext uri="{FF2B5EF4-FFF2-40B4-BE49-F238E27FC236}">
                <a16:creationId xmlns:a16="http://schemas.microsoft.com/office/drawing/2014/main" id="{72EC7CE8-E676-01F4-5ADC-0A037F20282F}"/>
              </a:ext>
            </a:extLst>
          </p:cNvPr>
          <p:cNvGrpSpPr>
            <a:grpSpLocks/>
          </p:cNvGrpSpPr>
          <p:nvPr/>
        </p:nvGrpSpPr>
        <p:grpSpPr bwMode="auto">
          <a:xfrm>
            <a:off x="5318379" y="2039936"/>
            <a:ext cx="2209800" cy="2481263"/>
            <a:chOff x="1152" y="2016"/>
            <a:chExt cx="1392" cy="1680"/>
          </a:xfrm>
        </p:grpSpPr>
        <p:sp>
          <p:nvSpPr>
            <p:cNvPr id="34" name="Rectangle 4">
              <a:extLst>
                <a:ext uri="{FF2B5EF4-FFF2-40B4-BE49-F238E27FC236}">
                  <a16:creationId xmlns:a16="http://schemas.microsoft.com/office/drawing/2014/main" id="{D14C9FB3-8978-A9CC-71B0-E8702F104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400"/>
              <a:ext cx="1152" cy="1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400">
                  <a:solidFill>
                    <a:schemeClr val="tx2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Arial" charset="0"/>
                <a:buChar char="•"/>
                <a:defRPr sz="2000">
                  <a:solidFill>
                    <a:schemeClr val="tx2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5AE53"/>
                </a:buClr>
                <a:buFont typeface="Arial" charset="0"/>
                <a:buChar char="•"/>
                <a:defRPr>
                  <a:solidFill>
                    <a:schemeClr val="tx2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848058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E8B54D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B54D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B54D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B54D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B54D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s-ES" altLang="es-ES">
                <a:solidFill>
                  <a:schemeClr val="tx1"/>
                </a:solidFill>
                <a:latin typeface="Montserrat" pitchFamily="2" charset="77"/>
              </a:endParaRPr>
            </a:p>
          </p:txBody>
        </p:sp>
        <p:sp>
          <p:nvSpPr>
            <p:cNvPr id="35" name="Text Box 5">
              <a:extLst>
                <a:ext uri="{FF2B5EF4-FFF2-40B4-BE49-F238E27FC236}">
                  <a16:creationId xmlns:a16="http://schemas.microsoft.com/office/drawing/2014/main" id="{9CFF68BF-35CB-55D5-337F-C63CCA8FD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016"/>
              <a:ext cx="13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400">
                  <a:solidFill>
                    <a:schemeClr val="tx2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Arial" charset="0"/>
                <a:buChar char="•"/>
                <a:defRPr sz="2000">
                  <a:solidFill>
                    <a:schemeClr val="tx2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5AE53"/>
                </a:buClr>
                <a:buFont typeface="Arial" charset="0"/>
                <a:buChar char="•"/>
                <a:defRPr>
                  <a:solidFill>
                    <a:schemeClr val="tx2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848058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E8B54D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B54D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B54D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B54D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B54D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Century Gothic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s-ES" altLang="es-ES" sz="1800" dirty="0" err="1">
                  <a:solidFill>
                    <a:schemeClr val="tx1"/>
                  </a:solidFill>
                  <a:latin typeface="Montserrat" pitchFamily="2" charset="77"/>
                </a:rPr>
                <a:t>Atr</a:t>
              </a:r>
              <a:r>
                <a:rPr lang="es-ES" altLang="es-ES" sz="1800" dirty="0">
                  <a:solidFill>
                    <a:schemeClr val="tx1"/>
                  </a:solidFill>
                  <a:latin typeface="Montserrat" pitchFamily="2" charset="77"/>
                </a:rPr>
                <a:t>. x          Clase y</a:t>
              </a:r>
            </a:p>
          </p:txBody>
        </p:sp>
        <p:sp>
          <p:nvSpPr>
            <p:cNvPr id="36" name="Line 6">
              <a:extLst>
                <a:ext uri="{FF2B5EF4-FFF2-40B4-BE49-F238E27FC236}">
                  <a16:creationId xmlns:a16="http://schemas.microsoft.com/office/drawing/2014/main" id="{5D6C9B0E-3FAA-9713-5194-0C14BB01B2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400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>
                <a:latin typeface="Montserrat" pitchFamily="2" charset="77"/>
              </a:endParaRPr>
            </a:p>
          </p:txBody>
        </p:sp>
        <p:sp>
          <p:nvSpPr>
            <p:cNvPr id="37" name="Line 7">
              <a:extLst>
                <a:ext uri="{FF2B5EF4-FFF2-40B4-BE49-F238E27FC236}">
                  <a16:creationId xmlns:a16="http://schemas.microsoft.com/office/drawing/2014/main" id="{99EA8345-A248-2B53-3841-C42AC07BE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264"/>
              <a:ext cx="1152" cy="0"/>
            </a:xfrm>
            <a:prstGeom prst="line">
              <a:avLst/>
            </a:prstGeom>
            <a:noFill/>
            <a:ln w="254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>
                <a:latin typeface="Montserrat" pitchFamily="2" charset="77"/>
              </a:endParaRPr>
            </a:p>
          </p:txBody>
        </p:sp>
      </p:grpSp>
      <p:sp>
        <p:nvSpPr>
          <p:cNvPr id="38" name="51 Abrir llave">
            <a:extLst>
              <a:ext uri="{FF2B5EF4-FFF2-40B4-BE49-F238E27FC236}">
                <a16:creationId xmlns:a16="http://schemas.microsoft.com/office/drawing/2014/main" id="{C0B481E4-2620-6734-CA60-D4B1491939CF}"/>
              </a:ext>
            </a:extLst>
          </p:cNvPr>
          <p:cNvSpPr/>
          <p:nvPr/>
        </p:nvSpPr>
        <p:spPr>
          <a:xfrm>
            <a:off x="5140579" y="2606674"/>
            <a:ext cx="71438" cy="19240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ES">
              <a:latin typeface="Montserrat" pitchFamily="2" charset="77"/>
            </a:endParaRPr>
          </a:p>
        </p:txBody>
      </p:sp>
      <p:cxnSp>
        <p:nvCxnSpPr>
          <p:cNvPr id="39" name="52 Conector recto">
            <a:extLst>
              <a:ext uri="{FF2B5EF4-FFF2-40B4-BE49-F238E27FC236}">
                <a16:creationId xmlns:a16="http://schemas.microsoft.com/office/drawing/2014/main" id="{8D992A12-8377-D7EE-78F1-C63827054B34}"/>
              </a:ext>
            </a:extLst>
          </p:cNvPr>
          <p:cNvCxnSpPr/>
          <p:nvPr/>
        </p:nvCxnSpPr>
        <p:spPr>
          <a:xfrm flipV="1">
            <a:off x="6689979" y="2039936"/>
            <a:ext cx="0" cy="368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Line 7">
            <a:extLst>
              <a:ext uri="{FF2B5EF4-FFF2-40B4-BE49-F238E27FC236}">
                <a16:creationId xmlns:a16="http://schemas.microsoft.com/office/drawing/2014/main" id="{E47FE971-DB37-DCEC-A429-34E319CCE2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9342" y="3179761"/>
            <a:ext cx="1828800" cy="0"/>
          </a:xfrm>
          <a:prstGeom prst="line">
            <a:avLst/>
          </a:prstGeom>
          <a:noFill/>
          <a:ln w="25400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>
              <a:latin typeface="Montserrat" pitchFamily="2" charset="77"/>
            </a:endParaRPr>
          </a:p>
        </p:txBody>
      </p:sp>
      <p:sp>
        <p:nvSpPr>
          <p:cNvPr id="41" name="4 CuadroTexto">
            <a:extLst>
              <a:ext uri="{FF2B5EF4-FFF2-40B4-BE49-F238E27FC236}">
                <a16:creationId xmlns:a16="http://schemas.microsoft.com/office/drawing/2014/main" id="{40B91A31-9162-488B-846D-EF615B936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642" y="2306636"/>
            <a:ext cx="444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>
                <a:solidFill>
                  <a:schemeClr val="tx1"/>
                </a:solidFill>
                <a:latin typeface="Montserrat" pitchFamily="2" charset="77"/>
              </a:rPr>
              <a:t>1</a:t>
            </a:r>
          </a:p>
        </p:txBody>
      </p:sp>
      <p:sp>
        <p:nvSpPr>
          <p:cNvPr id="42" name="3 CuadroTexto">
            <a:extLst>
              <a:ext uri="{FF2B5EF4-FFF2-40B4-BE49-F238E27FC236}">
                <a16:creationId xmlns:a16="http://schemas.microsoft.com/office/drawing/2014/main" id="{B59BDFD5-FD81-4CEB-AEB6-9E1262FF8115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731430" y="4785984"/>
            <a:ext cx="8182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 dirty="0">
                <a:solidFill>
                  <a:schemeClr val="tx1"/>
                </a:solidFill>
                <a:latin typeface="Montserrat" pitchFamily="2" charset="77"/>
              </a:rPr>
              <a:t>Test</a:t>
            </a:r>
          </a:p>
        </p:txBody>
      </p:sp>
      <p:sp>
        <p:nvSpPr>
          <p:cNvPr id="43" name="3 CuadroTexto">
            <a:extLst>
              <a:ext uri="{FF2B5EF4-FFF2-40B4-BE49-F238E27FC236}">
                <a16:creationId xmlns:a16="http://schemas.microsoft.com/office/drawing/2014/main" id="{7276AE05-3B9D-06EB-FE00-2EA594C2E99B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613317" y="3384069"/>
            <a:ext cx="7260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 dirty="0">
                <a:solidFill>
                  <a:schemeClr val="tx1"/>
                </a:solidFill>
                <a:latin typeface="Montserrat" pitchFamily="2" charset="77"/>
              </a:rPr>
              <a:t>Train</a:t>
            </a:r>
          </a:p>
        </p:txBody>
      </p:sp>
      <p:sp>
        <p:nvSpPr>
          <p:cNvPr id="44" name="75 Rectángulo">
            <a:extLst>
              <a:ext uri="{FF2B5EF4-FFF2-40B4-BE49-F238E27FC236}">
                <a16:creationId xmlns:a16="http://schemas.microsoft.com/office/drawing/2014/main" id="{29EE189A-17E9-DE21-D77E-6CB8E946CF1F}"/>
              </a:ext>
            </a:extLst>
          </p:cNvPr>
          <p:cNvSpPr/>
          <p:nvPr/>
        </p:nvSpPr>
        <p:spPr>
          <a:xfrm>
            <a:off x="5394579" y="4521199"/>
            <a:ext cx="1828800" cy="891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Montserrat" pitchFamily="2" charset="77"/>
            </a:endParaRPr>
          </a:p>
        </p:txBody>
      </p:sp>
      <p:sp>
        <p:nvSpPr>
          <p:cNvPr id="45" name="1 Cerrar llave">
            <a:extLst>
              <a:ext uri="{FF2B5EF4-FFF2-40B4-BE49-F238E27FC236}">
                <a16:creationId xmlns:a16="http://schemas.microsoft.com/office/drawing/2014/main" id="{42476F89-AFE1-E71A-94C7-0D25C954A80C}"/>
              </a:ext>
            </a:extLst>
          </p:cNvPr>
          <p:cNvSpPr/>
          <p:nvPr/>
        </p:nvSpPr>
        <p:spPr>
          <a:xfrm>
            <a:off x="7376102" y="2606674"/>
            <a:ext cx="137790" cy="192405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latin typeface="Montserrat" pitchFamily="2" charset="77"/>
            </a:endParaRPr>
          </a:p>
        </p:txBody>
      </p:sp>
      <p:sp>
        <p:nvSpPr>
          <p:cNvPr id="46" name="2 Forma libre">
            <a:extLst>
              <a:ext uri="{FF2B5EF4-FFF2-40B4-BE49-F238E27FC236}">
                <a16:creationId xmlns:a16="http://schemas.microsoft.com/office/drawing/2014/main" id="{C907FA7C-F07D-CAB2-A362-C71216003F70}"/>
              </a:ext>
            </a:extLst>
          </p:cNvPr>
          <p:cNvSpPr/>
          <p:nvPr/>
        </p:nvSpPr>
        <p:spPr>
          <a:xfrm>
            <a:off x="7002825" y="3612454"/>
            <a:ext cx="2043158" cy="1490207"/>
          </a:xfrm>
          <a:custGeom>
            <a:avLst/>
            <a:gdLst>
              <a:gd name="connsiteX0" fmla="*/ 0 w 2043158"/>
              <a:gd name="connsiteY0" fmla="*/ 1439407 h 1490207"/>
              <a:gd name="connsiteX1" fmla="*/ 1938866 w 2043158"/>
              <a:gd name="connsiteY1" fmla="*/ 73 h 1490207"/>
              <a:gd name="connsiteX2" fmla="*/ 1608666 w 2043158"/>
              <a:gd name="connsiteY2" fmla="*/ 1490207 h 1490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3158" h="1490207">
                <a:moveTo>
                  <a:pt x="0" y="1439407"/>
                </a:moveTo>
                <a:cubicBezTo>
                  <a:pt x="835377" y="715506"/>
                  <a:pt x="1670755" y="-8394"/>
                  <a:pt x="1938866" y="73"/>
                </a:cubicBezTo>
                <a:cubicBezTo>
                  <a:pt x="2206977" y="8540"/>
                  <a:pt x="1907821" y="749373"/>
                  <a:pt x="1608666" y="1490207"/>
                </a:cubicBezTo>
              </a:path>
            </a:pathLst>
          </a:custGeom>
          <a:noFill/>
          <a:ln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Montserrat" pitchFamily="2" charset="77"/>
            </a:endParaRPr>
          </a:p>
        </p:txBody>
      </p:sp>
      <p:sp>
        <p:nvSpPr>
          <p:cNvPr id="47" name="4 Rectángulo">
            <a:extLst>
              <a:ext uri="{FF2B5EF4-FFF2-40B4-BE49-F238E27FC236}">
                <a16:creationId xmlns:a16="http://schemas.microsoft.com/office/drawing/2014/main" id="{FFD52DAF-5554-FA73-75E2-3EE7D88EA952}"/>
              </a:ext>
            </a:extLst>
          </p:cNvPr>
          <p:cNvSpPr/>
          <p:nvPr/>
        </p:nvSpPr>
        <p:spPr>
          <a:xfrm>
            <a:off x="8067610" y="5176202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ES" dirty="0">
                <a:latin typeface="Montserrat" pitchFamily="2" charset="77"/>
              </a:rPr>
              <a:t>90.5 % </a:t>
            </a:r>
            <a:endParaRPr lang="es-ES" dirty="0">
              <a:latin typeface="Montserrat" pitchFamily="2" charset="77"/>
            </a:endParaRPr>
          </a:p>
        </p:txBody>
      </p:sp>
      <p:sp>
        <p:nvSpPr>
          <p:cNvPr id="48" name="2 CuadroTexto">
            <a:extLst>
              <a:ext uri="{FF2B5EF4-FFF2-40B4-BE49-F238E27FC236}">
                <a16:creationId xmlns:a16="http://schemas.microsoft.com/office/drawing/2014/main" id="{024503F9-17FA-F189-399F-6E35F9393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7346" y="2479699"/>
            <a:ext cx="703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>
                <a:solidFill>
                  <a:srgbClr val="00B050"/>
                </a:solidFill>
                <a:latin typeface="Montserrat" pitchFamily="2" charset="77"/>
              </a:rPr>
              <a:t>60%</a:t>
            </a:r>
          </a:p>
        </p:txBody>
      </p:sp>
      <p:sp>
        <p:nvSpPr>
          <p:cNvPr id="79" name="74 CuadroTexto">
            <a:extLst>
              <a:ext uri="{FF2B5EF4-FFF2-40B4-BE49-F238E27FC236}">
                <a16:creationId xmlns:a16="http://schemas.microsoft.com/office/drawing/2014/main" id="{40C41B1E-417E-0D7C-6F4A-B7F0B6AD9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646" y="2490811"/>
            <a:ext cx="703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>
                <a:solidFill>
                  <a:srgbClr val="00B050"/>
                </a:solidFill>
                <a:latin typeface="Montserrat" pitchFamily="2" charset="77"/>
              </a:rPr>
              <a:t>93%</a:t>
            </a:r>
          </a:p>
        </p:txBody>
      </p:sp>
      <p:sp>
        <p:nvSpPr>
          <p:cNvPr id="87" name="75 CuadroTexto">
            <a:extLst>
              <a:ext uri="{FF2B5EF4-FFF2-40B4-BE49-F238E27FC236}">
                <a16:creationId xmlns:a16="http://schemas.microsoft.com/office/drawing/2014/main" id="{DC0F9D78-2778-3FD5-C155-8A14B11A6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0091" y="2522561"/>
            <a:ext cx="701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 dirty="0">
                <a:solidFill>
                  <a:srgbClr val="00B050"/>
                </a:solidFill>
                <a:latin typeface="Montserrat" pitchFamily="2" charset="77"/>
              </a:rPr>
              <a:t>71%</a:t>
            </a:r>
          </a:p>
        </p:txBody>
      </p:sp>
      <p:sp>
        <p:nvSpPr>
          <p:cNvPr id="88" name="2 CuadroTexto">
            <a:extLst>
              <a:ext uri="{FF2B5EF4-FFF2-40B4-BE49-F238E27FC236}">
                <a16:creationId xmlns:a16="http://schemas.microsoft.com/office/drawing/2014/main" id="{367C4EE8-9A56-92F3-98C1-217A98E01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7346" y="2911573"/>
            <a:ext cx="7032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>
                <a:solidFill>
                  <a:srgbClr val="00B050"/>
                </a:solidFill>
                <a:latin typeface="Montserrat" pitchFamily="2" charset="77"/>
              </a:rPr>
              <a:t>61%</a:t>
            </a:r>
          </a:p>
        </p:txBody>
      </p:sp>
      <p:sp>
        <p:nvSpPr>
          <p:cNvPr id="89" name="74 CuadroTexto">
            <a:extLst>
              <a:ext uri="{FF2B5EF4-FFF2-40B4-BE49-F238E27FC236}">
                <a16:creationId xmlns:a16="http://schemas.microsoft.com/office/drawing/2014/main" id="{EC3818FF-8A3A-A608-B288-3B80BB33B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646" y="2922686"/>
            <a:ext cx="703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>
                <a:solidFill>
                  <a:srgbClr val="00B050"/>
                </a:solidFill>
                <a:latin typeface="Montserrat" pitchFamily="2" charset="77"/>
              </a:rPr>
              <a:t>90%</a:t>
            </a:r>
          </a:p>
        </p:txBody>
      </p:sp>
      <p:sp>
        <p:nvSpPr>
          <p:cNvPr id="90" name="75 CuadroTexto">
            <a:extLst>
              <a:ext uri="{FF2B5EF4-FFF2-40B4-BE49-F238E27FC236}">
                <a16:creationId xmlns:a16="http://schemas.microsoft.com/office/drawing/2014/main" id="{B33DE6CD-E2C2-EAAB-224F-B517C197D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1686" y="2919511"/>
            <a:ext cx="701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 dirty="0">
                <a:solidFill>
                  <a:srgbClr val="00B050"/>
                </a:solidFill>
                <a:latin typeface="Montserrat" pitchFamily="2" charset="77"/>
              </a:rPr>
              <a:t>69%</a:t>
            </a:r>
          </a:p>
        </p:txBody>
      </p:sp>
      <p:sp>
        <p:nvSpPr>
          <p:cNvPr id="91" name="2 CuadroTexto">
            <a:extLst>
              <a:ext uri="{FF2B5EF4-FFF2-40B4-BE49-F238E27FC236}">
                <a16:creationId xmlns:a16="http://schemas.microsoft.com/office/drawing/2014/main" id="{BA8011CD-579F-DFE9-9F1C-7735C0D9D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9258" y="3627536"/>
            <a:ext cx="703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>
                <a:solidFill>
                  <a:srgbClr val="00B050"/>
                </a:solidFill>
                <a:latin typeface="Montserrat" pitchFamily="2" charset="77"/>
              </a:rPr>
              <a:t>60%</a:t>
            </a:r>
          </a:p>
        </p:txBody>
      </p:sp>
      <p:sp>
        <p:nvSpPr>
          <p:cNvPr id="92" name="74 CuadroTexto">
            <a:extLst>
              <a:ext uri="{FF2B5EF4-FFF2-40B4-BE49-F238E27FC236}">
                <a16:creationId xmlns:a16="http://schemas.microsoft.com/office/drawing/2014/main" id="{07801BD1-83C8-C160-3F44-8C5432A6F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4921" y="3619598"/>
            <a:ext cx="703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>
                <a:solidFill>
                  <a:srgbClr val="00B050"/>
                </a:solidFill>
                <a:latin typeface="Montserrat" pitchFamily="2" charset="77"/>
              </a:rPr>
              <a:t>92%</a:t>
            </a:r>
          </a:p>
        </p:txBody>
      </p:sp>
      <p:sp>
        <p:nvSpPr>
          <p:cNvPr id="93" name="75 CuadroTexto">
            <a:extLst>
              <a:ext uri="{FF2B5EF4-FFF2-40B4-BE49-F238E27FC236}">
                <a16:creationId xmlns:a16="http://schemas.microsoft.com/office/drawing/2014/main" id="{35CBCC3C-9C0B-838F-364E-684071E8B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0091" y="3627536"/>
            <a:ext cx="701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 dirty="0">
                <a:solidFill>
                  <a:srgbClr val="00B050"/>
                </a:solidFill>
                <a:latin typeface="Montserrat" pitchFamily="2" charset="77"/>
              </a:rPr>
              <a:t>70%</a:t>
            </a:r>
          </a:p>
        </p:txBody>
      </p:sp>
      <p:sp>
        <p:nvSpPr>
          <p:cNvPr id="94" name="4 CuadroTexto">
            <a:extLst>
              <a:ext uri="{FF2B5EF4-FFF2-40B4-BE49-F238E27FC236}">
                <a16:creationId xmlns:a16="http://schemas.microsoft.com/office/drawing/2014/main" id="{EC23459A-7919-EE82-53C7-9F72C92DA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6883" y="2109811"/>
            <a:ext cx="444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>
                <a:solidFill>
                  <a:schemeClr val="tx1"/>
                </a:solidFill>
                <a:latin typeface="Montserrat" pitchFamily="2" charset="77"/>
              </a:rPr>
              <a:t>1</a:t>
            </a:r>
          </a:p>
        </p:txBody>
      </p:sp>
      <p:sp>
        <p:nvSpPr>
          <p:cNvPr id="95" name="37 CuadroTexto">
            <a:extLst>
              <a:ext uri="{FF2B5EF4-FFF2-40B4-BE49-F238E27FC236}">
                <a16:creationId xmlns:a16="http://schemas.microsoft.com/office/drawing/2014/main" id="{B2064302-850E-02C0-F272-5E18EF78C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783" y="2109811"/>
            <a:ext cx="444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>
                <a:solidFill>
                  <a:schemeClr val="tx1"/>
                </a:solidFill>
                <a:latin typeface="Montserrat" pitchFamily="2" charset="77"/>
              </a:rPr>
              <a:t>2</a:t>
            </a:r>
          </a:p>
        </p:txBody>
      </p:sp>
      <p:sp>
        <p:nvSpPr>
          <p:cNvPr id="96" name="38 CuadroTexto">
            <a:extLst>
              <a:ext uri="{FF2B5EF4-FFF2-40B4-BE49-F238E27FC236}">
                <a16:creationId xmlns:a16="http://schemas.microsoft.com/office/drawing/2014/main" id="{CA916C27-FED5-23FB-C09E-E0283F03F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5258" y="2100286"/>
            <a:ext cx="444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 dirty="0">
                <a:solidFill>
                  <a:schemeClr val="tx1"/>
                </a:solidFill>
                <a:latin typeface="Montserrat" pitchFamily="2" charset="77"/>
              </a:rPr>
              <a:t>3</a:t>
            </a:r>
          </a:p>
        </p:txBody>
      </p:sp>
      <p:cxnSp>
        <p:nvCxnSpPr>
          <p:cNvPr id="97" name="85 Conector recto">
            <a:extLst>
              <a:ext uri="{FF2B5EF4-FFF2-40B4-BE49-F238E27FC236}">
                <a16:creationId xmlns:a16="http://schemas.microsoft.com/office/drawing/2014/main" id="{08F2B6F4-E2FA-DABA-C40E-4C1686AC59CF}"/>
              </a:ext>
            </a:extLst>
          </p:cNvPr>
          <p:cNvCxnSpPr/>
          <p:nvPr/>
        </p:nvCxnSpPr>
        <p:spPr>
          <a:xfrm>
            <a:off x="1615908" y="4152998"/>
            <a:ext cx="3240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10 CuadroTexto">
            <a:extLst>
              <a:ext uri="{FF2B5EF4-FFF2-40B4-BE49-F238E27FC236}">
                <a16:creationId xmlns:a16="http://schemas.microsoft.com/office/drawing/2014/main" id="{481C52A9-0BE0-9A41-BE37-E27BC30A6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0658" y="4089102"/>
            <a:ext cx="4991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5AE53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48058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 dirty="0">
                <a:solidFill>
                  <a:schemeClr val="tx1"/>
                </a:solidFill>
                <a:latin typeface="Montserrat" pitchFamily="2" charset="77"/>
              </a:rPr>
              <a:t>60.33%    91.66 %   70%    </a:t>
            </a:r>
          </a:p>
        </p:txBody>
      </p:sp>
      <p:sp>
        <p:nvSpPr>
          <p:cNvPr id="99" name="87 Rectángulo redondeado">
            <a:extLst>
              <a:ext uri="{FF2B5EF4-FFF2-40B4-BE49-F238E27FC236}">
                <a16:creationId xmlns:a16="http://schemas.microsoft.com/office/drawing/2014/main" id="{D99E43E2-5240-9A85-4D27-C4EAB665571F}"/>
              </a:ext>
            </a:extLst>
          </p:cNvPr>
          <p:cNvSpPr/>
          <p:nvPr/>
        </p:nvSpPr>
        <p:spPr>
          <a:xfrm>
            <a:off x="2628733" y="2166961"/>
            <a:ext cx="377825" cy="2730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latin typeface="Montserrat" pitchFamily="2" charset="77"/>
            </a:endParaRPr>
          </a:p>
        </p:txBody>
      </p:sp>
      <p:sp>
        <p:nvSpPr>
          <p:cNvPr id="100" name="88 Rectángulo redondeado">
            <a:extLst>
              <a:ext uri="{FF2B5EF4-FFF2-40B4-BE49-F238E27FC236}">
                <a16:creationId xmlns:a16="http://schemas.microsoft.com/office/drawing/2014/main" id="{71F8ECB2-8AC1-C23D-C76B-903C99C6172E}"/>
              </a:ext>
            </a:extLst>
          </p:cNvPr>
          <p:cNvSpPr/>
          <p:nvPr/>
        </p:nvSpPr>
        <p:spPr>
          <a:xfrm>
            <a:off x="2550946" y="4135709"/>
            <a:ext cx="1008062" cy="2730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latin typeface="Montserrat" pitchFamily="2" charset="77"/>
            </a:endParaRP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85FA887C-F8F4-34D8-EC30-3435D42B364C}"/>
              </a:ext>
            </a:extLst>
          </p:cNvPr>
          <p:cNvSpPr txBox="1"/>
          <p:nvPr/>
        </p:nvSpPr>
        <p:spPr>
          <a:xfrm>
            <a:off x="7010330" y="1105196"/>
            <a:ext cx="4543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>
                <a:solidFill>
                  <a:srgbClr val="C00000"/>
                </a:solidFill>
                <a:latin typeface="Montserrat" pitchFamily="2" charset="77"/>
              </a:rPr>
              <a:t>Outer</a:t>
            </a:r>
            <a:r>
              <a:rPr lang="es-ES" sz="2400" dirty="0">
                <a:solidFill>
                  <a:srgbClr val="C00000"/>
                </a:solidFill>
                <a:latin typeface="Montserrat" pitchFamily="2" charset="77"/>
              </a:rPr>
              <a:t>. Evaluamos el modelo</a:t>
            </a:r>
            <a:endParaRPr sz="2400" dirty="0">
              <a:solidFill>
                <a:srgbClr val="C00000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38776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AFA2E-C288-5848-875D-27FEABB5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021ECB-6629-8C41-A2D8-995E53550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ES_tradnl" sz="1800" dirty="0"/>
              <a:t>Conjunto de </a:t>
            </a:r>
            <a:r>
              <a:rPr lang="es-ES_tradnl" sz="1800" b="1" dirty="0">
                <a:latin typeface="Montserrat SemiBold" pitchFamily="2" charset="77"/>
              </a:rPr>
              <a:t>entrenamiento</a:t>
            </a:r>
          </a:p>
          <a:p>
            <a:pPr marL="914400" lvl="2" indent="0">
              <a:buNone/>
            </a:pPr>
            <a:r>
              <a:rPr lang="es-ES_tradnl" sz="1600" dirty="0"/>
              <a:t>Instancias usadas para crear el modelo de aprendizaje</a:t>
            </a:r>
          </a:p>
          <a:p>
            <a:pPr marL="914400" lvl="2" indent="0">
              <a:buNone/>
            </a:pPr>
            <a:endParaRPr lang="es-ES_tradnl" sz="1600" dirty="0"/>
          </a:p>
          <a:p>
            <a:pPr marL="457200" lvl="1" indent="0">
              <a:buNone/>
            </a:pPr>
            <a:r>
              <a:rPr lang="es-ES_tradnl" sz="1800" dirty="0"/>
              <a:t>Conjunto de </a:t>
            </a:r>
            <a:r>
              <a:rPr lang="es-ES_tradnl" sz="1800" b="1" dirty="0">
                <a:latin typeface="Montserrat SemiBold" pitchFamily="2" charset="77"/>
              </a:rPr>
              <a:t>validación</a:t>
            </a:r>
          </a:p>
          <a:p>
            <a:pPr marL="914400" lvl="2" indent="0">
              <a:buNone/>
            </a:pPr>
            <a:r>
              <a:rPr lang="es-ES_tradnl" sz="1600" dirty="0"/>
              <a:t>Instancias que permiten evaluar el modelo durante el proceso de aprendizaje y ajustar sus </a:t>
            </a:r>
            <a:r>
              <a:rPr lang="es-ES_tradnl" sz="1600" dirty="0" err="1"/>
              <a:t>hiperparámetros</a:t>
            </a:r>
            <a:r>
              <a:rPr lang="es-ES_tradnl" sz="1600" dirty="0"/>
              <a:t> y el proceso de entrenamiento</a:t>
            </a:r>
          </a:p>
          <a:p>
            <a:pPr marL="914400" lvl="2" indent="0">
              <a:buNone/>
            </a:pPr>
            <a:endParaRPr lang="es-ES_tradnl" sz="1600" dirty="0"/>
          </a:p>
          <a:p>
            <a:pPr marL="457200" lvl="1" indent="0">
              <a:buNone/>
            </a:pPr>
            <a:r>
              <a:rPr lang="es-ES_tradnl" sz="1800" dirty="0"/>
              <a:t>Conjunto de </a:t>
            </a:r>
            <a:r>
              <a:rPr lang="es-ES_tradnl" sz="1800" b="1" dirty="0">
                <a:latin typeface="Montserrat SemiBold" pitchFamily="2" charset="77"/>
              </a:rPr>
              <a:t>test</a:t>
            </a:r>
          </a:p>
          <a:p>
            <a:pPr marL="914400" lvl="2" indent="0">
              <a:buNone/>
            </a:pPr>
            <a:r>
              <a:rPr lang="es-ES_tradnl" sz="1600" dirty="0"/>
              <a:t>Instancias no utilizadas para crear el modelo. Sirve para evaluar el modelo final obtenido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F9A828-A61E-874E-8FB9-2D46D77FB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pPr/>
              <a:t>9</a:t>
            </a:fld>
            <a:endParaRPr lang="es-ES_tradnl"/>
          </a:p>
        </p:txBody>
      </p:sp>
      <p:sp>
        <p:nvSpPr>
          <p:cNvPr id="51" name="Marcador de contenido 50">
            <a:extLst>
              <a:ext uri="{FF2B5EF4-FFF2-40B4-BE49-F238E27FC236}">
                <a16:creationId xmlns:a16="http://schemas.microsoft.com/office/drawing/2014/main" id="{D3297976-CE18-FF42-B655-07D81407ED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Ajuste de </a:t>
            </a:r>
            <a:r>
              <a:rPr lang="es-ES_tradnl" dirty="0" err="1"/>
              <a:t>Hiperparámetros</a:t>
            </a:r>
            <a:endParaRPr lang="es-ES_tradnl" dirty="0"/>
          </a:p>
        </p:txBody>
      </p:sp>
      <p:sp>
        <p:nvSpPr>
          <p:cNvPr id="5" name="Lata 4">
            <a:extLst>
              <a:ext uri="{FF2B5EF4-FFF2-40B4-BE49-F238E27FC236}">
                <a16:creationId xmlns:a16="http://schemas.microsoft.com/office/drawing/2014/main" id="{C3E2E9C4-1F4C-8419-FB97-F248E683D552}"/>
              </a:ext>
            </a:extLst>
          </p:cNvPr>
          <p:cNvSpPr/>
          <p:nvPr/>
        </p:nvSpPr>
        <p:spPr>
          <a:xfrm>
            <a:off x="919385" y="1766463"/>
            <a:ext cx="416689" cy="446262"/>
          </a:xfrm>
          <a:prstGeom prst="can">
            <a:avLst>
              <a:gd name="adj" fmla="val 3628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s-ES_tradnl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6" name="Lata 5">
            <a:extLst>
              <a:ext uri="{FF2B5EF4-FFF2-40B4-BE49-F238E27FC236}">
                <a16:creationId xmlns:a16="http://schemas.microsoft.com/office/drawing/2014/main" id="{2EB16294-15CC-F66D-D88D-54511C5B840C}"/>
              </a:ext>
            </a:extLst>
          </p:cNvPr>
          <p:cNvSpPr/>
          <p:nvPr/>
        </p:nvSpPr>
        <p:spPr>
          <a:xfrm>
            <a:off x="919385" y="2654560"/>
            <a:ext cx="416689" cy="446262"/>
          </a:xfrm>
          <a:prstGeom prst="can">
            <a:avLst>
              <a:gd name="adj" fmla="val 3628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s-ES_tradnl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7" name="Lata 6">
            <a:extLst>
              <a:ext uri="{FF2B5EF4-FFF2-40B4-BE49-F238E27FC236}">
                <a16:creationId xmlns:a16="http://schemas.microsoft.com/office/drawing/2014/main" id="{77789401-C2C2-ADC7-8114-50FE14361D26}"/>
              </a:ext>
            </a:extLst>
          </p:cNvPr>
          <p:cNvSpPr/>
          <p:nvPr/>
        </p:nvSpPr>
        <p:spPr>
          <a:xfrm>
            <a:off x="919385" y="3766432"/>
            <a:ext cx="416689" cy="446262"/>
          </a:xfrm>
          <a:prstGeom prst="can">
            <a:avLst>
              <a:gd name="adj" fmla="val 36280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s-ES_tradnl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grpSp>
        <p:nvGrpSpPr>
          <p:cNvPr id="291" name="Grupo 290">
            <a:extLst>
              <a:ext uri="{FF2B5EF4-FFF2-40B4-BE49-F238E27FC236}">
                <a16:creationId xmlns:a16="http://schemas.microsoft.com/office/drawing/2014/main" id="{575AFC22-F67D-7D7F-0F82-A0CC9F11F36E}"/>
              </a:ext>
            </a:extLst>
          </p:cNvPr>
          <p:cNvGrpSpPr/>
          <p:nvPr/>
        </p:nvGrpSpPr>
        <p:grpSpPr>
          <a:xfrm>
            <a:off x="819135" y="4690155"/>
            <a:ext cx="3201143" cy="1035527"/>
            <a:chOff x="1177952" y="5092333"/>
            <a:chExt cx="3201143" cy="1035527"/>
          </a:xfrm>
        </p:grpSpPr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1A9993DB-D381-B72B-9959-E59C9D540842}"/>
                </a:ext>
              </a:extLst>
            </p:cNvPr>
            <p:cNvSpPr/>
            <p:nvPr/>
          </p:nvSpPr>
          <p:spPr>
            <a:xfrm>
              <a:off x="1811278" y="5435520"/>
              <a:ext cx="1723919" cy="5123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>
                  <a:solidFill>
                    <a:schemeClr val="tx1"/>
                  </a:solidFill>
                  <a:latin typeface="Montserrat Light" pitchFamily="2" charset="77"/>
                </a:rPr>
                <a:t>Método de entrenamiento</a:t>
              </a:r>
            </a:p>
          </p:txBody>
        </p:sp>
        <p:grpSp>
          <p:nvGrpSpPr>
            <p:cNvPr id="108" name="Google Shape;1922;p38">
              <a:extLst>
                <a:ext uri="{FF2B5EF4-FFF2-40B4-BE49-F238E27FC236}">
                  <a16:creationId xmlns:a16="http://schemas.microsoft.com/office/drawing/2014/main" id="{0CFA589C-B7EA-AFE5-E4C6-AC245201EAD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40877" y="5092333"/>
              <a:ext cx="638218" cy="1008000"/>
              <a:chOff x="1085850" y="1181650"/>
              <a:chExt cx="2247902" cy="3550335"/>
            </a:xfrm>
          </p:grpSpPr>
          <p:sp>
            <p:nvSpPr>
              <p:cNvPr id="109" name="Google Shape;1923;p38">
                <a:extLst>
                  <a:ext uri="{FF2B5EF4-FFF2-40B4-BE49-F238E27FC236}">
                    <a16:creationId xmlns:a16="http://schemas.microsoft.com/office/drawing/2014/main" id="{3713EB4C-2FF2-FF07-6331-8DAD7D31DDFB}"/>
                  </a:ext>
                </a:extLst>
              </p:cNvPr>
              <p:cNvSpPr/>
              <p:nvPr/>
            </p:nvSpPr>
            <p:spPr>
              <a:xfrm>
                <a:off x="1550204" y="1181650"/>
                <a:ext cx="1318561" cy="1318561"/>
              </a:xfrm>
              <a:custGeom>
                <a:avLst/>
                <a:gdLst/>
                <a:ahLst/>
                <a:cxnLst/>
                <a:rect l="l" t="t" r="r" b="b"/>
                <a:pathLst>
                  <a:path w="26257" h="26257" extrusionOk="0">
                    <a:moveTo>
                      <a:pt x="5072" y="0"/>
                    </a:moveTo>
                    <a:lnTo>
                      <a:pt x="4803" y="26"/>
                    </a:lnTo>
                    <a:lnTo>
                      <a:pt x="4534" y="64"/>
                    </a:lnTo>
                    <a:lnTo>
                      <a:pt x="4278" y="102"/>
                    </a:lnTo>
                    <a:lnTo>
                      <a:pt x="4009" y="167"/>
                    </a:lnTo>
                    <a:lnTo>
                      <a:pt x="3766" y="243"/>
                    </a:lnTo>
                    <a:lnTo>
                      <a:pt x="3510" y="320"/>
                    </a:lnTo>
                    <a:lnTo>
                      <a:pt x="3266" y="423"/>
                    </a:lnTo>
                    <a:lnTo>
                      <a:pt x="3036" y="525"/>
                    </a:lnTo>
                    <a:lnTo>
                      <a:pt x="2805" y="640"/>
                    </a:lnTo>
                    <a:lnTo>
                      <a:pt x="2575" y="768"/>
                    </a:lnTo>
                    <a:lnTo>
                      <a:pt x="2357" y="909"/>
                    </a:lnTo>
                    <a:lnTo>
                      <a:pt x="2152" y="1063"/>
                    </a:lnTo>
                    <a:lnTo>
                      <a:pt x="1947" y="1217"/>
                    </a:lnTo>
                    <a:lnTo>
                      <a:pt x="1755" y="1383"/>
                    </a:lnTo>
                    <a:lnTo>
                      <a:pt x="1563" y="1563"/>
                    </a:lnTo>
                    <a:lnTo>
                      <a:pt x="1396" y="1755"/>
                    </a:lnTo>
                    <a:lnTo>
                      <a:pt x="1230" y="1947"/>
                    </a:lnTo>
                    <a:lnTo>
                      <a:pt x="1063" y="2152"/>
                    </a:lnTo>
                    <a:lnTo>
                      <a:pt x="910" y="2357"/>
                    </a:lnTo>
                    <a:lnTo>
                      <a:pt x="782" y="2574"/>
                    </a:lnTo>
                    <a:lnTo>
                      <a:pt x="653" y="2792"/>
                    </a:lnTo>
                    <a:lnTo>
                      <a:pt x="525" y="3023"/>
                    </a:lnTo>
                    <a:lnTo>
                      <a:pt x="423" y="3266"/>
                    </a:lnTo>
                    <a:lnTo>
                      <a:pt x="333" y="3509"/>
                    </a:lnTo>
                    <a:lnTo>
                      <a:pt x="244" y="3753"/>
                    </a:lnTo>
                    <a:lnTo>
                      <a:pt x="167" y="4009"/>
                    </a:lnTo>
                    <a:lnTo>
                      <a:pt x="116" y="4265"/>
                    </a:lnTo>
                    <a:lnTo>
                      <a:pt x="64" y="4534"/>
                    </a:lnTo>
                    <a:lnTo>
                      <a:pt x="26" y="4803"/>
                    </a:lnTo>
                    <a:lnTo>
                      <a:pt x="13" y="5072"/>
                    </a:lnTo>
                    <a:lnTo>
                      <a:pt x="0" y="5341"/>
                    </a:lnTo>
                    <a:lnTo>
                      <a:pt x="0" y="20903"/>
                    </a:lnTo>
                    <a:lnTo>
                      <a:pt x="13" y="21184"/>
                    </a:lnTo>
                    <a:lnTo>
                      <a:pt x="26" y="21453"/>
                    </a:lnTo>
                    <a:lnTo>
                      <a:pt x="64" y="21722"/>
                    </a:lnTo>
                    <a:lnTo>
                      <a:pt x="116" y="21991"/>
                    </a:lnTo>
                    <a:lnTo>
                      <a:pt x="167" y="22247"/>
                    </a:lnTo>
                    <a:lnTo>
                      <a:pt x="244" y="22503"/>
                    </a:lnTo>
                    <a:lnTo>
                      <a:pt x="333" y="22747"/>
                    </a:lnTo>
                    <a:lnTo>
                      <a:pt x="423" y="22990"/>
                    </a:lnTo>
                    <a:lnTo>
                      <a:pt x="525" y="23234"/>
                    </a:lnTo>
                    <a:lnTo>
                      <a:pt x="653" y="23464"/>
                    </a:lnTo>
                    <a:lnTo>
                      <a:pt x="782" y="23682"/>
                    </a:lnTo>
                    <a:lnTo>
                      <a:pt x="910" y="23900"/>
                    </a:lnTo>
                    <a:lnTo>
                      <a:pt x="1063" y="24104"/>
                    </a:lnTo>
                    <a:lnTo>
                      <a:pt x="1230" y="24309"/>
                    </a:lnTo>
                    <a:lnTo>
                      <a:pt x="1396" y="24502"/>
                    </a:lnTo>
                    <a:lnTo>
                      <a:pt x="1563" y="24694"/>
                    </a:lnTo>
                    <a:lnTo>
                      <a:pt x="1755" y="24873"/>
                    </a:lnTo>
                    <a:lnTo>
                      <a:pt x="1947" y="25039"/>
                    </a:lnTo>
                    <a:lnTo>
                      <a:pt x="2152" y="25193"/>
                    </a:lnTo>
                    <a:lnTo>
                      <a:pt x="2357" y="25347"/>
                    </a:lnTo>
                    <a:lnTo>
                      <a:pt x="2575" y="25488"/>
                    </a:lnTo>
                    <a:lnTo>
                      <a:pt x="2805" y="25616"/>
                    </a:lnTo>
                    <a:lnTo>
                      <a:pt x="3036" y="25731"/>
                    </a:lnTo>
                    <a:lnTo>
                      <a:pt x="3266" y="25834"/>
                    </a:lnTo>
                    <a:lnTo>
                      <a:pt x="3510" y="25936"/>
                    </a:lnTo>
                    <a:lnTo>
                      <a:pt x="3766" y="26013"/>
                    </a:lnTo>
                    <a:lnTo>
                      <a:pt x="4009" y="26090"/>
                    </a:lnTo>
                    <a:lnTo>
                      <a:pt x="4278" y="26154"/>
                    </a:lnTo>
                    <a:lnTo>
                      <a:pt x="4534" y="26192"/>
                    </a:lnTo>
                    <a:lnTo>
                      <a:pt x="4803" y="26231"/>
                    </a:lnTo>
                    <a:lnTo>
                      <a:pt x="5072" y="26256"/>
                    </a:lnTo>
                    <a:lnTo>
                      <a:pt x="21184" y="26256"/>
                    </a:lnTo>
                    <a:lnTo>
                      <a:pt x="21466" y="26231"/>
                    </a:lnTo>
                    <a:lnTo>
                      <a:pt x="21722" y="26192"/>
                    </a:lnTo>
                    <a:lnTo>
                      <a:pt x="21991" y="26154"/>
                    </a:lnTo>
                    <a:lnTo>
                      <a:pt x="22248" y="26090"/>
                    </a:lnTo>
                    <a:lnTo>
                      <a:pt x="22504" y="26013"/>
                    </a:lnTo>
                    <a:lnTo>
                      <a:pt x="22747" y="25936"/>
                    </a:lnTo>
                    <a:lnTo>
                      <a:pt x="22990" y="25834"/>
                    </a:lnTo>
                    <a:lnTo>
                      <a:pt x="23234" y="25731"/>
                    </a:lnTo>
                    <a:lnTo>
                      <a:pt x="23464" y="25616"/>
                    </a:lnTo>
                    <a:lnTo>
                      <a:pt x="23682" y="25488"/>
                    </a:lnTo>
                    <a:lnTo>
                      <a:pt x="23900" y="25347"/>
                    </a:lnTo>
                    <a:lnTo>
                      <a:pt x="24117" y="25193"/>
                    </a:lnTo>
                    <a:lnTo>
                      <a:pt x="24322" y="25039"/>
                    </a:lnTo>
                    <a:lnTo>
                      <a:pt x="24515" y="24873"/>
                    </a:lnTo>
                    <a:lnTo>
                      <a:pt x="24694" y="24694"/>
                    </a:lnTo>
                    <a:lnTo>
                      <a:pt x="24873" y="24502"/>
                    </a:lnTo>
                    <a:lnTo>
                      <a:pt x="25040" y="24309"/>
                    </a:lnTo>
                    <a:lnTo>
                      <a:pt x="25206" y="24104"/>
                    </a:lnTo>
                    <a:lnTo>
                      <a:pt x="25347" y="23900"/>
                    </a:lnTo>
                    <a:lnTo>
                      <a:pt x="25488" y="23682"/>
                    </a:lnTo>
                    <a:lnTo>
                      <a:pt x="25616" y="23464"/>
                    </a:lnTo>
                    <a:lnTo>
                      <a:pt x="25731" y="23234"/>
                    </a:lnTo>
                    <a:lnTo>
                      <a:pt x="25847" y="22990"/>
                    </a:lnTo>
                    <a:lnTo>
                      <a:pt x="25936" y="22747"/>
                    </a:lnTo>
                    <a:lnTo>
                      <a:pt x="26026" y="22503"/>
                    </a:lnTo>
                    <a:lnTo>
                      <a:pt x="26090" y="22247"/>
                    </a:lnTo>
                    <a:lnTo>
                      <a:pt x="26154" y="21991"/>
                    </a:lnTo>
                    <a:lnTo>
                      <a:pt x="26205" y="21722"/>
                    </a:lnTo>
                    <a:lnTo>
                      <a:pt x="26231" y="21453"/>
                    </a:lnTo>
                    <a:lnTo>
                      <a:pt x="26256" y="21184"/>
                    </a:lnTo>
                    <a:lnTo>
                      <a:pt x="26256" y="20903"/>
                    </a:lnTo>
                    <a:lnTo>
                      <a:pt x="26256" y="5341"/>
                    </a:lnTo>
                    <a:lnTo>
                      <a:pt x="26256" y="5072"/>
                    </a:lnTo>
                    <a:lnTo>
                      <a:pt x="26231" y="4803"/>
                    </a:lnTo>
                    <a:lnTo>
                      <a:pt x="26205" y="4534"/>
                    </a:lnTo>
                    <a:lnTo>
                      <a:pt x="26154" y="4265"/>
                    </a:lnTo>
                    <a:lnTo>
                      <a:pt x="26090" y="4009"/>
                    </a:lnTo>
                    <a:lnTo>
                      <a:pt x="26026" y="3753"/>
                    </a:lnTo>
                    <a:lnTo>
                      <a:pt x="25936" y="3509"/>
                    </a:lnTo>
                    <a:lnTo>
                      <a:pt x="25847" y="3266"/>
                    </a:lnTo>
                    <a:lnTo>
                      <a:pt x="25731" y="3023"/>
                    </a:lnTo>
                    <a:lnTo>
                      <a:pt x="25616" y="2792"/>
                    </a:lnTo>
                    <a:lnTo>
                      <a:pt x="25488" y="2574"/>
                    </a:lnTo>
                    <a:lnTo>
                      <a:pt x="25347" y="2357"/>
                    </a:lnTo>
                    <a:lnTo>
                      <a:pt x="25206" y="2152"/>
                    </a:lnTo>
                    <a:lnTo>
                      <a:pt x="25040" y="1947"/>
                    </a:lnTo>
                    <a:lnTo>
                      <a:pt x="24873" y="1755"/>
                    </a:lnTo>
                    <a:lnTo>
                      <a:pt x="24694" y="1563"/>
                    </a:lnTo>
                    <a:lnTo>
                      <a:pt x="24515" y="1383"/>
                    </a:lnTo>
                    <a:lnTo>
                      <a:pt x="24322" y="1217"/>
                    </a:lnTo>
                    <a:lnTo>
                      <a:pt x="24117" y="1063"/>
                    </a:lnTo>
                    <a:lnTo>
                      <a:pt x="23900" y="909"/>
                    </a:lnTo>
                    <a:lnTo>
                      <a:pt x="23682" y="768"/>
                    </a:lnTo>
                    <a:lnTo>
                      <a:pt x="23464" y="640"/>
                    </a:lnTo>
                    <a:lnTo>
                      <a:pt x="23234" y="525"/>
                    </a:lnTo>
                    <a:lnTo>
                      <a:pt x="22990" y="423"/>
                    </a:lnTo>
                    <a:lnTo>
                      <a:pt x="22747" y="320"/>
                    </a:lnTo>
                    <a:lnTo>
                      <a:pt x="22504" y="243"/>
                    </a:lnTo>
                    <a:lnTo>
                      <a:pt x="22248" y="167"/>
                    </a:lnTo>
                    <a:lnTo>
                      <a:pt x="21991" y="102"/>
                    </a:lnTo>
                    <a:lnTo>
                      <a:pt x="21722" y="64"/>
                    </a:lnTo>
                    <a:lnTo>
                      <a:pt x="21466" y="26"/>
                    </a:lnTo>
                    <a:lnTo>
                      <a:pt x="21184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924;p38">
                <a:extLst>
                  <a:ext uri="{FF2B5EF4-FFF2-40B4-BE49-F238E27FC236}">
                    <a16:creationId xmlns:a16="http://schemas.microsoft.com/office/drawing/2014/main" id="{7904FA01-CC91-8B71-51E2-A581C7928B3B}"/>
                  </a:ext>
                </a:extLst>
              </p:cNvPr>
              <p:cNvSpPr/>
              <p:nvPr/>
            </p:nvSpPr>
            <p:spPr>
              <a:xfrm>
                <a:off x="1623520" y="1254966"/>
                <a:ext cx="1172579" cy="1171926"/>
              </a:xfrm>
              <a:custGeom>
                <a:avLst/>
                <a:gdLst/>
                <a:ahLst/>
                <a:cxnLst/>
                <a:rect l="l" t="t" r="r" b="b"/>
                <a:pathLst>
                  <a:path w="23350" h="23337" extrusionOk="0">
                    <a:moveTo>
                      <a:pt x="4509" y="0"/>
                    </a:moveTo>
                    <a:lnTo>
                      <a:pt x="4265" y="26"/>
                    </a:lnTo>
                    <a:lnTo>
                      <a:pt x="4035" y="51"/>
                    </a:lnTo>
                    <a:lnTo>
                      <a:pt x="3792" y="90"/>
                    </a:lnTo>
                    <a:lnTo>
                      <a:pt x="3561" y="141"/>
                    </a:lnTo>
                    <a:lnTo>
                      <a:pt x="3343" y="205"/>
                    </a:lnTo>
                    <a:lnTo>
                      <a:pt x="3126" y="282"/>
                    </a:lnTo>
                    <a:lnTo>
                      <a:pt x="2908" y="372"/>
                    </a:lnTo>
                    <a:lnTo>
                      <a:pt x="2690" y="461"/>
                    </a:lnTo>
                    <a:lnTo>
                      <a:pt x="2485" y="564"/>
                    </a:lnTo>
                    <a:lnTo>
                      <a:pt x="2293" y="679"/>
                    </a:lnTo>
                    <a:lnTo>
                      <a:pt x="2101" y="807"/>
                    </a:lnTo>
                    <a:lnTo>
                      <a:pt x="1909" y="935"/>
                    </a:lnTo>
                    <a:lnTo>
                      <a:pt x="1729" y="1076"/>
                    </a:lnTo>
                    <a:lnTo>
                      <a:pt x="1563" y="1230"/>
                    </a:lnTo>
                    <a:lnTo>
                      <a:pt x="1396" y="1383"/>
                    </a:lnTo>
                    <a:lnTo>
                      <a:pt x="1230" y="1550"/>
                    </a:lnTo>
                    <a:lnTo>
                      <a:pt x="1089" y="1729"/>
                    </a:lnTo>
                    <a:lnTo>
                      <a:pt x="948" y="1909"/>
                    </a:lnTo>
                    <a:lnTo>
                      <a:pt x="807" y="2088"/>
                    </a:lnTo>
                    <a:lnTo>
                      <a:pt x="692" y="2280"/>
                    </a:lnTo>
                    <a:lnTo>
                      <a:pt x="577" y="2485"/>
                    </a:lnTo>
                    <a:lnTo>
                      <a:pt x="474" y="2690"/>
                    </a:lnTo>
                    <a:lnTo>
                      <a:pt x="372" y="2895"/>
                    </a:lnTo>
                    <a:lnTo>
                      <a:pt x="295" y="3112"/>
                    </a:lnTo>
                    <a:lnTo>
                      <a:pt x="218" y="3330"/>
                    </a:lnTo>
                    <a:lnTo>
                      <a:pt x="154" y="3561"/>
                    </a:lnTo>
                    <a:lnTo>
                      <a:pt x="103" y="3791"/>
                    </a:lnTo>
                    <a:lnTo>
                      <a:pt x="52" y="4022"/>
                    </a:lnTo>
                    <a:lnTo>
                      <a:pt x="26" y="4265"/>
                    </a:lnTo>
                    <a:lnTo>
                      <a:pt x="13" y="4509"/>
                    </a:lnTo>
                    <a:lnTo>
                      <a:pt x="0" y="4752"/>
                    </a:lnTo>
                    <a:lnTo>
                      <a:pt x="0" y="18584"/>
                    </a:lnTo>
                    <a:lnTo>
                      <a:pt x="13" y="18828"/>
                    </a:lnTo>
                    <a:lnTo>
                      <a:pt x="26" y="19071"/>
                    </a:lnTo>
                    <a:lnTo>
                      <a:pt x="52" y="19314"/>
                    </a:lnTo>
                    <a:lnTo>
                      <a:pt x="103" y="19545"/>
                    </a:lnTo>
                    <a:lnTo>
                      <a:pt x="154" y="19776"/>
                    </a:lnTo>
                    <a:lnTo>
                      <a:pt x="218" y="19993"/>
                    </a:lnTo>
                    <a:lnTo>
                      <a:pt x="295" y="20224"/>
                    </a:lnTo>
                    <a:lnTo>
                      <a:pt x="372" y="20429"/>
                    </a:lnTo>
                    <a:lnTo>
                      <a:pt x="474" y="20646"/>
                    </a:lnTo>
                    <a:lnTo>
                      <a:pt x="577" y="20851"/>
                    </a:lnTo>
                    <a:lnTo>
                      <a:pt x="692" y="21043"/>
                    </a:lnTo>
                    <a:lnTo>
                      <a:pt x="807" y="21248"/>
                    </a:lnTo>
                    <a:lnTo>
                      <a:pt x="948" y="21428"/>
                    </a:lnTo>
                    <a:lnTo>
                      <a:pt x="1089" y="21607"/>
                    </a:lnTo>
                    <a:lnTo>
                      <a:pt x="1230" y="21786"/>
                    </a:lnTo>
                    <a:lnTo>
                      <a:pt x="1396" y="21940"/>
                    </a:lnTo>
                    <a:lnTo>
                      <a:pt x="1563" y="22107"/>
                    </a:lnTo>
                    <a:lnTo>
                      <a:pt x="1729" y="22247"/>
                    </a:lnTo>
                    <a:lnTo>
                      <a:pt x="1909" y="22388"/>
                    </a:lnTo>
                    <a:lnTo>
                      <a:pt x="2101" y="22529"/>
                    </a:lnTo>
                    <a:lnTo>
                      <a:pt x="2293" y="22644"/>
                    </a:lnTo>
                    <a:lnTo>
                      <a:pt x="2485" y="22760"/>
                    </a:lnTo>
                    <a:lnTo>
                      <a:pt x="2690" y="22875"/>
                    </a:lnTo>
                    <a:lnTo>
                      <a:pt x="2908" y="22965"/>
                    </a:lnTo>
                    <a:lnTo>
                      <a:pt x="3126" y="23054"/>
                    </a:lnTo>
                    <a:lnTo>
                      <a:pt x="3343" y="23118"/>
                    </a:lnTo>
                    <a:lnTo>
                      <a:pt x="3561" y="23182"/>
                    </a:lnTo>
                    <a:lnTo>
                      <a:pt x="3792" y="23246"/>
                    </a:lnTo>
                    <a:lnTo>
                      <a:pt x="4035" y="23285"/>
                    </a:lnTo>
                    <a:lnTo>
                      <a:pt x="4265" y="23310"/>
                    </a:lnTo>
                    <a:lnTo>
                      <a:pt x="4509" y="23336"/>
                    </a:lnTo>
                    <a:lnTo>
                      <a:pt x="18828" y="23336"/>
                    </a:lnTo>
                    <a:lnTo>
                      <a:pt x="19071" y="23310"/>
                    </a:lnTo>
                    <a:lnTo>
                      <a:pt x="19315" y="23285"/>
                    </a:lnTo>
                    <a:lnTo>
                      <a:pt x="19545" y="23246"/>
                    </a:lnTo>
                    <a:lnTo>
                      <a:pt x="19776" y="23182"/>
                    </a:lnTo>
                    <a:lnTo>
                      <a:pt x="20006" y="23118"/>
                    </a:lnTo>
                    <a:lnTo>
                      <a:pt x="20224" y="23054"/>
                    </a:lnTo>
                    <a:lnTo>
                      <a:pt x="20442" y="22965"/>
                    </a:lnTo>
                    <a:lnTo>
                      <a:pt x="20647" y="22875"/>
                    </a:lnTo>
                    <a:lnTo>
                      <a:pt x="20852" y="22760"/>
                    </a:lnTo>
                    <a:lnTo>
                      <a:pt x="21056" y="22644"/>
                    </a:lnTo>
                    <a:lnTo>
                      <a:pt x="21249" y="22529"/>
                    </a:lnTo>
                    <a:lnTo>
                      <a:pt x="21428" y="22388"/>
                    </a:lnTo>
                    <a:lnTo>
                      <a:pt x="21607" y="22247"/>
                    </a:lnTo>
                    <a:lnTo>
                      <a:pt x="21787" y="22107"/>
                    </a:lnTo>
                    <a:lnTo>
                      <a:pt x="21953" y="21940"/>
                    </a:lnTo>
                    <a:lnTo>
                      <a:pt x="22107" y="21786"/>
                    </a:lnTo>
                    <a:lnTo>
                      <a:pt x="22260" y="21607"/>
                    </a:lnTo>
                    <a:lnTo>
                      <a:pt x="22401" y="21428"/>
                    </a:lnTo>
                    <a:lnTo>
                      <a:pt x="22529" y="21248"/>
                    </a:lnTo>
                    <a:lnTo>
                      <a:pt x="22657" y="21043"/>
                    </a:lnTo>
                    <a:lnTo>
                      <a:pt x="22773" y="20851"/>
                    </a:lnTo>
                    <a:lnTo>
                      <a:pt x="22875" y="20646"/>
                    </a:lnTo>
                    <a:lnTo>
                      <a:pt x="22965" y="20429"/>
                    </a:lnTo>
                    <a:lnTo>
                      <a:pt x="23055" y="20224"/>
                    </a:lnTo>
                    <a:lnTo>
                      <a:pt x="23131" y="19993"/>
                    </a:lnTo>
                    <a:lnTo>
                      <a:pt x="23195" y="19776"/>
                    </a:lnTo>
                    <a:lnTo>
                      <a:pt x="23247" y="19545"/>
                    </a:lnTo>
                    <a:lnTo>
                      <a:pt x="23285" y="19314"/>
                    </a:lnTo>
                    <a:lnTo>
                      <a:pt x="23323" y="19071"/>
                    </a:lnTo>
                    <a:lnTo>
                      <a:pt x="23336" y="18828"/>
                    </a:lnTo>
                    <a:lnTo>
                      <a:pt x="23349" y="18584"/>
                    </a:lnTo>
                    <a:lnTo>
                      <a:pt x="23349" y="4752"/>
                    </a:lnTo>
                    <a:lnTo>
                      <a:pt x="23336" y="4509"/>
                    </a:lnTo>
                    <a:lnTo>
                      <a:pt x="23323" y="4265"/>
                    </a:lnTo>
                    <a:lnTo>
                      <a:pt x="23285" y="4022"/>
                    </a:lnTo>
                    <a:lnTo>
                      <a:pt x="23247" y="3791"/>
                    </a:lnTo>
                    <a:lnTo>
                      <a:pt x="23195" y="3561"/>
                    </a:lnTo>
                    <a:lnTo>
                      <a:pt x="23131" y="3330"/>
                    </a:lnTo>
                    <a:lnTo>
                      <a:pt x="23055" y="3112"/>
                    </a:lnTo>
                    <a:lnTo>
                      <a:pt x="22965" y="2895"/>
                    </a:lnTo>
                    <a:lnTo>
                      <a:pt x="22875" y="2690"/>
                    </a:lnTo>
                    <a:lnTo>
                      <a:pt x="22773" y="2485"/>
                    </a:lnTo>
                    <a:lnTo>
                      <a:pt x="22657" y="2280"/>
                    </a:lnTo>
                    <a:lnTo>
                      <a:pt x="22529" y="2088"/>
                    </a:lnTo>
                    <a:lnTo>
                      <a:pt x="22401" y="1909"/>
                    </a:lnTo>
                    <a:lnTo>
                      <a:pt x="22260" y="1729"/>
                    </a:lnTo>
                    <a:lnTo>
                      <a:pt x="22107" y="1550"/>
                    </a:lnTo>
                    <a:lnTo>
                      <a:pt x="21953" y="1383"/>
                    </a:lnTo>
                    <a:lnTo>
                      <a:pt x="21787" y="1230"/>
                    </a:lnTo>
                    <a:lnTo>
                      <a:pt x="21607" y="1076"/>
                    </a:lnTo>
                    <a:lnTo>
                      <a:pt x="21428" y="935"/>
                    </a:lnTo>
                    <a:lnTo>
                      <a:pt x="21249" y="807"/>
                    </a:lnTo>
                    <a:lnTo>
                      <a:pt x="21056" y="679"/>
                    </a:lnTo>
                    <a:lnTo>
                      <a:pt x="20852" y="564"/>
                    </a:lnTo>
                    <a:lnTo>
                      <a:pt x="20647" y="461"/>
                    </a:lnTo>
                    <a:lnTo>
                      <a:pt x="20442" y="372"/>
                    </a:lnTo>
                    <a:lnTo>
                      <a:pt x="20224" y="282"/>
                    </a:lnTo>
                    <a:lnTo>
                      <a:pt x="20006" y="205"/>
                    </a:lnTo>
                    <a:lnTo>
                      <a:pt x="19776" y="141"/>
                    </a:lnTo>
                    <a:lnTo>
                      <a:pt x="19545" y="90"/>
                    </a:lnTo>
                    <a:lnTo>
                      <a:pt x="19315" y="51"/>
                    </a:lnTo>
                    <a:lnTo>
                      <a:pt x="19071" y="26"/>
                    </a:lnTo>
                    <a:lnTo>
                      <a:pt x="188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925;p38">
                <a:extLst>
                  <a:ext uri="{FF2B5EF4-FFF2-40B4-BE49-F238E27FC236}">
                    <a16:creationId xmlns:a16="http://schemas.microsoft.com/office/drawing/2014/main" id="{E9979C4C-0170-2D86-30A1-1BCB4EA4327A}"/>
                  </a:ext>
                </a:extLst>
              </p:cNvPr>
              <p:cNvSpPr/>
              <p:nvPr/>
            </p:nvSpPr>
            <p:spPr>
              <a:xfrm>
                <a:off x="2651305" y="1619641"/>
                <a:ext cx="77887" cy="58554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166" extrusionOk="0">
                    <a:moveTo>
                      <a:pt x="1307" y="0"/>
                    </a:moveTo>
                    <a:lnTo>
                      <a:pt x="1268" y="13"/>
                    </a:lnTo>
                    <a:lnTo>
                      <a:pt x="1217" y="26"/>
                    </a:lnTo>
                    <a:lnTo>
                      <a:pt x="1179" y="39"/>
                    </a:lnTo>
                    <a:lnTo>
                      <a:pt x="116" y="730"/>
                    </a:lnTo>
                    <a:lnTo>
                      <a:pt x="77" y="756"/>
                    </a:lnTo>
                    <a:lnTo>
                      <a:pt x="39" y="794"/>
                    </a:lnTo>
                    <a:lnTo>
                      <a:pt x="26" y="833"/>
                    </a:lnTo>
                    <a:lnTo>
                      <a:pt x="0" y="871"/>
                    </a:lnTo>
                    <a:lnTo>
                      <a:pt x="0" y="922"/>
                    </a:lnTo>
                    <a:lnTo>
                      <a:pt x="0" y="974"/>
                    </a:lnTo>
                    <a:lnTo>
                      <a:pt x="13" y="1012"/>
                    </a:lnTo>
                    <a:lnTo>
                      <a:pt x="39" y="1063"/>
                    </a:lnTo>
                    <a:lnTo>
                      <a:pt x="77" y="1102"/>
                    </a:lnTo>
                    <a:lnTo>
                      <a:pt x="128" y="1140"/>
                    </a:lnTo>
                    <a:lnTo>
                      <a:pt x="180" y="1166"/>
                    </a:lnTo>
                    <a:lnTo>
                      <a:pt x="308" y="1166"/>
                    </a:lnTo>
                    <a:lnTo>
                      <a:pt x="372" y="1127"/>
                    </a:lnTo>
                    <a:lnTo>
                      <a:pt x="1435" y="448"/>
                    </a:lnTo>
                    <a:lnTo>
                      <a:pt x="1473" y="423"/>
                    </a:lnTo>
                    <a:lnTo>
                      <a:pt x="1499" y="384"/>
                    </a:lnTo>
                    <a:lnTo>
                      <a:pt x="1524" y="346"/>
                    </a:lnTo>
                    <a:lnTo>
                      <a:pt x="1537" y="295"/>
                    </a:lnTo>
                    <a:lnTo>
                      <a:pt x="1550" y="256"/>
                    </a:lnTo>
                    <a:lnTo>
                      <a:pt x="1550" y="205"/>
                    </a:lnTo>
                    <a:lnTo>
                      <a:pt x="1537" y="154"/>
                    </a:lnTo>
                    <a:lnTo>
                      <a:pt x="1512" y="115"/>
                    </a:lnTo>
                    <a:lnTo>
                      <a:pt x="1473" y="77"/>
                    </a:lnTo>
                    <a:lnTo>
                      <a:pt x="1435" y="51"/>
                    </a:lnTo>
                    <a:lnTo>
                      <a:pt x="1396" y="26"/>
                    </a:lnTo>
                    <a:lnTo>
                      <a:pt x="1358" y="13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926;p38">
                <a:extLst>
                  <a:ext uri="{FF2B5EF4-FFF2-40B4-BE49-F238E27FC236}">
                    <a16:creationId xmlns:a16="http://schemas.microsoft.com/office/drawing/2014/main" id="{E675CBEE-054F-DA3F-0D26-A24768B94F77}"/>
                  </a:ext>
                </a:extLst>
              </p:cNvPr>
              <p:cNvSpPr/>
              <p:nvPr/>
            </p:nvSpPr>
            <p:spPr>
              <a:xfrm>
                <a:off x="2049910" y="1554660"/>
                <a:ext cx="301104" cy="117760"/>
              </a:xfrm>
              <a:custGeom>
                <a:avLst/>
                <a:gdLst/>
                <a:ahLst/>
                <a:cxnLst/>
                <a:rect l="l" t="t" r="r" b="b"/>
                <a:pathLst>
                  <a:path w="5996" h="2345" extrusionOk="0">
                    <a:moveTo>
                      <a:pt x="3395" y="1"/>
                    </a:moveTo>
                    <a:lnTo>
                      <a:pt x="3344" y="13"/>
                    </a:lnTo>
                    <a:lnTo>
                      <a:pt x="3293" y="26"/>
                    </a:lnTo>
                    <a:lnTo>
                      <a:pt x="3254" y="52"/>
                    </a:lnTo>
                    <a:lnTo>
                      <a:pt x="3216" y="77"/>
                    </a:lnTo>
                    <a:lnTo>
                      <a:pt x="3190" y="116"/>
                    </a:lnTo>
                    <a:lnTo>
                      <a:pt x="3165" y="154"/>
                    </a:lnTo>
                    <a:lnTo>
                      <a:pt x="3152" y="193"/>
                    </a:lnTo>
                    <a:lnTo>
                      <a:pt x="3152" y="244"/>
                    </a:lnTo>
                    <a:lnTo>
                      <a:pt x="3152" y="833"/>
                    </a:lnTo>
                    <a:lnTo>
                      <a:pt x="2409" y="833"/>
                    </a:lnTo>
                    <a:lnTo>
                      <a:pt x="2358" y="846"/>
                    </a:lnTo>
                    <a:lnTo>
                      <a:pt x="2319" y="859"/>
                    </a:lnTo>
                    <a:lnTo>
                      <a:pt x="2268" y="872"/>
                    </a:lnTo>
                    <a:lnTo>
                      <a:pt x="2242" y="910"/>
                    </a:lnTo>
                    <a:lnTo>
                      <a:pt x="2204" y="948"/>
                    </a:lnTo>
                    <a:lnTo>
                      <a:pt x="2178" y="987"/>
                    </a:lnTo>
                    <a:lnTo>
                      <a:pt x="2166" y="1025"/>
                    </a:lnTo>
                    <a:lnTo>
                      <a:pt x="2166" y="1076"/>
                    </a:lnTo>
                    <a:lnTo>
                      <a:pt x="2166" y="1858"/>
                    </a:lnTo>
                    <a:lnTo>
                      <a:pt x="244" y="1858"/>
                    </a:lnTo>
                    <a:lnTo>
                      <a:pt x="193" y="1871"/>
                    </a:lnTo>
                    <a:lnTo>
                      <a:pt x="155" y="1883"/>
                    </a:lnTo>
                    <a:lnTo>
                      <a:pt x="103" y="1909"/>
                    </a:lnTo>
                    <a:lnTo>
                      <a:pt x="78" y="1935"/>
                    </a:lnTo>
                    <a:lnTo>
                      <a:pt x="39" y="1973"/>
                    </a:lnTo>
                    <a:lnTo>
                      <a:pt x="27" y="2011"/>
                    </a:lnTo>
                    <a:lnTo>
                      <a:pt x="1" y="2063"/>
                    </a:lnTo>
                    <a:lnTo>
                      <a:pt x="1" y="2101"/>
                    </a:lnTo>
                    <a:lnTo>
                      <a:pt x="1" y="2152"/>
                    </a:lnTo>
                    <a:lnTo>
                      <a:pt x="27" y="2204"/>
                    </a:lnTo>
                    <a:lnTo>
                      <a:pt x="39" y="2242"/>
                    </a:lnTo>
                    <a:lnTo>
                      <a:pt x="78" y="2280"/>
                    </a:lnTo>
                    <a:lnTo>
                      <a:pt x="103" y="2306"/>
                    </a:lnTo>
                    <a:lnTo>
                      <a:pt x="155" y="2332"/>
                    </a:lnTo>
                    <a:lnTo>
                      <a:pt x="193" y="2344"/>
                    </a:lnTo>
                    <a:lnTo>
                      <a:pt x="5803" y="2344"/>
                    </a:lnTo>
                    <a:lnTo>
                      <a:pt x="5854" y="2332"/>
                    </a:lnTo>
                    <a:lnTo>
                      <a:pt x="5893" y="2306"/>
                    </a:lnTo>
                    <a:lnTo>
                      <a:pt x="5931" y="2280"/>
                    </a:lnTo>
                    <a:lnTo>
                      <a:pt x="5957" y="2242"/>
                    </a:lnTo>
                    <a:lnTo>
                      <a:pt x="5982" y="2204"/>
                    </a:lnTo>
                    <a:lnTo>
                      <a:pt x="5995" y="2152"/>
                    </a:lnTo>
                    <a:lnTo>
                      <a:pt x="5995" y="2101"/>
                    </a:lnTo>
                    <a:lnTo>
                      <a:pt x="5995" y="2063"/>
                    </a:lnTo>
                    <a:lnTo>
                      <a:pt x="5982" y="2011"/>
                    </a:lnTo>
                    <a:lnTo>
                      <a:pt x="5957" y="1973"/>
                    </a:lnTo>
                    <a:lnTo>
                      <a:pt x="5931" y="1935"/>
                    </a:lnTo>
                    <a:lnTo>
                      <a:pt x="5893" y="1909"/>
                    </a:lnTo>
                    <a:lnTo>
                      <a:pt x="5854" y="1883"/>
                    </a:lnTo>
                    <a:lnTo>
                      <a:pt x="5803" y="1871"/>
                    </a:lnTo>
                    <a:lnTo>
                      <a:pt x="5752" y="1858"/>
                    </a:lnTo>
                    <a:lnTo>
                      <a:pt x="4727" y="1858"/>
                    </a:lnTo>
                    <a:lnTo>
                      <a:pt x="4727" y="551"/>
                    </a:lnTo>
                    <a:lnTo>
                      <a:pt x="4714" y="513"/>
                    </a:lnTo>
                    <a:lnTo>
                      <a:pt x="4701" y="462"/>
                    </a:lnTo>
                    <a:lnTo>
                      <a:pt x="4689" y="423"/>
                    </a:lnTo>
                    <a:lnTo>
                      <a:pt x="4650" y="385"/>
                    </a:lnTo>
                    <a:lnTo>
                      <a:pt x="4625" y="359"/>
                    </a:lnTo>
                    <a:lnTo>
                      <a:pt x="4573" y="334"/>
                    </a:lnTo>
                    <a:lnTo>
                      <a:pt x="4535" y="321"/>
                    </a:lnTo>
                    <a:lnTo>
                      <a:pt x="4484" y="308"/>
                    </a:lnTo>
                    <a:lnTo>
                      <a:pt x="4433" y="321"/>
                    </a:lnTo>
                    <a:lnTo>
                      <a:pt x="4394" y="334"/>
                    </a:lnTo>
                    <a:lnTo>
                      <a:pt x="4343" y="359"/>
                    </a:lnTo>
                    <a:lnTo>
                      <a:pt x="4304" y="385"/>
                    </a:lnTo>
                    <a:lnTo>
                      <a:pt x="4279" y="423"/>
                    </a:lnTo>
                    <a:lnTo>
                      <a:pt x="4253" y="462"/>
                    </a:lnTo>
                    <a:lnTo>
                      <a:pt x="4240" y="513"/>
                    </a:lnTo>
                    <a:lnTo>
                      <a:pt x="4240" y="551"/>
                    </a:lnTo>
                    <a:lnTo>
                      <a:pt x="4240" y="1858"/>
                    </a:lnTo>
                    <a:lnTo>
                      <a:pt x="2652" y="1858"/>
                    </a:lnTo>
                    <a:lnTo>
                      <a:pt x="2652" y="1320"/>
                    </a:lnTo>
                    <a:lnTo>
                      <a:pt x="3446" y="1320"/>
                    </a:lnTo>
                    <a:lnTo>
                      <a:pt x="3485" y="1307"/>
                    </a:lnTo>
                    <a:lnTo>
                      <a:pt x="3523" y="1281"/>
                    </a:lnTo>
                    <a:lnTo>
                      <a:pt x="3562" y="1256"/>
                    </a:lnTo>
                    <a:lnTo>
                      <a:pt x="3587" y="1217"/>
                    </a:lnTo>
                    <a:lnTo>
                      <a:pt x="3613" y="1179"/>
                    </a:lnTo>
                    <a:lnTo>
                      <a:pt x="3626" y="1128"/>
                    </a:lnTo>
                    <a:lnTo>
                      <a:pt x="3638" y="1076"/>
                    </a:lnTo>
                    <a:lnTo>
                      <a:pt x="3638" y="244"/>
                    </a:lnTo>
                    <a:lnTo>
                      <a:pt x="3626" y="193"/>
                    </a:lnTo>
                    <a:lnTo>
                      <a:pt x="3613" y="154"/>
                    </a:lnTo>
                    <a:lnTo>
                      <a:pt x="3587" y="116"/>
                    </a:lnTo>
                    <a:lnTo>
                      <a:pt x="3562" y="77"/>
                    </a:lnTo>
                    <a:lnTo>
                      <a:pt x="3523" y="52"/>
                    </a:lnTo>
                    <a:lnTo>
                      <a:pt x="3485" y="26"/>
                    </a:lnTo>
                    <a:lnTo>
                      <a:pt x="3446" y="13"/>
                    </a:lnTo>
                    <a:lnTo>
                      <a:pt x="339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927;p38">
                <a:extLst>
                  <a:ext uri="{FF2B5EF4-FFF2-40B4-BE49-F238E27FC236}">
                    <a16:creationId xmlns:a16="http://schemas.microsoft.com/office/drawing/2014/main" id="{DA98DD42-4873-1AB5-4494-3FE3BA01C46D}"/>
                  </a:ext>
                </a:extLst>
              </p:cNvPr>
              <p:cNvSpPr/>
              <p:nvPr/>
            </p:nvSpPr>
            <p:spPr>
              <a:xfrm>
                <a:off x="2008130" y="1750204"/>
                <a:ext cx="354435" cy="233511"/>
              </a:xfrm>
              <a:custGeom>
                <a:avLst/>
                <a:gdLst/>
                <a:ahLst/>
                <a:cxnLst/>
                <a:rect l="l" t="t" r="r" b="b"/>
                <a:pathLst>
                  <a:path w="7058" h="4650" extrusionOk="0">
                    <a:moveTo>
                      <a:pt x="218" y="0"/>
                    </a:moveTo>
                    <a:lnTo>
                      <a:pt x="167" y="13"/>
                    </a:lnTo>
                    <a:lnTo>
                      <a:pt x="129" y="26"/>
                    </a:lnTo>
                    <a:lnTo>
                      <a:pt x="90" y="51"/>
                    </a:lnTo>
                    <a:lnTo>
                      <a:pt x="52" y="90"/>
                    </a:lnTo>
                    <a:lnTo>
                      <a:pt x="26" y="128"/>
                    </a:lnTo>
                    <a:lnTo>
                      <a:pt x="13" y="180"/>
                    </a:lnTo>
                    <a:lnTo>
                      <a:pt x="0" y="218"/>
                    </a:lnTo>
                    <a:lnTo>
                      <a:pt x="0" y="269"/>
                    </a:lnTo>
                    <a:lnTo>
                      <a:pt x="13" y="320"/>
                    </a:lnTo>
                    <a:lnTo>
                      <a:pt x="39" y="359"/>
                    </a:lnTo>
                    <a:lnTo>
                      <a:pt x="65" y="397"/>
                    </a:lnTo>
                    <a:lnTo>
                      <a:pt x="103" y="436"/>
                    </a:lnTo>
                    <a:lnTo>
                      <a:pt x="1230" y="1319"/>
                    </a:lnTo>
                    <a:lnTo>
                      <a:pt x="1230" y="2152"/>
                    </a:lnTo>
                    <a:lnTo>
                      <a:pt x="1243" y="2203"/>
                    </a:lnTo>
                    <a:lnTo>
                      <a:pt x="1256" y="2242"/>
                    </a:lnTo>
                    <a:lnTo>
                      <a:pt x="1268" y="2293"/>
                    </a:lnTo>
                    <a:lnTo>
                      <a:pt x="1307" y="2318"/>
                    </a:lnTo>
                    <a:lnTo>
                      <a:pt x="1332" y="2357"/>
                    </a:lnTo>
                    <a:lnTo>
                      <a:pt x="1384" y="2370"/>
                    </a:lnTo>
                    <a:lnTo>
                      <a:pt x="1422" y="2382"/>
                    </a:lnTo>
                    <a:lnTo>
                      <a:pt x="1473" y="2395"/>
                    </a:lnTo>
                    <a:lnTo>
                      <a:pt x="5546" y="2395"/>
                    </a:lnTo>
                    <a:lnTo>
                      <a:pt x="5546" y="3484"/>
                    </a:lnTo>
                    <a:lnTo>
                      <a:pt x="4906" y="4252"/>
                    </a:lnTo>
                    <a:lnTo>
                      <a:pt x="4880" y="4291"/>
                    </a:lnTo>
                    <a:lnTo>
                      <a:pt x="4855" y="4342"/>
                    </a:lnTo>
                    <a:lnTo>
                      <a:pt x="4855" y="4381"/>
                    </a:lnTo>
                    <a:lnTo>
                      <a:pt x="4855" y="4432"/>
                    </a:lnTo>
                    <a:lnTo>
                      <a:pt x="4855" y="4470"/>
                    </a:lnTo>
                    <a:lnTo>
                      <a:pt x="4880" y="4521"/>
                    </a:lnTo>
                    <a:lnTo>
                      <a:pt x="4906" y="4560"/>
                    </a:lnTo>
                    <a:lnTo>
                      <a:pt x="4932" y="4598"/>
                    </a:lnTo>
                    <a:lnTo>
                      <a:pt x="4970" y="4624"/>
                    </a:lnTo>
                    <a:lnTo>
                      <a:pt x="5008" y="4637"/>
                    </a:lnTo>
                    <a:lnTo>
                      <a:pt x="5098" y="4649"/>
                    </a:lnTo>
                    <a:lnTo>
                      <a:pt x="5149" y="4649"/>
                    </a:lnTo>
                    <a:lnTo>
                      <a:pt x="5200" y="4624"/>
                    </a:lnTo>
                    <a:lnTo>
                      <a:pt x="5239" y="4598"/>
                    </a:lnTo>
                    <a:lnTo>
                      <a:pt x="5277" y="4560"/>
                    </a:lnTo>
                    <a:lnTo>
                      <a:pt x="5982" y="3727"/>
                    </a:lnTo>
                    <a:lnTo>
                      <a:pt x="6020" y="3650"/>
                    </a:lnTo>
                    <a:lnTo>
                      <a:pt x="6033" y="3574"/>
                    </a:lnTo>
                    <a:lnTo>
                      <a:pt x="6033" y="2395"/>
                    </a:lnTo>
                    <a:lnTo>
                      <a:pt x="6814" y="2395"/>
                    </a:lnTo>
                    <a:lnTo>
                      <a:pt x="6865" y="2382"/>
                    </a:lnTo>
                    <a:lnTo>
                      <a:pt x="6904" y="2370"/>
                    </a:lnTo>
                    <a:lnTo>
                      <a:pt x="6942" y="2357"/>
                    </a:lnTo>
                    <a:lnTo>
                      <a:pt x="6981" y="2318"/>
                    </a:lnTo>
                    <a:lnTo>
                      <a:pt x="7006" y="2293"/>
                    </a:lnTo>
                    <a:lnTo>
                      <a:pt x="7032" y="2242"/>
                    </a:lnTo>
                    <a:lnTo>
                      <a:pt x="7045" y="2203"/>
                    </a:lnTo>
                    <a:lnTo>
                      <a:pt x="7058" y="2152"/>
                    </a:lnTo>
                    <a:lnTo>
                      <a:pt x="7045" y="2101"/>
                    </a:lnTo>
                    <a:lnTo>
                      <a:pt x="7032" y="2062"/>
                    </a:lnTo>
                    <a:lnTo>
                      <a:pt x="7006" y="2011"/>
                    </a:lnTo>
                    <a:lnTo>
                      <a:pt x="6981" y="1985"/>
                    </a:lnTo>
                    <a:lnTo>
                      <a:pt x="6942" y="1947"/>
                    </a:lnTo>
                    <a:lnTo>
                      <a:pt x="6904" y="1921"/>
                    </a:lnTo>
                    <a:lnTo>
                      <a:pt x="6865" y="1909"/>
                    </a:lnTo>
                    <a:lnTo>
                      <a:pt x="3766" y="1909"/>
                    </a:lnTo>
                    <a:lnTo>
                      <a:pt x="3766" y="244"/>
                    </a:lnTo>
                    <a:lnTo>
                      <a:pt x="3766" y="192"/>
                    </a:lnTo>
                    <a:lnTo>
                      <a:pt x="3753" y="141"/>
                    </a:lnTo>
                    <a:lnTo>
                      <a:pt x="3728" y="103"/>
                    </a:lnTo>
                    <a:lnTo>
                      <a:pt x="3702" y="64"/>
                    </a:lnTo>
                    <a:lnTo>
                      <a:pt x="3664" y="39"/>
                    </a:lnTo>
                    <a:lnTo>
                      <a:pt x="3625" y="13"/>
                    </a:lnTo>
                    <a:lnTo>
                      <a:pt x="3574" y="0"/>
                    </a:lnTo>
                    <a:lnTo>
                      <a:pt x="3484" y="0"/>
                    </a:lnTo>
                    <a:lnTo>
                      <a:pt x="3433" y="13"/>
                    </a:lnTo>
                    <a:lnTo>
                      <a:pt x="3395" y="39"/>
                    </a:lnTo>
                    <a:lnTo>
                      <a:pt x="3356" y="64"/>
                    </a:lnTo>
                    <a:lnTo>
                      <a:pt x="3331" y="103"/>
                    </a:lnTo>
                    <a:lnTo>
                      <a:pt x="3305" y="141"/>
                    </a:lnTo>
                    <a:lnTo>
                      <a:pt x="3292" y="192"/>
                    </a:lnTo>
                    <a:lnTo>
                      <a:pt x="3292" y="244"/>
                    </a:lnTo>
                    <a:lnTo>
                      <a:pt x="3292" y="1909"/>
                    </a:lnTo>
                    <a:lnTo>
                      <a:pt x="1717" y="1909"/>
                    </a:lnTo>
                    <a:lnTo>
                      <a:pt x="1717" y="1191"/>
                    </a:lnTo>
                    <a:lnTo>
                      <a:pt x="1717" y="1140"/>
                    </a:lnTo>
                    <a:lnTo>
                      <a:pt x="1691" y="1089"/>
                    </a:lnTo>
                    <a:lnTo>
                      <a:pt x="1666" y="1038"/>
                    </a:lnTo>
                    <a:lnTo>
                      <a:pt x="1627" y="999"/>
                    </a:lnTo>
                    <a:lnTo>
                      <a:pt x="398" y="51"/>
                    </a:lnTo>
                    <a:lnTo>
                      <a:pt x="359" y="26"/>
                    </a:lnTo>
                    <a:lnTo>
                      <a:pt x="3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928;p38">
                <a:extLst>
                  <a:ext uri="{FF2B5EF4-FFF2-40B4-BE49-F238E27FC236}">
                    <a16:creationId xmlns:a16="http://schemas.microsoft.com/office/drawing/2014/main" id="{022B7B53-BF97-15FD-03AD-E15F0389F383}"/>
                  </a:ext>
                </a:extLst>
              </p:cNvPr>
              <p:cNvSpPr/>
              <p:nvPr/>
            </p:nvSpPr>
            <p:spPr>
              <a:xfrm>
                <a:off x="2487297" y="1939923"/>
                <a:ext cx="24506" cy="101038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012" extrusionOk="0">
                    <a:moveTo>
                      <a:pt x="244" y="1"/>
                    </a:moveTo>
                    <a:lnTo>
                      <a:pt x="192" y="13"/>
                    </a:lnTo>
                    <a:lnTo>
                      <a:pt x="154" y="26"/>
                    </a:lnTo>
                    <a:lnTo>
                      <a:pt x="103" y="39"/>
                    </a:lnTo>
                    <a:lnTo>
                      <a:pt x="77" y="77"/>
                    </a:lnTo>
                    <a:lnTo>
                      <a:pt x="39" y="116"/>
                    </a:lnTo>
                    <a:lnTo>
                      <a:pt x="13" y="154"/>
                    </a:lnTo>
                    <a:lnTo>
                      <a:pt x="0" y="193"/>
                    </a:lnTo>
                    <a:lnTo>
                      <a:pt x="0" y="244"/>
                    </a:lnTo>
                    <a:lnTo>
                      <a:pt x="0" y="1768"/>
                    </a:lnTo>
                    <a:lnTo>
                      <a:pt x="0" y="1819"/>
                    </a:lnTo>
                    <a:lnTo>
                      <a:pt x="13" y="1858"/>
                    </a:lnTo>
                    <a:lnTo>
                      <a:pt x="39" y="1909"/>
                    </a:lnTo>
                    <a:lnTo>
                      <a:pt x="77" y="1947"/>
                    </a:lnTo>
                    <a:lnTo>
                      <a:pt x="103" y="1973"/>
                    </a:lnTo>
                    <a:lnTo>
                      <a:pt x="154" y="1999"/>
                    </a:lnTo>
                    <a:lnTo>
                      <a:pt x="192" y="2011"/>
                    </a:lnTo>
                    <a:lnTo>
                      <a:pt x="295" y="2011"/>
                    </a:lnTo>
                    <a:lnTo>
                      <a:pt x="333" y="1999"/>
                    </a:lnTo>
                    <a:lnTo>
                      <a:pt x="385" y="1973"/>
                    </a:lnTo>
                    <a:lnTo>
                      <a:pt x="410" y="1947"/>
                    </a:lnTo>
                    <a:lnTo>
                      <a:pt x="449" y="1909"/>
                    </a:lnTo>
                    <a:lnTo>
                      <a:pt x="461" y="1858"/>
                    </a:lnTo>
                    <a:lnTo>
                      <a:pt x="487" y="1819"/>
                    </a:lnTo>
                    <a:lnTo>
                      <a:pt x="487" y="1768"/>
                    </a:lnTo>
                    <a:lnTo>
                      <a:pt x="487" y="244"/>
                    </a:lnTo>
                    <a:lnTo>
                      <a:pt x="487" y="193"/>
                    </a:lnTo>
                    <a:lnTo>
                      <a:pt x="461" y="154"/>
                    </a:lnTo>
                    <a:lnTo>
                      <a:pt x="449" y="116"/>
                    </a:lnTo>
                    <a:lnTo>
                      <a:pt x="410" y="77"/>
                    </a:lnTo>
                    <a:lnTo>
                      <a:pt x="385" y="39"/>
                    </a:lnTo>
                    <a:lnTo>
                      <a:pt x="333" y="26"/>
                    </a:lnTo>
                    <a:lnTo>
                      <a:pt x="295" y="13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929;p38">
                <a:extLst>
                  <a:ext uri="{FF2B5EF4-FFF2-40B4-BE49-F238E27FC236}">
                    <a16:creationId xmlns:a16="http://schemas.microsoft.com/office/drawing/2014/main" id="{AF700066-5C76-B3A5-A6F8-10D07049AD45}"/>
                  </a:ext>
                </a:extLst>
              </p:cNvPr>
              <p:cNvSpPr/>
              <p:nvPr/>
            </p:nvSpPr>
            <p:spPr>
              <a:xfrm>
                <a:off x="2651305" y="1846018"/>
                <a:ext cx="67593" cy="194944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3882" extrusionOk="0">
                    <a:moveTo>
                      <a:pt x="218" y="1"/>
                    </a:moveTo>
                    <a:lnTo>
                      <a:pt x="167" y="13"/>
                    </a:lnTo>
                    <a:lnTo>
                      <a:pt x="128" y="26"/>
                    </a:lnTo>
                    <a:lnTo>
                      <a:pt x="90" y="52"/>
                    </a:lnTo>
                    <a:lnTo>
                      <a:pt x="52" y="90"/>
                    </a:lnTo>
                    <a:lnTo>
                      <a:pt x="26" y="129"/>
                    </a:lnTo>
                    <a:lnTo>
                      <a:pt x="13" y="180"/>
                    </a:lnTo>
                    <a:lnTo>
                      <a:pt x="0" y="231"/>
                    </a:lnTo>
                    <a:lnTo>
                      <a:pt x="0" y="270"/>
                    </a:lnTo>
                    <a:lnTo>
                      <a:pt x="13" y="321"/>
                    </a:lnTo>
                    <a:lnTo>
                      <a:pt x="26" y="359"/>
                    </a:lnTo>
                    <a:lnTo>
                      <a:pt x="64" y="398"/>
                    </a:lnTo>
                    <a:lnTo>
                      <a:pt x="90" y="436"/>
                    </a:lnTo>
                    <a:lnTo>
                      <a:pt x="128" y="462"/>
                    </a:lnTo>
                    <a:lnTo>
                      <a:pt x="858" y="820"/>
                    </a:lnTo>
                    <a:lnTo>
                      <a:pt x="858" y="3638"/>
                    </a:lnTo>
                    <a:lnTo>
                      <a:pt x="858" y="3689"/>
                    </a:lnTo>
                    <a:lnTo>
                      <a:pt x="871" y="3728"/>
                    </a:lnTo>
                    <a:lnTo>
                      <a:pt x="897" y="3779"/>
                    </a:lnTo>
                    <a:lnTo>
                      <a:pt x="922" y="3817"/>
                    </a:lnTo>
                    <a:lnTo>
                      <a:pt x="961" y="3843"/>
                    </a:lnTo>
                    <a:lnTo>
                      <a:pt x="999" y="3869"/>
                    </a:lnTo>
                    <a:lnTo>
                      <a:pt x="1051" y="3881"/>
                    </a:lnTo>
                    <a:lnTo>
                      <a:pt x="1153" y="3881"/>
                    </a:lnTo>
                    <a:lnTo>
                      <a:pt x="1191" y="3869"/>
                    </a:lnTo>
                    <a:lnTo>
                      <a:pt x="1230" y="3843"/>
                    </a:lnTo>
                    <a:lnTo>
                      <a:pt x="1268" y="3817"/>
                    </a:lnTo>
                    <a:lnTo>
                      <a:pt x="1307" y="3779"/>
                    </a:lnTo>
                    <a:lnTo>
                      <a:pt x="1320" y="3728"/>
                    </a:lnTo>
                    <a:lnTo>
                      <a:pt x="1332" y="3689"/>
                    </a:lnTo>
                    <a:lnTo>
                      <a:pt x="1345" y="3638"/>
                    </a:lnTo>
                    <a:lnTo>
                      <a:pt x="1345" y="679"/>
                    </a:lnTo>
                    <a:lnTo>
                      <a:pt x="1332" y="615"/>
                    </a:lnTo>
                    <a:lnTo>
                      <a:pt x="1307" y="551"/>
                    </a:lnTo>
                    <a:lnTo>
                      <a:pt x="1268" y="500"/>
                    </a:lnTo>
                    <a:lnTo>
                      <a:pt x="1204" y="462"/>
                    </a:lnTo>
                    <a:lnTo>
                      <a:pt x="359" y="26"/>
                    </a:lnTo>
                    <a:lnTo>
                      <a:pt x="308" y="13"/>
                    </a:lnTo>
                    <a:lnTo>
                      <a:pt x="2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930;p38">
                <a:extLst>
                  <a:ext uri="{FF2B5EF4-FFF2-40B4-BE49-F238E27FC236}">
                    <a16:creationId xmlns:a16="http://schemas.microsoft.com/office/drawing/2014/main" id="{22D948D9-6389-F6B3-D4FE-4E2E6DCB8F0E}"/>
                  </a:ext>
                </a:extLst>
              </p:cNvPr>
              <p:cNvSpPr/>
              <p:nvPr/>
            </p:nvSpPr>
            <p:spPr>
              <a:xfrm>
                <a:off x="1728373" y="1745032"/>
                <a:ext cx="91998" cy="295932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5893" extrusionOk="0">
                    <a:moveTo>
                      <a:pt x="1537" y="1"/>
                    </a:moveTo>
                    <a:lnTo>
                      <a:pt x="1499" y="14"/>
                    </a:lnTo>
                    <a:lnTo>
                      <a:pt x="1447" y="39"/>
                    </a:lnTo>
                    <a:lnTo>
                      <a:pt x="1422" y="78"/>
                    </a:lnTo>
                    <a:lnTo>
                      <a:pt x="1383" y="103"/>
                    </a:lnTo>
                    <a:lnTo>
                      <a:pt x="1371" y="154"/>
                    </a:lnTo>
                    <a:lnTo>
                      <a:pt x="1345" y="193"/>
                    </a:lnTo>
                    <a:lnTo>
                      <a:pt x="1345" y="244"/>
                    </a:lnTo>
                    <a:lnTo>
                      <a:pt x="1345" y="2012"/>
                    </a:lnTo>
                    <a:lnTo>
                      <a:pt x="192" y="2012"/>
                    </a:lnTo>
                    <a:lnTo>
                      <a:pt x="141" y="2024"/>
                    </a:lnTo>
                    <a:lnTo>
                      <a:pt x="103" y="2050"/>
                    </a:lnTo>
                    <a:lnTo>
                      <a:pt x="64" y="2088"/>
                    </a:lnTo>
                    <a:lnTo>
                      <a:pt x="38" y="2114"/>
                    </a:lnTo>
                    <a:lnTo>
                      <a:pt x="13" y="2165"/>
                    </a:lnTo>
                    <a:lnTo>
                      <a:pt x="0" y="2204"/>
                    </a:lnTo>
                    <a:lnTo>
                      <a:pt x="0" y="2255"/>
                    </a:lnTo>
                    <a:lnTo>
                      <a:pt x="0" y="5649"/>
                    </a:lnTo>
                    <a:lnTo>
                      <a:pt x="0" y="5700"/>
                    </a:lnTo>
                    <a:lnTo>
                      <a:pt x="13" y="5739"/>
                    </a:lnTo>
                    <a:lnTo>
                      <a:pt x="38" y="5790"/>
                    </a:lnTo>
                    <a:lnTo>
                      <a:pt x="64" y="5828"/>
                    </a:lnTo>
                    <a:lnTo>
                      <a:pt x="103" y="5854"/>
                    </a:lnTo>
                    <a:lnTo>
                      <a:pt x="141" y="5880"/>
                    </a:lnTo>
                    <a:lnTo>
                      <a:pt x="192" y="5892"/>
                    </a:lnTo>
                    <a:lnTo>
                      <a:pt x="282" y="5892"/>
                    </a:lnTo>
                    <a:lnTo>
                      <a:pt x="333" y="5880"/>
                    </a:lnTo>
                    <a:lnTo>
                      <a:pt x="371" y="5854"/>
                    </a:lnTo>
                    <a:lnTo>
                      <a:pt x="410" y="5828"/>
                    </a:lnTo>
                    <a:lnTo>
                      <a:pt x="436" y="5790"/>
                    </a:lnTo>
                    <a:lnTo>
                      <a:pt x="461" y="5739"/>
                    </a:lnTo>
                    <a:lnTo>
                      <a:pt x="474" y="5700"/>
                    </a:lnTo>
                    <a:lnTo>
                      <a:pt x="487" y="5649"/>
                    </a:lnTo>
                    <a:lnTo>
                      <a:pt x="487" y="2498"/>
                    </a:lnTo>
                    <a:lnTo>
                      <a:pt x="1588" y="2498"/>
                    </a:lnTo>
                    <a:lnTo>
                      <a:pt x="1639" y="2485"/>
                    </a:lnTo>
                    <a:lnTo>
                      <a:pt x="1678" y="2473"/>
                    </a:lnTo>
                    <a:lnTo>
                      <a:pt x="1729" y="2460"/>
                    </a:lnTo>
                    <a:lnTo>
                      <a:pt x="1755" y="2421"/>
                    </a:lnTo>
                    <a:lnTo>
                      <a:pt x="1793" y="2396"/>
                    </a:lnTo>
                    <a:lnTo>
                      <a:pt x="1806" y="2345"/>
                    </a:lnTo>
                    <a:lnTo>
                      <a:pt x="1832" y="2306"/>
                    </a:lnTo>
                    <a:lnTo>
                      <a:pt x="1832" y="2255"/>
                    </a:lnTo>
                    <a:lnTo>
                      <a:pt x="1832" y="244"/>
                    </a:lnTo>
                    <a:lnTo>
                      <a:pt x="1832" y="193"/>
                    </a:lnTo>
                    <a:lnTo>
                      <a:pt x="1806" y="154"/>
                    </a:lnTo>
                    <a:lnTo>
                      <a:pt x="1793" y="103"/>
                    </a:lnTo>
                    <a:lnTo>
                      <a:pt x="1755" y="78"/>
                    </a:lnTo>
                    <a:lnTo>
                      <a:pt x="1729" y="39"/>
                    </a:lnTo>
                    <a:lnTo>
                      <a:pt x="1678" y="14"/>
                    </a:lnTo>
                    <a:lnTo>
                      <a:pt x="16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931;p38">
                <a:extLst>
                  <a:ext uri="{FF2B5EF4-FFF2-40B4-BE49-F238E27FC236}">
                    <a16:creationId xmlns:a16="http://schemas.microsoft.com/office/drawing/2014/main" id="{8700EB66-DDE8-A6EE-A801-115A90B2B861}"/>
                  </a:ext>
                </a:extLst>
              </p:cNvPr>
              <p:cNvSpPr/>
              <p:nvPr/>
            </p:nvSpPr>
            <p:spPr>
              <a:xfrm>
                <a:off x="2262829" y="1242714"/>
                <a:ext cx="24506" cy="143471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857" extrusionOk="0">
                    <a:moveTo>
                      <a:pt x="193" y="1"/>
                    </a:moveTo>
                    <a:lnTo>
                      <a:pt x="154" y="14"/>
                    </a:lnTo>
                    <a:lnTo>
                      <a:pt x="103" y="39"/>
                    </a:lnTo>
                    <a:lnTo>
                      <a:pt x="64" y="65"/>
                    </a:lnTo>
                    <a:lnTo>
                      <a:pt x="39" y="103"/>
                    </a:lnTo>
                    <a:lnTo>
                      <a:pt x="13" y="142"/>
                    </a:lnTo>
                    <a:lnTo>
                      <a:pt x="0" y="193"/>
                    </a:lnTo>
                    <a:lnTo>
                      <a:pt x="0" y="244"/>
                    </a:lnTo>
                    <a:lnTo>
                      <a:pt x="0" y="2614"/>
                    </a:lnTo>
                    <a:lnTo>
                      <a:pt x="0" y="2665"/>
                    </a:lnTo>
                    <a:lnTo>
                      <a:pt x="13" y="2716"/>
                    </a:lnTo>
                    <a:lnTo>
                      <a:pt x="39" y="2754"/>
                    </a:lnTo>
                    <a:lnTo>
                      <a:pt x="64" y="2793"/>
                    </a:lnTo>
                    <a:lnTo>
                      <a:pt x="103" y="2819"/>
                    </a:lnTo>
                    <a:lnTo>
                      <a:pt x="154" y="2844"/>
                    </a:lnTo>
                    <a:lnTo>
                      <a:pt x="193" y="2857"/>
                    </a:lnTo>
                    <a:lnTo>
                      <a:pt x="295" y="2857"/>
                    </a:lnTo>
                    <a:lnTo>
                      <a:pt x="333" y="2844"/>
                    </a:lnTo>
                    <a:lnTo>
                      <a:pt x="385" y="2819"/>
                    </a:lnTo>
                    <a:lnTo>
                      <a:pt x="410" y="2793"/>
                    </a:lnTo>
                    <a:lnTo>
                      <a:pt x="449" y="2754"/>
                    </a:lnTo>
                    <a:lnTo>
                      <a:pt x="461" y="2716"/>
                    </a:lnTo>
                    <a:lnTo>
                      <a:pt x="474" y="2665"/>
                    </a:lnTo>
                    <a:lnTo>
                      <a:pt x="487" y="2614"/>
                    </a:lnTo>
                    <a:lnTo>
                      <a:pt x="487" y="244"/>
                    </a:lnTo>
                    <a:lnTo>
                      <a:pt x="474" y="193"/>
                    </a:lnTo>
                    <a:lnTo>
                      <a:pt x="461" y="142"/>
                    </a:lnTo>
                    <a:lnTo>
                      <a:pt x="449" y="103"/>
                    </a:lnTo>
                    <a:lnTo>
                      <a:pt x="410" y="65"/>
                    </a:lnTo>
                    <a:lnTo>
                      <a:pt x="385" y="39"/>
                    </a:lnTo>
                    <a:lnTo>
                      <a:pt x="333" y="14"/>
                    </a:lnTo>
                    <a:lnTo>
                      <a:pt x="29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932;p38">
                <a:extLst>
                  <a:ext uri="{FF2B5EF4-FFF2-40B4-BE49-F238E27FC236}">
                    <a16:creationId xmlns:a16="http://schemas.microsoft.com/office/drawing/2014/main" id="{81845BE5-2905-6B43-25D4-3A1290159301}"/>
                  </a:ext>
                </a:extLst>
              </p:cNvPr>
              <p:cNvSpPr/>
              <p:nvPr/>
            </p:nvSpPr>
            <p:spPr>
              <a:xfrm>
                <a:off x="2487297" y="1242714"/>
                <a:ext cx="320990" cy="341579"/>
              </a:xfrm>
              <a:custGeom>
                <a:avLst/>
                <a:gdLst/>
                <a:ahLst/>
                <a:cxnLst/>
                <a:rect l="l" t="t" r="r" b="b"/>
                <a:pathLst>
                  <a:path w="6392" h="6802" extrusionOk="0">
                    <a:moveTo>
                      <a:pt x="192" y="1"/>
                    </a:moveTo>
                    <a:lnTo>
                      <a:pt x="154" y="14"/>
                    </a:lnTo>
                    <a:lnTo>
                      <a:pt x="103" y="39"/>
                    </a:lnTo>
                    <a:lnTo>
                      <a:pt x="77" y="65"/>
                    </a:lnTo>
                    <a:lnTo>
                      <a:pt x="39" y="103"/>
                    </a:lnTo>
                    <a:lnTo>
                      <a:pt x="13" y="142"/>
                    </a:lnTo>
                    <a:lnTo>
                      <a:pt x="0" y="193"/>
                    </a:lnTo>
                    <a:lnTo>
                      <a:pt x="0" y="244"/>
                    </a:lnTo>
                    <a:lnTo>
                      <a:pt x="0" y="6558"/>
                    </a:lnTo>
                    <a:lnTo>
                      <a:pt x="0" y="6610"/>
                    </a:lnTo>
                    <a:lnTo>
                      <a:pt x="13" y="6661"/>
                    </a:lnTo>
                    <a:lnTo>
                      <a:pt x="39" y="6699"/>
                    </a:lnTo>
                    <a:lnTo>
                      <a:pt x="77" y="6738"/>
                    </a:lnTo>
                    <a:lnTo>
                      <a:pt x="103" y="6763"/>
                    </a:lnTo>
                    <a:lnTo>
                      <a:pt x="154" y="6789"/>
                    </a:lnTo>
                    <a:lnTo>
                      <a:pt x="192" y="6802"/>
                    </a:lnTo>
                    <a:lnTo>
                      <a:pt x="295" y="6802"/>
                    </a:lnTo>
                    <a:lnTo>
                      <a:pt x="333" y="6789"/>
                    </a:lnTo>
                    <a:lnTo>
                      <a:pt x="385" y="6763"/>
                    </a:lnTo>
                    <a:lnTo>
                      <a:pt x="410" y="6738"/>
                    </a:lnTo>
                    <a:lnTo>
                      <a:pt x="449" y="6699"/>
                    </a:lnTo>
                    <a:lnTo>
                      <a:pt x="461" y="6661"/>
                    </a:lnTo>
                    <a:lnTo>
                      <a:pt x="487" y="6610"/>
                    </a:lnTo>
                    <a:lnTo>
                      <a:pt x="487" y="6558"/>
                    </a:lnTo>
                    <a:lnTo>
                      <a:pt x="487" y="3062"/>
                    </a:lnTo>
                    <a:lnTo>
                      <a:pt x="3804" y="5201"/>
                    </a:lnTo>
                    <a:lnTo>
                      <a:pt x="3868" y="5226"/>
                    </a:lnTo>
                    <a:lnTo>
                      <a:pt x="3932" y="5239"/>
                    </a:lnTo>
                    <a:lnTo>
                      <a:pt x="6148" y="5239"/>
                    </a:lnTo>
                    <a:lnTo>
                      <a:pt x="6187" y="5226"/>
                    </a:lnTo>
                    <a:lnTo>
                      <a:pt x="6238" y="5214"/>
                    </a:lnTo>
                    <a:lnTo>
                      <a:pt x="6276" y="5201"/>
                    </a:lnTo>
                    <a:lnTo>
                      <a:pt x="6315" y="5162"/>
                    </a:lnTo>
                    <a:lnTo>
                      <a:pt x="6340" y="5124"/>
                    </a:lnTo>
                    <a:lnTo>
                      <a:pt x="6366" y="5086"/>
                    </a:lnTo>
                    <a:lnTo>
                      <a:pt x="6379" y="5047"/>
                    </a:lnTo>
                    <a:lnTo>
                      <a:pt x="6391" y="4996"/>
                    </a:lnTo>
                    <a:lnTo>
                      <a:pt x="6379" y="4945"/>
                    </a:lnTo>
                    <a:lnTo>
                      <a:pt x="6366" y="4893"/>
                    </a:lnTo>
                    <a:lnTo>
                      <a:pt x="6340" y="4855"/>
                    </a:lnTo>
                    <a:lnTo>
                      <a:pt x="6315" y="4817"/>
                    </a:lnTo>
                    <a:lnTo>
                      <a:pt x="6276" y="4791"/>
                    </a:lnTo>
                    <a:lnTo>
                      <a:pt x="6238" y="4765"/>
                    </a:lnTo>
                    <a:lnTo>
                      <a:pt x="6187" y="4753"/>
                    </a:lnTo>
                    <a:lnTo>
                      <a:pt x="4009" y="4753"/>
                    </a:lnTo>
                    <a:lnTo>
                      <a:pt x="487" y="2486"/>
                    </a:lnTo>
                    <a:lnTo>
                      <a:pt x="487" y="244"/>
                    </a:lnTo>
                    <a:lnTo>
                      <a:pt x="487" y="193"/>
                    </a:lnTo>
                    <a:lnTo>
                      <a:pt x="461" y="142"/>
                    </a:lnTo>
                    <a:lnTo>
                      <a:pt x="449" y="103"/>
                    </a:lnTo>
                    <a:lnTo>
                      <a:pt x="410" y="65"/>
                    </a:lnTo>
                    <a:lnTo>
                      <a:pt x="385" y="39"/>
                    </a:lnTo>
                    <a:lnTo>
                      <a:pt x="333" y="14"/>
                    </a:lnTo>
                    <a:lnTo>
                      <a:pt x="29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933;p38">
                <a:extLst>
                  <a:ext uri="{FF2B5EF4-FFF2-40B4-BE49-F238E27FC236}">
                    <a16:creationId xmlns:a16="http://schemas.microsoft.com/office/drawing/2014/main" id="{A0598535-2DBE-1DB3-F060-6077E5FC6400}"/>
                  </a:ext>
                </a:extLst>
              </p:cNvPr>
              <p:cNvSpPr/>
              <p:nvPr/>
            </p:nvSpPr>
            <p:spPr>
              <a:xfrm>
                <a:off x="1692317" y="1302522"/>
                <a:ext cx="504937" cy="224522"/>
              </a:xfrm>
              <a:custGeom>
                <a:avLst/>
                <a:gdLst/>
                <a:ahLst/>
                <a:cxnLst/>
                <a:rect l="l" t="t" r="r" b="b"/>
                <a:pathLst>
                  <a:path w="10055" h="4471" extrusionOk="0">
                    <a:moveTo>
                      <a:pt x="206" y="1"/>
                    </a:moveTo>
                    <a:lnTo>
                      <a:pt x="155" y="14"/>
                    </a:lnTo>
                    <a:lnTo>
                      <a:pt x="116" y="39"/>
                    </a:lnTo>
                    <a:lnTo>
                      <a:pt x="78" y="65"/>
                    </a:lnTo>
                    <a:lnTo>
                      <a:pt x="52" y="103"/>
                    </a:lnTo>
                    <a:lnTo>
                      <a:pt x="26" y="142"/>
                    </a:lnTo>
                    <a:lnTo>
                      <a:pt x="14" y="193"/>
                    </a:lnTo>
                    <a:lnTo>
                      <a:pt x="1" y="231"/>
                    </a:lnTo>
                    <a:lnTo>
                      <a:pt x="14" y="283"/>
                    </a:lnTo>
                    <a:lnTo>
                      <a:pt x="26" y="321"/>
                    </a:lnTo>
                    <a:lnTo>
                      <a:pt x="39" y="372"/>
                    </a:lnTo>
                    <a:lnTo>
                      <a:pt x="65" y="411"/>
                    </a:lnTo>
                    <a:lnTo>
                      <a:pt x="103" y="436"/>
                    </a:lnTo>
                    <a:lnTo>
                      <a:pt x="4227" y="3280"/>
                    </a:lnTo>
                    <a:lnTo>
                      <a:pt x="4227" y="4228"/>
                    </a:lnTo>
                    <a:lnTo>
                      <a:pt x="4227" y="4279"/>
                    </a:lnTo>
                    <a:lnTo>
                      <a:pt x="4253" y="4330"/>
                    </a:lnTo>
                    <a:lnTo>
                      <a:pt x="4266" y="4368"/>
                    </a:lnTo>
                    <a:lnTo>
                      <a:pt x="4304" y="4407"/>
                    </a:lnTo>
                    <a:lnTo>
                      <a:pt x="4330" y="4432"/>
                    </a:lnTo>
                    <a:lnTo>
                      <a:pt x="4381" y="4458"/>
                    </a:lnTo>
                    <a:lnTo>
                      <a:pt x="4420" y="4471"/>
                    </a:lnTo>
                    <a:lnTo>
                      <a:pt x="4522" y="4471"/>
                    </a:lnTo>
                    <a:lnTo>
                      <a:pt x="4560" y="4458"/>
                    </a:lnTo>
                    <a:lnTo>
                      <a:pt x="4612" y="4432"/>
                    </a:lnTo>
                    <a:lnTo>
                      <a:pt x="4637" y="4407"/>
                    </a:lnTo>
                    <a:lnTo>
                      <a:pt x="4676" y="4368"/>
                    </a:lnTo>
                    <a:lnTo>
                      <a:pt x="4689" y="4330"/>
                    </a:lnTo>
                    <a:lnTo>
                      <a:pt x="4714" y="4279"/>
                    </a:lnTo>
                    <a:lnTo>
                      <a:pt x="4714" y="4228"/>
                    </a:lnTo>
                    <a:lnTo>
                      <a:pt x="4714" y="3267"/>
                    </a:lnTo>
                    <a:lnTo>
                      <a:pt x="5367" y="2665"/>
                    </a:lnTo>
                    <a:lnTo>
                      <a:pt x="9863" y="2665"/>
                    </a:lnTo>
                    <a:lnTo>
                      <a:pt x="9914" y="2652"/>
                    </a:lnTo>
                    <a:lnTo>
                      <a:pt x="9953" y="2627"/>
                    </a:lnTo>
                    <a:lnTo>
                      <a:pt x="9991" y="2601"/>
                    </a:lnTo>
                    <a:lnTo>
                      <a:pt x="10017" y="2562"/>
                    </a:lnTo>
                    <a:lnTo>
                      <a:pt x="10042" y="2524"/>
                    </a:lnTo>
                    <a:lnTo>
                      <a:pt x="10055" y="2473"/>
                    </a:lnTo>
                    <a:lnTo>
                      <a:pt x="10055" y="2422"/>
                    </a:lnTo>
                    <a:lnTo>
                      <a:pt x="10055" y="2383"/>
                    </a:lnTo>
                    <a:lnTo>
                      <a:pt x="10042" y="2332"/>
                    </a:lnTo>
                    <a:lnTo>
                      <a:pt x="10017" y="2294"/>
                    </a:lnTo>
                    <a:lnTo>
                      <a:pt x="9991" y="2255"/>
                    </a:lnTo>
                    <a:lnTo>
                      <a:pt x="9953" y="2229"/>
                    </a:lnTo>
                    <a:lnTo>
                      <a:pt x="9914" y="2204"/>
                    </a:lnTo>
                    <a:lnTo>
                      <a:pt x="9863" y="2191"/>
                    </a:lnTo>
                    <a:lnTo>
                      <a:pt x="9812" y="2178"/>
                    </a:lnTo>
                    <a:lnTo>
                      <a:pt x="7609" y="2178"/>
                    </a:lnTo>
                    <a:lnTo>
                      <a:pt x="7609" y="1013"/>
                    </a:lnTo>
                    <a:lnTo>
                      <a:pt x="7609" y="962"/>
                    </a:lnTo>
                    <a:lnTo>
                      <a:pt x="7583" y="923"/>
                    </a:lnTo>
                    <a:lnTo>
                      <a:pt x="7570" y="872"/>
                    </a:lnTo>
                    <a:lnTo>
                      <a:pt x="7532" y="846"/>
                    </a:lnTo>
                    <a:lnTo>
                      <a:pt x="7506" y="808"/>
                    </a:lnTo>
                    <a:lnTo>
                      <a:pt x="7455" y="795"/>
                    </a:lnTo>
                    <a:lnTo>
                      <a:pt x="7417" y="769"/>
                    </a:lnTo>
                    <a:lnTo>
                      <a:pt x="7314" y="769"/>
                    </a:lnTo>
                    <a:lnTo>
                      <a:pt x="7276" y="795"/>
                    </a:lnTo>
                    <a:lnTo>
                      <a:pt x="7224" y="808"/>
                    </a:lnTo>
                    <a:lnTo>
                      <a:pt x="7199" y="846"/>
                    </a:lnTo>
                    <a:lnTo>
                      <a:pt x="7160" y="872"/>
                    </a:lnTo>
                    <a:lnTo>
                      <a:pt x="7148" y="923"/>
                    </a:lnTo>
                    <a:lnTo>
                      <a:pt x="7122" y="962"/>
                    </a:lnTo>
                    <a:lnTo>
                      <a:pt x="7122" y="1013"/>
                    </a:lnTo>
                    <a:lnTo>
                      <a:pt x="7122" y="2178"/>
                    </a:lnTo>
                    <a:lnTo>
                      <a:pt x="5265" y="2178"/>
                    </a:lnTo>
                    <a:lnTo>
                      <a:pt x="5226" y="2191"/>
                    </a:lnTo>
                    <a:lnTo>
                      <a:pt x="5188" y="2204"/>
                    </a:lnTo>
                    <a:lnTo>
                      <a:pt x="5137" y="2217"/>
                    </a:lnTo>
                    <a:lnTo>
                      <a:pt x="5111" y="2242"/>
                    </a:lnTo>
                    <a:lnTo>
                      <a:pt x="4445" y="2844"/>
                    </a:lnTo>
                    <a:lnTo>
                      <a:pt x="385" y="39"/>
                    </a:lnTo>
                    <a:lnTo>
                      <a:pt x="347" y="14"/>
                    </a:lnTo>
                    <a:lnTo>
                      <a:pt x="29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934;p38">
                <a:extLst>
                  <a:ext uri="{FF2B5EF4-FFF2-40B4-BE49-F238E27FC236}">
                    <a16:creationId xmlns:a16="http://schemas.microsoft.com/office/drawing/2014/main" id="{CB382A60-CE67-07AF-724D-FCABEBAC7FDE}"/>
                  </a:ext>
                </a:extLst>
              </p:cNvPr>
              <p:cNvSpPr/>
              <p:nvPr/>
            </p:nvSpPr>
            <p:spPr>
              <a:xfrm>
                <a:off x="1692317" y="1647913"/>
                <a:ext cx="93957" cy="24506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488" extrusionOk="0">
                    <a:moveTo>
                      <a:pt x="244" y="1"/>
                    </a:moveTo>
                    <a:lnTo>
                      <a:pt x="193" y="14"/>
                    </a:lnTo>
                    <a:lnTo>
                      <a:pt x="155" y="26"/>
                    </a:lnTo>
                    <a:lnTo>
                      <a:pt x="116" y="52"/>
                    </a:lnTo>
                    <a:lnTo>
                      <a:pt x="78" y="78"/>
                    </a:lnTo>
                    <a:lnTo>
                      <a:pt x="39" y="116"/>
                    </a:lnTo>
                    <a:lnTo>
                      <a:pt x="26" y="154"/>
                    </a:lnTo>
                    <a:lnTo>
                      <a:pt x="14" y="206"/>
                    </a:lnTo>
                    <a:lnTo>
                      <a:pt x="1" y="244"/>
                    </a:lnTo>
                    <a:lnTo>
                      <a:pt x="14" y="295"/>
                    </a:lnTo>
                    <a:lnTo>
                      <a:pt x="26" y="347"/>
                    </a:lnTo>
                    <a:lnTo>
                      <a:pt x="39" y="385"/>
                    </a:lnTo>
                    <a:lnTo>
                      <a:pt x="78" y="423"/>
                    </a:lnTo>
                    <a:lnTo>
                      <a:pt x="116" y="449"/>
                    </a:lnTo>
                    <a:lnTo>
                      <a:pt x="155" y="475"/>
                    </a:lnTo>
                    <a:lnTo>
                      <a:pt x="193" y="487"/>
                    </a:lnTo>
                    <a:lnTo>
                      <a:pt x="1679" y="487"/>
                    </a:lnTo>
                    <a:lnTo>
                      <a:pt x="1730" y="475"/>
                    </a:lnTo>
                    <a:lnTo>
                      <a:pt x="1768" y="449"/>
                    </a:lnTo>
                    <a:lnTo>
                      <a:pt x="1807" y="423"/>
                    </a:lnTo>
                    <a:lnTo>
                      <a:pt x="1832" y="385"/>
                    </a:lnTo>
                    <a:lnTo>
                      <a:pt x="1858" y="347"/>
                    </a:lnTo>
                    <a:lnTo>
                      <a:pt x="1871" y="295"/>
                    </a:lnTo>
                    <a:lnTo>
                      <a:pt x="1871" y="244"/>
                    </a:lnTo>
                    <a:lnTo>
                      <a:pt x="1871" y="206"/>
                    </a:lnTo>
                    <a:lnTo>
                      <a:pt x="1858" y="154"/>
                    </a:lnTo>
                    <a:lnTo>
                      <a:pt x="1832" y="116"/>
                    </a:lnTo>
                    <a:lnTo>
                      <a:pt x="1807" y="78"/>
                    </a:lnTo>
                    <a:lnTo>
                      <a:pt x="1768" y="52"/>
                    </a:lnTo>
                    <a:lnTo>
                      <a:pt x="1730" y="26"/>
                    </a:lnTo>
                    <a:lnTo>
                      <a:pt x="1679" y="14"/>
                    </a:lnTo>
                    <a:lnTo>
                      <a:pt x="16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935;p38">
                <a:extLst>
                  <a:ext uri="{FF2B5EF4-FFF2-40B4-BE49-F238E27FC236}">
                    <a16:creationId xmlns:a16="http://schemas.microsoft.com/office/drawing/2014/main" id="{CE18AC08-62FA-8315-5E0F-FABE5140AF15}"/>
                  </a:ext>
                </a:extLst>
              </p:cNvPr>
              <p:cNvSpPr/>
              <p:nvPr/>
            </p:nvSpPr>
            <p:spPr>
              <a:xfrm>
                <a:off x="1904583" y="1793290"/>
                <a:ext cx="184650" cy="247673"/>
              </a:xfrm>
              <a:custGeom>
                <a:avLst/>
                <a:gdLst/>
                <a:ahLst/>
                <a:cxnLst/>
                <a:rect l="l" t="t" r="r" b="b"/>
                <a:pathLst>
                  <a:path w="3677" h="4932" extrusionOk="0">
                    <a:moveTo>
                      <a:pt x="244" y="0"/>
                    </a:moveTo>
                    <a:lnTo>
                      <a:pt x="193" y="13"/>
                    </a:lnTo>
                    <a:lnTo>
                      <a:pt x="154" y="26"/>
                    </a:lnTo>
                    <a:lnTo>
                      <a:pt x="103" y="52"/>
                    </a:lnTo>
                    <a:lnTo>
                      <a:pt x="77" y="77"/>
                    </a:lnTo>
                    <a:lnTo>
                      <a:pt x="39" y="116"/>
                    </a:lnTo>
                    <a:lnTo>
                      <a:pt x="26" y="154"/>
                    </a:lnTo>
                    <a:lnTo>
                      <a:pt x="0" y="192"/>
                    </a:lnTo>
                    <a:lnTo>
                      <a:pt x="0" y="244"/>
                    </a:lnTo>
                    <a:lnTo>
                      <a:pt x="0" y="4688"/>
                    </a:lnTo>
                    <a:lnTo>
                      <a:pt x="0" y="4739"/>
                    </a:lnTo>
                    <a:lnTo>
                      <a:pt x="26" y="4778"/>
                    </a:lnTo>
                    <a:lnTo>
                      <a:pt x="39" y="4829"/>
                    </a:lnTo>
                    <a:lnTo>
                      <a:pt x="77" y="4867"/>
                    </a:lnTo>
                    <a:lnTo>
                      <a:pt x="103" y="4893"/>
                    </a:lnTo>
                    <a:lnTo>
                      <a:pt x="154" y="4919"/>
                    </a:lnTo>
                    <a:lnTo>
                      <a:pt x="193" y="4931"/>
                    </a:lnTo>
                    <a:lnTo>
                      <a:pt x="295" y="4931"/>
                    </a:lnTo>
                    <a:lnTo>
                      <a:pt x="333" y="4919"/>
                    </a:lnTo>
                    <a:lnTo>
                      <a:pt x="385" y="4893"/>
                    </a:lnTo>
                    <a:lnTo>
                      <a:pt x="410" y="4867"/>
                    </a:lnTo>
                    <a:lnTo>
                      <a:pt x="449" y="4829"/>
                    </a:lnTo>
                    <a:lnTo>
                      <a:pt x="462" y="4778"/>
                    </a:lnTo>
                    <a:lnTo>
                      <a:pt x="487" y="4739"/>
                    </a:lnTo>
                    <a:lnTo>
                      <a:pt x="487" y="4688"/>
                    </a:lnTo>
                    <a:lnTo>
                      <a:pt x="487" y="3228"/>
                    </a:lnTo>
                    <a:lnTo>
                      <a:pt x="3484" y="3228"/>
                    </a:lnTo>
                    <a:lnTo>
                      <a:pt x="3523" y="3215"/>
                    </a:lnTo>
                    <a:lnTo>
                      <a:pt x="3574" y="3190"/>
                    </a:lnTo>
                    <a:lnTo>
                      <a:pt x="3599" y="3164"/>
                    </a:lnTo>
                    <a:lnTo>
                      <a:pt x="3638" y="3125"/>
                    </a:lnTo>
                    <a:lnTo>
                      <a:pt x="3651" y="3087"/>
                    </a:lnTo>
                    <a:lnTo>
                      <a:pt x="3663" y="3036"/>
                    </a:lnTo>
                    <a:lnTo>
                      <a:pt x="3676" y="2997"/>
                    </a:lnTo>
                    <a:lnTo>
                      <a:pt x="3663" y="2946"/>
                    </a:lnTo>
                    <a:lnTo>
                      <a:pt x="3651" y="2895"/>
                    </a:lnTo>
                    <a:lnTo>
                      <a:pt x="3638" y="2856"/>
                    </a:lnTo>
                    <a:lnTo>
                      <a:pt x="3599" y="2818"/>
                    </a:lnTo>
                    <a:lnTo>
                      <a:pt x="3574" y="2792"/>
                    </a:lnTo>
                    <a:lnTo>
                      <a:pt x="3523" y="2767"/>
                    </a:lnTo>
                    <a:lnTo>
                      <a:pt x="3484" y="2754"/>
                    </a:lnTo>
                    <a:lnTo>
                      <a:pt x="487" y="2754"/>
                    </a:lnTo>
                    <a:lnTo>
                      <a:pt x="487" y="244"/>
                    </a:lnTo>
                    <a:lnTo>
                      <a:pt x="487" y="192"/>
                    </a:lnTo>
                    <a:lnTo>
                      <a:pt x="462" y="154"/>
                    </a:lnTo>
                    <a:lnTo>
                      <a:pt x="449" y="116"/>
                    </a:lnTo>
                    <a:lnTo>
                      <a:pt x="410" y="77"/>
                    </a:lnTo>
                    <a:lnTo>
                      <a:pt x="385" y="52"/>
                    </a:lnTo>
                    <a:lnTo>
                      <a:pt x="333" y="26"/>
                    </a:lnTo>
                    <a:lnTo>
                      <a:pt x="295" y="1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936;p38">
                <a:extLst>
                  <a:ext uri="{FF2B5EF4-FFF2-40B4-BE49-F238E27FC236}">
                    <a16:creationId xmlns:a16="http://schemas.microsoft.com/office/drawing/2014/main" id="{DC4EDAA1-FC65-7E1A-FEF3-188CAB91A590}"/>
                  </a:ext>
                </a:extLst>
              </p:cNvPr>
              <p:cNvSpPr/>
              <p:nvPr/>
            </p:nvSpPr>
            <p:spPr>
              <a:xfrm>
                <a:off x="1771458" y="1514788"/>
                <a:ext cx="290759" cy="290759"/>
              </a:xfrm>
              <a:custGeom>
                <a:avLst/>
                <a:gdLst/>
                <a:ahLst/>
                <a:cxnLst/>
                <a:rect l="l" t="t" r="r" b="b"/>
                <a:pathLst>
                  <a:path w="5790" h="5790" extrusionOk="0">
                    <a:moveTo>
                      <a:pt x="2178" y="1"/>
                    </a:moveTo>
                    <a:lnTo>
                      <a:pt x="2178" y="590"/>
                    </a:lnTo>
                    <a:lnTo>
                      <a:pt x="1973" y="667"/>
                    </a:lnTo>
                    <a:lnTo>
                      <a:pt x="1768" y="756"/>
                    </a:lnTo>
                    <a:lnTo>
                      <a:pt x="1358" y="346"/>
                    </a:lnTo>
                    <a:lnTo>
                      <a:pt x="346" y="1358"/>
                    </a:lnTo>
                    <a:lnTo>
                      <a:pt x="756" y="1768"/>
                    </a:lnTo>
                    <a:lnTo>
                      <a:pt x="666" y="1973"/>
                    </a:lnTo>
                    <a:lnTo>
                      <a:pt x="589" y="2191"/>
                    </a:lnTo>
                    <a:lnTo>
                      <a:pt x="0" y="2191"/>
                    </a:lnTo>
                    <a:lnTo>
                      <a:pt x="0" y="3612"/>
                    </a:lnTo>
                    <a:lnTo>
                      <a:pt x="589" y="3612"/>
                    </a:lnTo>
                    <a:lnTo>
                      <a:pt x="666" y="3830"/>
                    </a:lnTo>
                    <a:lnTo>
                      <a:pt x="756" y="4035"/>
                    </a:lnTo>
                    <a:lnTo>
                      <a:pt x="346" y="4445"/>
                    </a:lnTo>
                    <a:lnTo>
                      <a:pt x="1358" y="5457"/>
                    </a:lnTo>
                    <a:lnTo>
                      <a:pt x="1768" y="5034"/>
                    </a:lnTo>
                    <a:lnTo>
                      <a:pt x="1973" y="5136"/>
                    </a:lnTo>
                    <a:lnTo>
                      <a:pt x="2178" y="5213"/>
                    </a:lnTo>
                    <a:lnTo>
                      <a:pt x="2178" y="5790"/>
                    </a:lnTo>
                    <a:lnTo>
                      <a:pt x="3612" y="5790"/>
                    </a:lnTo>
                    <a:lnTo>
                      <a:pt x="3612" y="5213"/>
                    </a:lnTo>
                    <a:lnTo>
                      <a:pt x="3817" y="5136"/>
                    </a:lnTo>
                    <a:lnTo>
                      <a:pt x="4022" y="5034"/>
                    </a:lnTo>
                    <a:lnTo>
                      <a:pt x="4432" y="5457"/>
                    </a:lnTo>
                    <a:lnTo>
                      <a:pt x="5444" y="4445"/>
                    </a:lnTo>
                    <a:lnTo>
                      <a:pt x="5034" y="4035"/>
                    </a:lnTo>
                    <a:lnTo>
                      <a:pt x="5123" y="3830"/>
                    </a:lnTo>
                    <a:lnTo>
                      <a:pt x="5200" y="3612"/>
                    </a:lnTo>
                    <a:lnTo>
                      <a:pt x="5789" y="3612"/>
                    </a:lnTo>
                    <a:lnTo>
                      <a:pt x="5789" y="2191"/>
                    </a:lnTo>
                    <a:lnTo>
                      <a:pt x="5200" y="2191"/>
                    </a:lnTo>
                    <a:lnTo>
                      <a:pt x="5123" y="1973"/>
                    </a:lnTo>
                    <a:lnTo>
                      <a:pt x="5034" y="1768"/>
                    </a:lnTo>
                    <a:lnTo>
                      <a:pt x="5444" y="1358"/>
                    </a:lnTo>
                    <a:lnTo>
                      <a:pt x="4432" y="346"/>
                    </a:lnTo>
                    <a:lnTo>
                      <a:pt x="4022" y="756"/>
                    </a:lnTo>
                    <a:lnTo>
                      <a:pt x="3817" y="667"/>
                    </a:lnTo>
                    <a:lnTo>
                      <a:pt x="3612" y="590"/>
                    </a:lnTo>
                    <a:lnTo>
                      <a:pt x="36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937;p38">
                <a:extLst>
                  <a:ext uri="{FF2B5EF4-FFF2-40B4-BE49-F238E27FC236}">
                    <a16:creationId xmlns:a16="http://schemas.microsoft.com/office/drawing/2014/main" id="{D8C23487-1986-138C-8C2C-9692F77BB873}"/>
                  </a:ext>
                </a:extLst>
              </p:cNvPr>
              <p:cNvSpPr/>
              <p:nvPr/>
            </p:nvSpPr>
            <p:spPr>
              <a:xfrm>
                <a:off x="2170832" y="1373930"/>
                <a:ext cx="208453" cy="208453"/>
              </a:xfrm>
              <a:custGeom>
                <a:avLst/>
                <a:gdLst/>
                <a:ahLst/>
                <a:cxnLst/>
                <a:rect l="l" t="t" r="r" b="b"/>
                <a:pathLst>
                  <a:path w="4151" h="4151" extrusionOk="0">
                    <a:moveTo>
                      <a:pt x="1743" y="1"/>
                    </a:moveTo>
                    <a:lnTo>
                      <a:pt x="1743" y="295"/>
                    </a:lnTo>
                    <a:lnTo>
                      <a:pt x="1602" y="321"/>
                    </a:lnTo>
                    <a:lnTo>
                      <a:pt x="1461" y="372"/>
                    </a:lnTo>
                    <a:lnTo>
                      <a:pt x="1320" y="116"/>
                    </a:lnTo>
                    <a:lnTo>
                      <a:pt x="757" y="449"/>
                    </a:lnTo>
                    <a:lnTo>
                      <a:pt x="897" y="705"/>
                    </a:lnTo>
                    <a:lnTo>
                      <a:pt x="795" y="795"/>
                    </a:lnTo>
                    <a:lnTo>
                      <a:pt x="692" y="910"/>
                    </a:lnTo>
                    <a:lnTo>
                      <a:pt x="436" y="756"/>
                    </a:lnTo>
                    <a:lnTo>
                      <a:pt x="116" y="1320"/>
                    </a:lnTo>
                    <a:lnTo>
                      <a:pt x="372" y="1473"/>
                    </a:lnTo>
                    <a:lnTo>
                      <a:pt x="321" y="1614"/>
                    </a:lnTo>
                    <a:lnTo>
                      <a:pt x="283" y="1755"/>
                    </a:lnTo>
                    <a:lnTo>
                      <a:pt x="1" y="1755"/>
                    </a:lnTo>
                    <a:lnTo>
                      <a:pt x="1" y="2408"/>
                    </a:lnTo>
                    <a:lnTo>
                      <a:pt x="283" y="2408"/>
                    </a:lnTo>
                    <a:lnTo>
                      <a:pt x="321" y="2549"/>
                    </a:lnTo>
                    <a:lnTo>
                      <a:pt x="372" y="2690"/>
                    </a:lnTo>
                    <a:lnTo>
                      <a:pt x="116" y="2831"/>
                    </a:lnTo>
                    <a:lnTo>
                      <a:pt x="436" y="3395"/>
                    </a:lnTo>
                    <a:lnTo>
                      <a:pt x="692" y="3254"/>
                    </a:lnTo>
                    <a:lnTo>
                      <a:pt x="795" y="3356"/>
                    </a:lnTo>
                    <a:lnTo>
                      <a:pt x="897" y="3459"/>
                    </a:lnTo>
                    <a:lnTo>
                      <a:pt x="757" y="3715"/>
                    </a:lnTo>
                    <a:lnTo>
                      <a:pt x="1320" y="4035"/>
                    </a:lnTo>
                    <a:lnTo>
                      <a:pt x="1461" y="3792"/>
                    </a:lnTo>
                    <a:lnTo>
                      <a:pt x="1602" y="3830"/>
                    </a:lnTo>
                    <a:lnTo>
                      <a:pt x="1743" y="3869"/>
                    </a:lnTo>
                    <a:lnTo>
                      <a:pt x="1743" y="4150"/>
                    </a:lnTo>
                    <a:lnTo>
                      <a:pt x="2396" y="4150"/>
                    </a:lnTo>
                    <a:lnTo>
                      <a:pt x="2396" y="3869"/>
                    </a:lnTo>
                    <a:lnTo>
                      <a:pt x="2550" y="3830"/>
                    </a:lnTo>
                    <a:lnTo>
                      <a:pt x="2678" y="3792"/>
                    </a:lnTo>
                    <a:lnTo>
                      <a:pt x="2831" y="4035"/>
                    </a:lnTo>
                    <a:lnTo>
                      <a:pt x="3395" y="3715"/>
                    </a:lnTo>
                    <a:lnTo>
                      <a:pt x="3254" y="3459"/>
                    </a:lnTo>
                    <a:lnTo>
                      <a:pt x="3357" y="3356"/>
                    </a:lnTo>
                    <a:lnTo>
                      <a:pt x="3459" y="3254"/>
                    </a:lnTo>
                    <a:lnTo>
                      <a:pt x="3702" y="3395"/>
                    </a:lnTo>
                    <a:lnTo>
                      <a:pt x="4035" y="2831"/>
                    </a:lnTo>
                    <a:lnTo>
                      <a:pt x="3779" y="2690"/>
                    </a:lnTo>
                    <a:lnTo>
                      <a:pt x="3830" y="2549"/>
                    </a:lnTo>
                    <a:lnTo>
                      <a:pt x="3856" y="2408"/>
                    </a:lnTo>
                    <a:lnTo>
                      <a:pt x="4151" y="2408"/>
                    </a:lnTo>
                    <a:lnTo>
                      <a:pt x="4151" y="1755"/>
                    </a:lnTo>
                    <a:lnTo>
                      <a:pt x="3856" y="1755"/>
                    </a:lnTo>
                    <a:lnTo>
                      <a:pt x="3830" y="1614"/>
                    </a:lnTo>
                    <a:lnTo>
                      <a:pt x="3779" y="1473"/>
                    </a:lnTo>
                    <a:lnTo>
                      <a:pt x="4035" y="1320"/>
                    </a:lnTo>
                    <a:lnTo>
                      <a:pt x="3702" y="756"/>
                    </a:lnTo>
                    <a:lnTo>
                      <a:pt x="3459" y="910"/>
                    </a:lnTo>
                    <a:lnTo>
                      <a:pt x="3357" y="795"/>
                    </a:lnTo>
                    <a:lnTo>
                      <a:pt x="3254" y="705"/>
                    </a:lnTo>
                    <a:lnTo>
                      <a:pt x="3395" y="449"/>
                    </a:lnTo>
                    <a:lnTo>
                      <a:pt x="2831" y="116"/>
                    </a:lnTo>
                    <a:lnTo>
                      <a:pt x="2678" y="372"/>
                    </a:lnTo>
                    <a:lnTo>
                      <a:pt x="2550" y="321"/>
                    </a:lnTo>
                    <a:lnTo>
                      <a:pt x="2396" y="295"/>
                    </a:lnTo>
                    <a:lnTo>
                      <a:pt x="23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938;p38">
                <a:extLst>
                  <a:ext uri="{FF2B5EF4-FFF2-40B4-BE49-F238E27FC236}">
                    <a16:creationId xmlns:a16="http://schemas.microsoft.com/office/drawing/2014/main" id="{BF0AD823-BCDE-8FB8-D44A-8C8687130843}"/>
                  </a:ext>
                </a:extLst>
              </p:cNvPr>
              <p:cNvSpPr/>
              <p:nvPr/>
            </p:nvSpPr>
            <p:spPr>
              <a:xfrm>
                <a:off x="2311690" y="1572035"/>
                <a:ext cx="375677" cy="380146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7570" extrusionOk="0">
                    <a:moveTo>
                      <a:pt x="2819" y="0"/>
                    </a:moveTo>
                    <a:lnTo>
                      <a:pt x="2819" y="679"/>
                    </a:lnTo>
                    <a:lnTo>
                      <a:pt x="2626" y="743"/>
                    </a:lnTo>
                    <a:lnTo>
                      <a:pt x="2447" y="820"/>
                    </a:lnTo>
                    <a:lnTo>
                      <a:pt x="2281" y="897"/>
                    </a:lnTo>
                    <a:lnTo>
                      <a:pt x="2114" y="987"/>
                    </a:lnTo>
                    <a:lnTo>
                      <a:pt x="1948" y="1076"/>
                    </a:lnTo>
                    <a:lnTo>
                      <a:pt x="1794" y="1192"/>
                    </a:lnTo>
                    <a:lnTo>
                      <a:pt x="1653" y="1307"/>
                    </a:lnTo>
                    <a:lnTo>
                      <a:pt x="1512" y="1435"/>
                    </a:lnTo>
                    <a:lnTo>
                      <a:pt x="923" y="1089"/>
                    </a:lnTo>
                    <a:lnTo>
                      <a:pt x="1" y="2703"/>
                    </a:lnTo>
                    <a:lnTo>
                      <a:pt x="577" y="3036"/>
                    </a:lnTo>
                    <a:lnTo>
                      <a:pt x="539" y="3215"/>
                    </a:lnTo>
                    <a:lnTo>
                      <a:pt x="513" y="3407"/>
                    </a:lnTo>
                    <a:lnTo>
                      <a:pt x="487" y="3599"/>
                    </a:lnTo>
                    <a:lnTo>
                      <a:pt x="487" y="3792"/>
                    </a:lnTo>
                    <a:lnTo>
                      <a:pt x="487" y="3984"/>
                    </a:lnTo>
                    <a:lnTo>
                      <a:pt x="513" y="4176"/>
                    </a:lnTo>
                    <a:lnTo>
                      <a:pt x="539" y="4355"/>
                    </a:lnTo>
                    <a:lnTo>
                      <a:pt x="577" y="4534"/>
                    </a:lnTo>
                    <a:lnTo>
                      <a:pt x="1" y="4880"/>
                    </a:lnTo>
                    <a:lnTo>
                      <a:pt x="923" y="6481"/>
                    </a:lnTo>
                    <a:lnTo>
                      <a:pt x="1512" y="6148"/>
                    </a:lnTo>
                    <a:lnTo>
                      <a:pt x="1653" y="6276"/>
                    </a:lnTo>
                    <a:lnTo>
                      <a:pt x="1794" y="6392"/>
                    </a:lnTo>
                    <a:lnTo>
                      <a:pt x="1948" y="6494"/>
                    </a:lnTo>
                    <a:lnTo>
                      <a:pt x="2114" y="6596"/>
                    </a:lnTo>
                    <a:lnTo>
                      <a:pt x="2281" y="6686"/>
                    </a:lnTo>
                    <a:lnTo>
                      <a:pt x="2447" y="6763"/>
                    </a:lnTo>
                    <a:lnTo>
                      <a:pt x="2626" y="6827"/>
                    </a:lnTo>
                    <a:lnTo>
                      <a:pt x="2819" y="6891"/>
                    </a:lnTo>
                    <a:lnTo>
                      <a:pt x="2819" y="7570"/>
                    </a:lnTo>
                    <a:lnTo>
                      <a:pt x="4663" y="7570"/>
                    </a:lnTo>
                    <a:lnTo>
                      <a:pt x="4663" y="6891"/>
                    </a:lnTo>
                    <a:lnTo>
                      <a:pt x="4855" y="6827"/>
                    </a:lnTo>
                    <a:lnTo>
                      <a:pt x="5021" y="6763"/>
                    </a:lnTo>
                    <a:lnTo>
                      <a:pt x="5201" y="6686"/>
                    </a:lnTo>
                    <a:lnTo>
                      <a:pt x="5367" y="6596"/>
                    </a:lnTo>
                    <a:lnTo>
                      <a:pt x="5534" y="6494"/>
                    </a:lnTo>
                    <a:lnTo>
                      <a:pt x="5687" y="6392"/>
                    </a:lnTo>
                    <a:lnTo>
                      <a:pt x="5828" y="6276"/>
                    </a:lnTo>
                    <a:lnTo>
                      <a:pt x="5969" y="6148"/>
                    </a:lnTo>
                    <a:lnTo>
                      <a:pt x="6558" y="6481"/>
                    </a:lnTo>
                    <a:lnTo>
                      <a:pt x="7481" y="4880"/>
                    </a:lnTo>
                    <a:lnTo>
                      <a:pt x="6891" y="4534"/>
                    </a:lnTo>
                    <a:lnTo>
                      <a:pt x="6930" y="4355"/>
                    </a:lnTo>
                    <a:lnTo>
                      <a:pt x="6968" y="4176"/>
                    </a:lnTo>
                    <a:lnTo>
                      <a:pt x="6981" y="3984"/>
                    </a:lnTo>
                    <a:lnTo>
                      <a:pt x="6994" y="3792"/>
                    </a:lnTo>
                    <a:lnTo>
                      <a:pt x="6981" y="3599"/>
                    </a:lnTo>
                    <a:lnTo>
                      <a:pt x="6968" y="3407"/>
                    </a:lnTo>
                    <a:lnTo>
                      <a:pt x="6930" y="3215"/>
                    </a:lnTo>
                    <a:lnTo>
                      <a:pt x="6891" y="3036"/>
                    </a:lnTo>
                    <a:lnTo>
                      <a:pt x="7481" y="2703"/>
                    </a:lnTo>
                    <a:lnTo>
                      <a:pt x="6558" y="1089"/>
                    </a:lnTo>
                    <a:lnTo>
                      <a:pt x="5969" y="1435"/>
                    </a:lnTo>
                    <a:lnTo>
                      <a:pt x="5828" y="1307"/>
                    </a:lnTo>
                    <a:lnTo>
                      <a:pt x="5687" y="1192"/>
                    </a:lnTo>
                    <a:lnTo>
                      <a:pt x="5534" y="1076"/>
                    </a:lnTo>
                    <a:lnTo>
                      <a:pt x="5367" y="987"/>
                    </a:lnTo>
                    <a:lnTo>
                      <a:pt x="5201" y="897"/>
                    </a:lnTo>
                    <a:lnTo>
                      <a:pt x="5021" y="820"/>
                    </a:lnTo>
                    <a:lnTo>
                      <a:pt x="4855" y="743"/>
                    </a:lnTo>
                    <a:lnTo>
                      <a:pt x="4663" y="679"/>
                    </a:lnTo>
                    <a:lnTo>
                      <a:pt x="46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939;p38">
                <a:extLst>
                  <a:ext uri="{FF2B5EF4-FFF2-40B4-BE49-F238E27FC236}">
                    <a16:creationId xmlns:a16="http://schemas.microsoft.com/office/drawing/2014/main" id="{009472D3-9511-E7AD-DF49-F84565519F36}"/>
                  </a:ext>
                </a:extLst>
              </p:cNvPr>
              <p:cNvSpPr/>
              <p:nvPr/>
            </p:nvSpPr>
            <p:spPr>
              <a:xfrm>
                <a:off x="2033841" y="1325069"/>
                <a:ext cx="56645" cy="56645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1128" extrusionOk="0">
                    <a:moveTo>
                      <a:pt x="564" y="0"/>
                    </a:moveTo>
                    <a:lnTo>
                      <a:pt x="449" y="13"/>
                    </a:lnTo>
                    <a:lnTo>
                      <a:pt x="347" y="39"/>
                    </a:lnTo>
                    <a:lnTo>
                      <a:pt x="244" y="90"/>
                    </a:lnTo>
                    <a:lnTo>
                      <a:pt x="167" y="167"/>
                    </a:lnTo>
                    <a:lnTo>
                      <a:pt x="90" y="244"/>
                    </a:lnTo>
                    <a:lnTo>
                      <a:pt x="39" y="346"/>
                    </a:lnTo>
                    <a:lnTo>
                      <a:pt x="14" y="448"/>
                    </a:lnTo>
                    <a:lnTo>
                      <a:pt x="1" y="564"/>
                    </a:lnTo>
                    <a:lnTo>
                      <a:pt x="14" y="679"/>
                    </a:lnTo>
                    <a:lnTo>
                      <a:pt x="39" y="781"/>
                    </a:lnTo>
                    <a:lnTo>
                      <a:pt x="90" y="884"/>
                    </a:lnTo>
                    <a:lnTo>
                      <a:pt x="167" y="961"/>
                    </a:lnTo>
                    <a:lnTo>
                      <a:pt x="244" y="1038"/>
                    </a:lnTo>
                    <a:lnTo>
                      <a:pt x="347" y="1089"/>
                    </a:lnTo>
                    <a:lnTo>
                      <a:pt x="449" y="1114"/>
                    </a:lnTo>
                    <a:lnTo>
                      <a:pt x="564" y="1127"/>
                    </a:lnTo>
                    <a:lnTo>
                      <a:pt x="680" y="1114"/>
                    </a:lnTo>
                    <a:lnTo>
                      <a:pt x="782" y="1089"/>
                    </a:lnTo>
                    <a:lnTo>
                      <a:pt x="885" y="1038"/>
                    </a:lnTo>
                    <a:lnTo>
                      <a:pt x="961" y="961"/>
                    </a:lnTo>
                    <a:lnTo>
                      <a:pt x="1038" y="884"/>
                    </a:lnTo>
                    <a:lnTo>
                      <a:pt x="1089" y="781"/>
                    </a:lnTo>
                    <a:lnTo>
                      <a:pt x="1115" y="679"/>
                    </a:lnTo>
                    <a:lnTo>
                      <a:pt x="1128" y="564"/>
                    </a:lnTo>
                    <a:lnTo>
                      <a:pt x="1115" y="448"/>
                    </a:lnTo>
                    <a:lnTo>
                      <a:pt x="1089" y="346"/>
                    </a:lnTo>
                    <a:lnTo>
                      <a:pt x="1038" y="244"/>
                    </a:lnTo>
                    <a:lnTo>
                      <a:pt x="961" y="167"/>
                    </a:lnTo>
                    <a:lnTo>
                      <a:pt x="885" y="90"/>
                    </a:lnTo>
                    <a:lnTo>
                      <a:pt x="782" y="39"/>
                    </a:lnTo>
                    <a:lnTo>
                      <a:pt x="680" y="13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940;p38">
                <a:extLst>
                  <a:ext uri="{FF2B5EF4-FFF2-40B4-BE49-F238E27FC236}">
                    <a16:creationId xmlns:a16="http://schemas.microsoft.com/office/drawing/2014/main" id="{E4B66E47-DEC3-8F30-6A40-8674375CF3D8}"/>
                  </a:ext>
                </a:extLst>
              </p:cNvPr>
              <p:cNvSpPr/>
              <p:nvPr/>
            </p:nvSpPr>
            <p:spPr>
              <a:xfrm>
                <a:off x="1676248" y="1631843"/>
                <a:ext cx="56645" cy="57298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1141" extrusionOk="0">
                    <a:moveTo>
                      <a:pt x="564" y="1"/>
                    </a:moveTo>
                    <a:lnTo>
                      <a:pt x="449" y="13"/>
                    </a:lnTo>
                    <a:lnTo>
                      <a:pt x="346" y="52"/>
                    </a:lnTo>
                    <a:lnTo>
                      <a:pt x="244" y="103"/>
                    </a:lnTo>
                    <a:lnTo>
                      <a:pt x="167" y="167"/>
                    </a:lnTo>
                    <a:lnTo>
                      <a:pt x="90" y="257"/>
                    </a:lnTo>
                    <a:lnTo>
                      <a:pt x="39" y="346"/>
                    </a:lnTo>
                    <a:lnTo>
                      <a:pt x="13" y="449"/>
                    </a:lnTo>
                    <a:lnTo>
                      <a:pt x="1" y="564"/>
                    </a:lnTo>
                    <a:lnTo>
                      <a:pt x="13" y="679"/>
                    </a:lnTo>
                    <a:lnTo>
                      <a:pt x="39" y="795"/>
                    </a:lnTo>
                    <a:lnTo>
                      <a:pt x="90" y="884"/>
                    </a:lnTo>
                    <a:lnTo>
                      <a:pt x="167" y="974"/>
                    </a:lnTo>
                    <a:lnTo>
                      <a:pt x="244" y="1038"/>
                    </a:lnTo>
                    <a:lnTo>
                      <a:pt x="346" y="1089"/>
                    </a:lnTo>
                    <a:lnTo>
                      <a:pt x="449" y="1128"/>
                    </a:lnTo>
                    <a:lnTo>
                      <a:pt x="564" y="1140"/>
                    </a:lnTo>
                    <a:lnTo>
                      <a:pt x="679" y="1128"/>
                    </a:lnTo>
                    <a:lnTo>
                      <a:pt x="782" y="1089"/>
                    </a:lnTo>
                    <a:lnTo>
                      <a:pt x="884" y="1038"/>
                    </a:lnTo>
                    <a:lnTo>
                      <a:pt x="961" y="974"/>
                    </a:lnTo>
                    <a:lnTo>
                      <a:pt x="1038" y="884"/>
                    </a:lnTo>
                    <a:lnTo>
                      <a:pt x="1089" y="795"/>
                    </a:lnTo>
                    <a:lnTo>
                      <a:pt x="1128" y="679"/>
                    </a:lnTo>
                    <a:lnTo>
                      <a:pt x="1128" y="564"/>
                    </a:lnTo>
                    <a:lnTo>
                      <a:pt x="1128" y="449"/>
                    </a:lnTo>
                    <a:lnTo>
                      <a:pt x="1089" y="346"/>
                    </a:lnTo>
                    <a:lnTo>
                      <a:pt x="1038" y="257"/>
                    </a:lnTo>
                    <a:lnTo>
                      <a:pt x="961" y="167"/>
                    </a:lnTo>
                    <a:lnTo>
                      <a:pt x="884" y="103"/>
                    </a:lnTo>
                    <a:lnTo>
                      <a:pt x="782" y="52"/>
                    </a:lnTo>
                    <a:lnTo>
                      <a:pt x="679" y="13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941;p38">
                <a:extLst>
                  <a:ext uri="{FF2B5EF4-FFF2-40B4-BE49-F238E27FC236}">
                    <a16:creationId xmlns:a16="http://schemas.microsoft.com/office/drawing/2014/main" id="{FE0AF154-C41C-96EB-EB68-754F9DDCAEF7}"/>
                  </a:ext>
                </a:extLst>
              </p:cNvPr>
              <p:cNvSpPr/>
              <p:nvPr/>
            </p:nvSpPr>
            <p:spPr>
              <a:xfrm>
                <a:off x="2048655" y="1914865"/>
                <a:ext cx="56645" cy="57248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1140" extrusionOk="0">
                    <a:moveTo>
                      <a:pt x="564" y="0"/>
                    </a:moveTo>
                    <a:lnTo>
                      <a:pt x="449" y="13"/>
                    </a:lnTo>
                    <a:lnTo>
                      <a:pt x="346" y="51"/>
                    </a:lnTo>
                    <a:lnTo>
                      <a:pt x="244" y="102"/>
                    </a:lnTo>
                    <a:lnTo>
                      <a:pt x="167" y="167"/>
                    </a:lnTo>
                    <a:lnTo>
                      <a:pt x="90" y="256"/>
                    </a:lnTo>
                    <a:lnTo>
                      <a:pt x="39" y="346"/>
                    </a:lnTo>
                    <a:lnTo>
                      <a:pt x="13" y="461"/>
                    </a:lnTo>
                    <a:lnTo>
                      <a:pt x="0" y="576"/>
                    </a:lnTo>
                    <a:lnTo>
                      <a:pt x="13" y="679"/>
                    </a:lnTo>
                    <a:lnTo>
                      <a:pt x="39" y="794"/>
                    </a:lnTo>
                    <a:lnTo>
                      <a:pt x="90" y="884"/>
                    </a:lnTo>
                    <a:lnTo>
                      <a:pt x="167" y="973"/>
                    </a:lnTo>
                    <a:lnTo>
                      <a:pt x="244" y="1037"/>
                    </a:lnTo>
                    <a:lnTo>
                      <a:pt x="346" y="1089"/>
                    </a:lnTo>
                    <a:lnTo>
                      <a:pt x="449" y="1127"/>
                    </a:lnTo>
                    <a:lnTo>
                      <a:pt x="564" y="1140"/>
                    </a:lnTo>
                    <a:lnTo>
                      <a:pt x="679" y="1127"/>
                    </a:lnTo>
                    <a:lnTo>
                      <a:pt x="782" y="1089"/>
                    </a:lnTo>
                    <a:lnTo>
                      <a:pt x="884" y="1037"/>
                    </a:lnTo>
                    <a:lnTo>
                      <a:pt x="961" y="973"/>
                    </a:lnTo>
                    <a:lnTo>
                      <a:pt x="1038" y="884"/>
                    </a:lnTo>
                    <a:lnTo>
                      <a:pt x="1089" y="794"/>
                    </a:lnTo>
                    <a:lnTo>
                      <a:pt x="1115" y="679"/>
                    </a:lnTo>
                    <a:lnTo>
                      <a:pt x="1127" y="576"/>
                    </a:lnTo>
                    <a:lnTo>
                      <a:pt x="1115" y="461"/>
                    </a:lnTo>
                    <a:lnTo>
                      <a:pt x="1089" y="346"/>
                    </a:lnTo>
                    <a:lnTo>
                      <a:pt x="1038" y="256"/>
                    </a:lnTo>
                    <a:lnTo>
                      <a:pt x="961" y="167"/>
                    </a:lnTo>
                    <a:lnTo>
                      <a:pt x="884" y="102"/>
                    </a:lnTo>
                    <a:lnTo>
                      <a:pt x="782" y="51"/>
                    </a:lnTo>
                    <a:lnTo>
                      <a:pt x="679" y="13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942;p38">
                <a:extLst>
                  <a:ext uri="{FF2B5EF4-FFF2-40B4-BE49-F238E27FC236}">
                    <a16:creationId xmlns:a16="http://schemas.microsoft.com/office/drawing/2014/main" id="{B1550B97-2B78-DF31-C043-0E1E88A58A23}"/>
                  </a:ext>
                </a:extLst>
              </p:cNvPr>
              <p:cNvSpPr/>
              <p:nvPr/>
            </p:nvSpPr>
            <p:spPr>
              <a:xfrm>
                <a:off x="2235159" y="1943137"/>
                <a:ext cx="57298" cy="56645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1128" extrusionOk="0">
                    <a:moveTo>
                      <a:pt x="577" y="1"/>
                    </a:moveTo>
                    <a:lnTo>
                      <a:pt x="462" y="13"/>
                    </a:lnTo>
                    <a:lnTo>
                      <a:pt x="346" y="39"/>
                    </a:lnTo>
                    <a:lnTo>
                      <a:pt x="257" y="90"/>
                    </a:lnTo>
                    <a:lnTo>
                      <a:pt x="167" y="167"/>
                    </a:lnTo>
                    <a:lnTo>
                      <a:pt x="103" y="244"/>
                    </a:lnTo>
                    <a:lnTo>
                      <a:pt x="52" y="346"/>
                    </a:lnTo>
                    <a:lnTo>
                      <a:pt x="13" y="449"/>
                    </a:lnTo>
                    <a:lnTo>
                      <a:pt x="1" y="564"/>
                    </a:lnTo>
                    <a:lnTo>
                      <a:pt x="13" y="679"/>
                    </a:lnTo>
                    <a:lnTo>
                      <a:pt x="52" y="782"/>
                    </a:lnTo>
                    <a:lnTo>
                      <a:pt x="103" y="884"/>
                    </a:lnTo>
                    <a:lnTo>
                      <a:pt x="167" y="961"/>
                    </a:lnTo>
                    <a:lnTo>
                      <a:pt x="257" y="1038"/>
                    </a:lnTo>
                    <a:lnTo>
                      <a:pt x="346" y="1089"/>
                    </a:lnTo>
                    <a:lnTo>
                      <a:pt x="462" y="1128"/>
                    </a:lnTo>
                    <a:lnTo>
                      <a:pt x="692" y="1128"/>
                    </a:lnTo>
                    <a:lnTo>
                      <a:pt x="795" y="1089"/>
                    </a:lnTo>
                    <a:lnTo>
                      <a:pt x="884" y="1038"/>
                    </a:lnTo>
                    <a:lnTo>
                      <a:pt x="974" y="961"/>
                    </a:lnTo>
                    <a:lnTo>
                      <a:pt x="1038" y="884"/>
                    </a:lnTo>
                    <a:lnTo>
                      <a:pt x="1089" y="782"/>
                    </a:lnTo>
                    <a:lnTo>
                      <a:pt x="1128" y="679"/>
                    </a:lnTo>
                    <a:lnTo>
                      <a:pt x="1141" y="564"/>
                    </a:lnTo>
                    <a:lnTo>
                      <a:pt x="1128" y="449"/>
                    </a:lnTo>
                    <a:lnTo>
                      <a:pt x="1089" y="346"/>
                    </a:lnTo>
                    <a:lnTo>
                      <a:pt x="1038" y="244"/>
                    </a:lnTo>
                    <a:lnTo>
                      <a:pt x="974" y="167"/>
                    </a:lnTo>
                    <a:lnTo>
                      <a:pt x="884" y="90"/>
                    </a:lnTo>
                    <a:lnTo>
                      <a:pt x="795" y="39"/>
                    </a:lnTo>
                    <a:lnTo>
                      <a:pt x="692" y="13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943;p38">
                <a:extLst>
                  <a:ext uri="{FF2B5EF4-FFF2-40B4-BE49-F238E27FC236}">
                    <a16:creationId xmlns:a16="http://schemas.microsoft.com/office/drawing/2014/main" id="{BD7092E7-DDAC-26CA-A69D-793188F43E17}"/>
                  </a:ext>
                </a:extLst>
              </p:cNvPr>
              <p:cNvSpPr/>
              <p:nvPr/>
            </p:nvSpPr>
            <p:spPr>
              <a:xfrm>
                <a:off x="2156721" y="1733482"/>
                <a:ext cx="57248" cy="57298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1141" extrusionOk="0">
                    <a:moveTo>
                      <a:pt x="564" y="0"/>
                    </a:moveTo>
                    <a:lnTo>
                      <a:pt x="461" y="13"/>
                    </a:lnTo>
                    <a:lnTo>
                      <a:pt x="346" y="51"/>
                    </a:lnTo>
                    <a:lnTo>
                      <a:pt x="256" y="103"/>
                    </a:lnTo>
                    <a:lnTo>
                      <a:pt x="167" y="167"/>
                    </a:lnTo>
                    <a:lnTo>
                      <a:pt x="103" y="256"/>
                    </a:lnTo>
                    <a:lnTo>
                      <a:pt x="51" y="346"/>
                    </a:lnTo>
                    <a:lnTo>
                      <a:pt x="13" y="461"/>
                    </a:lnTo>
                    <a:lnTo>
                      <a:pt x="0" y="577"/>
                    </a:lnTo>
                    <a:lnTo>
                      <a:pt x="13" y="692"/>
                    </a:lnTo>
                    <a:lnTo>
                      <a:pt x="51" y="794"/>
                    </a:lnTo>
                    <a:lnTo>
                      <a:pt x="103" y="884"/>
                    </a:lnTo>
                    <a:lnTo>
                      <a:pt x="167" y="974"/>
                    </a:lnTo>
                    <a:lnTo>
                      <a:pt x="256" y="1038"/>
                    </a:lnTo>
                    <a:lnTo>
                      <a:pt x="346" y="1102"/>
                    </a:lnTo>
                    <a:lnTo>
                      <a:pt x="461" y="1127"/>
                    </a:lnTo>
                    <a:lnTo>
                      <a:pt x="564" y="1140"/>
                    </a:lnTo>
                    <a:lnTo>
                      <a:pt x="679" y="1127"/>
                    </a:lnTo>
                    <a:lnTo>
                      <a:pt x="794" y="1102"/>
                    </a:lnTo>
                    <a:lnTo>
                      <a:pt x="884" y="1038"/>
                    </a:lnTo>
                    <a:lnTo>
                      <a:pt x="973" y="974"/>
                    </a:lnTo>
                    <a:lnTo>
                      <a:pt x="1038" y="884"/>
                    </a:lnTo>
                    <a:lnTo>
                      <a:pt x="1089" y="794"/>
                    </a:lnTo>
                    <a:lnTo>
                      <a:pt x="1127" y="692"/>
                    </a:lnTo>
                    <a:lnTo>
                      <a:pt x="1140" y="577"/>
                    </a:lnTo>
                    <a:lnTo>
                      <a:pt x="1127" y="461"/>
                    </a:lnTo>
                    <a:lnTo>
                      <a:pt x="1089" y="346"/>
                    </a:lnTo>
                    <a:lnTo>
                      <a:pt x="1038" y="256"/>
                    </a:lnTo>
                    <a:lnTo>
                      <a:pt x="973" y="167"/>
                    </a:lnTo>
                    <a:lnTo>
                      <a:pt x="884" y="103"/>
                    </a:lnTo>
                    <a:lnTo>
                      <a:pt x="794" y="51"/>
                    </a:lnTo>
                    <a:lnTo>
                      <a:pt x="679" y="13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944;p38">
                <a:extLst>
                  <a:ext uri="{FF2B5EF4-FFF2-40B4-BE49-F238E27FC236}">
                    <a16:creationId xmlns:a16="http://schemas.microsoft.com/office/drawing/2014/main" id="{A5B3FB79-8231-BDBE-300D-6B87806E838D}"/>
                  </a:ext>
                </a:extLst>
              </p:cNvPr>
              <p:cNvSpPr/>
              <p:nvPr/>
            </p:nvSpPr>
            <p:spPr>
              <a:xfrm>
                <a:off x="2686005" y="1603571"/>
                <a:ext cx="57298" cy="56645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1128" extrusionOk="0">
                    <a:moveTo>
                      <a:pt x="565" y="0"/>
                    </a:moveTo>
                    <a:lnTo>
                      <a:pt x="462" y="13"/>
                    </a:lnTo>
                    <a:lnTo>
                      <a:pt x="347" y="38"/>
                    </a:lnTo>
                    <a:lnTo>
                      <a:pt x="257" y="90"/>
                    </a:lnTo>
                    <a:lnTo>
                      <a:pt x="167" y="167"/>
                    </a:lnTo>
                    <a:lnTo>
                      <a:pt x="103" y="243"/>
                    </a:lnTo>
                    <a:lnTo>
                      <a:pt x="52" y="346"/>
                    </a:lnTo>
                    <a:lnTo>
                      <a:pt x="14" y="448"/>
                    </a:lnTo>
                    <a:lnTo>
                      <a:pt x="1" y="564"/>
                    </a:lnTo>
                    <a:lnTo>
                      <a:pt x="14" y="679"/>
                    </a:lnTo>
                    <a:lnTo>
                      <a:pt x="52" y="781"/>
                    </a:lnTo>
                    <a:lnTo>
                      <a:pt x="103" y="884"/>
                    </a:lnTo>
                    <a:lnTo>
                      <a:pt x="167" y="973"/>
                    </a:lnTo>
                    <a:lnTo>
                      <a:pt x="257" y="1037"/>
                    </a:lnTo>
                    <a:lnTo>
                      <a:pt x="347" y="1089"/>
                    </a:lnTo>
                    <a:lnTo>
                      <a:pt x="462" y="1127"/>
                    </a:lnTo>
                    <a:lnTo>
                      <a:pt x="680" y="1127"/>
                    </a:lnTo>
                    <a:lnTo>
                      <a:pt x="795" y="1089"/>
                    </a:lnTo>
                    <a:lnTo>
                      <a:pt x="885" y="1037"/>
                    </a:lnTo>
                    <a:lnTo>
                      <a:pt x="974" y="973"/>
                    </a:lnTo>
                    <a:lnTo>
                      <a:pt x="1038" y="884"/>
                    </a:lnTo>
                    <a:lnTo>
                      <a:pt x="1090" y="781"/>
                    </a:lnTo>
                    <a:lnTo>
                      <a:pt x="1128" y="679"/>
                    </a:lnTo>
                    <a:lnTo>
                      <a:pt x="1141" y="564"/>
                    </a:lnTo>
                    <a:lnTo>
                      <a:pt x="1128" y="448"/>
                    </a:lnTo>
                    <a:lnTo>
                      <a:pt x="1090" y="346"/>
                    </a:lnTo>
                    <a:lnTo>
                      <a:pt x="1038" y="243"/>
                    </a:lnTo>
                    <a:lnTo>
                      <a:pt x="974" y="167"/>
                    </a:lnTo>
                    <a:lnTo>
                      <a:pt x="885" y="90"/>
                    </a:lnTo>
                    <a:lnTo>
                      <a:pt x="795" y="38"/>
                    </a:lnTo>
                    <a:lnTo>
                      <a:pt x="680" y="13"/>
                    </a:lnTo>
                    <a:lnTo>
                      <a:pt x="56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945;p38">
                <a:extLst>
                  <a:ext uri="{FF2B5EF4-FFF2-40B4-BE49-F238E27FC236}">
                    <a16:creationId xmlns:a16="http://schemas.microsoft.com/office/drawing/2014/main" id="{48D03B24-E987-1376-54A0-CE8EA352701B}"/>
                  </a:ext>
                </a:extLst>
              </p:cNvPr>
              <p:cNvSpPr/>
              <p:nvPr/>
            </p:nvSpPr>
            <p:spPr>
              <a:xfrm>
                <a:off x="1819667" y="1563649"/>
                <a:ext cx="194292" cy="193689"/>
              </a:xfrm>
              <a:custGeom>
                <a:avLst/>
                <a:gdLst/>
                <a:ahLst/>
                <a:cxnLst/>
                <a:rect l="l" t="t" r="r" b="b"/>
                <a:pathLst>
                  <a:path w="3869" h="3857" extrusionOk="0">
                    <a:moveTo>
                      <a:pt x="1935" y="1"/>
                    </a:moveTo>
                    <a:lnTo>
                      <a:pt x="1743" y="14"/>
                    </a:lnTo>
                    <a:lnTo>
                      <a:pt x="1551" y="39"/>
                    </a:lnTo>
                    <a:lnTo>
                      <a:pt x="1358" y="91"/>
                    </a:lnTo>
                    <a:lnTo>
                      <a:pt x="1179" y="155"/>
                    </a:lnTo>
                    <a:lnTo>
                      <a:pt x="1013" y="231"/>
                    </a:lnTo>
                    <a:lnTo>
                      <a:pt x="859" y="321"/>
                    </a:lnTo>
                    <a:lnTo>
                      <a:pt x="705" y="436"/>
                    </a:lnTo>
                    <a:lnTo>
                      <a:pt x="577" y="564"/>
                    </a:lnTo>
                    <a:lnTo>
                      <a:pt x="449" y="705"/>
                    </a:lnTo>
                    <a:lnTo>
                      <a:pt x="334" y="846"/>
                    </a:lnTo>
                    <a:lnTo>
                      <a:pt x="244" y="1013"/>
                    </a:lnTo>
                    <a:lnTo>
                      <a:pt x="154" y="1179"/>
                    </a:lnTo>
                    <a:lnTo>
                      <a:pt x="90" y="1359"/>
                    </a:lnTo>
                    <a:lnTo>
                      <a:pt x="39" y="1538"/>
                    </a:lnTo>
                    <a:lnTo>
                      <a:pt x="14" y="1730"/>
                    </a:lnTo>
                    <a:lnTo>
                      <a:pt x="1" y="1922"/>
                    </a:lnTo>
                    <a:lnTo>
                      <a:pt x="14" y="2127"/>
                    </a:lnTo>
                    <a:lnTo>
                      <a:pt x="39" y="2319"/>
                    </a:lnTo>
                    <a:lnTo>
                      <a:pt x="90" y="2498"/>
                    </a:lnTo>
                    <a:lnTo>
                      <a:pt x="154" y="2678"/>
                    </a:lnTo>
                    <a:lnTo>
                      <a:pt x="244" y="2844"/>
                    </a:lnTo>
                    <a:lnTo>
                      <a:pt x="334" y="3011"/>
                    </a:lnTo>
                    <a:lnTo>
                      <a:pt x="449" y="3152"/>
                    </a:lnTo>
                    <a:lnTo>
                      <a:pt x="577" y="3293"/>
                    </a:lnTo>
                    <a:lnTo>
                      <a:pt x="705" y="3421"/>
                    </a:lnTo>
                    <a:lnTo>
                      <a:pt x="859" y="3523"/>
                    </a:lnTo>
                    <a:lnTo>
                      <a:pt x="1013" y="3626"/>
                    </a:lnTo>
                    <a:lnTo>
                      <a:pt x="1179" y="3702"/>
                    </a:lnTo>
                    <a:lnTo>
                      <a:pt x="1358" y="3766"/>
                    </a:lnTo>
                    <a:lnTo>
                      <a:pt x="1551" y="3818"/>
                    </a:lnTo>
                    <a:lnTo>
                      <a:pt x="1743" y="3843"/>
                    </a:lnTo>
                    <a:lnTo>
                      <a:pt x="1935" y="3856"/>
                    </a:lnTo>
                    <a:lnTo>
                      <a:pt x="2127" y="3843"/>
                    </a:lnTo>
                    <a:lnTo>
                      <a:pt x="2319" y="3818"/>
                    </a:lnTo>
                    <a:lnTo>
                      <a:pt x="2511" y="3766"/>
                    </a:lnTo>
                    <a:lnTo>
                      <a:pt x="2690" y="3702"/>
                    </a:lnTo>
                    <a:lnTo>
                      <a:pt x="2857" y="3626"/>
                    </a:lnTo>
                    <a:lnTo>
                      <a:pt x="3011" y="3523"/>
                    </a:lnTo>
                    <a:lnTo>
                      <a:pt x="3164" y="3421"/>
                    </a:lnTo>
                    <a:lnTo>
                      <a:pt x="3292" y="3293"/>
                    </a:lnTo>
                    <a:lnTo>
                      <a:pt x="3420" y="3152"/>
                    </a:lnTo>
                    <a:lnTo>
                      <a:pt x="3536" y="3011"/>
                    </a:lnTo>
                    <a:lnTo>
                      <a:pt x="3625" y="2844"/>
                    </a:lnTo>
                    <a:lnTo>
                      <a:pt x="3715" y="2678"/>
                    </a:lnTo>
                    <a:lnTo>
                      <a:pt x="3779" y="2498"/>
                    </a:lnTo>
                    <a:lnTo>
                      <a:pt x="3830" y="2319"/>
                    </a:lnTo>
                    <a:lnTo>
                      <a:pt x="3856" y="2127"/>
                    </a:lnTo>
                    <a:lnTo>
                      <a:pt x="3869" y="1922"/>
                    </a:lnTo>
                    <a:lnTo>
                      <a:pt x="3856" y="1730"/>
                    </a:lnTo>
                    <a:lnTo>
                      <a:pt x="3830" y="1538"/>
                    </a:lnTo>
                    <a:lnTo>
                      <a:pt x="3779" y="1359"/>
                    </a:lnTo>
                    <a:lnTo>
                      <a:pt x="3715" y="1179"/>
                    </a:lnTo>
                    <a:lnTo>
                      <a:pt x="3625" y="1013"/>
                    </a:lnTo>
                    <a:lnTo>
                      <a:pt x="3536" y="846"/>
                    </a:lnTo>
                    <a:lnTo>
                      <a:pt x="3420" y="705"/>
                    </a:lnTo>
                    <a:lnTo>
                      <a:pt x="3292" y="564"/>
                    </a:lnTo>
                    <a:lnTo>
                      <a:pt x="3164" y="436"/>
                    </a:lnTo>
                    <a:lnTo>
                      <a:pt x="3011" y="321"/>
                    </a:lnTo>
                    <a:lnTo>
                      <a:pt x="2857" y="231"/>
                    </a:lnTo>
                    <a:lnTo>
                      <a:pt x="2690" y="155"/>
                    </a:lnTo>
                    <a:lnTo>
                      <a:pt x="2511" y="91"/>
                    </a:lnTo>
                    <a:lnTo>
                      <a:pt x="2319" y="39"/>
                    </a:lnTo>
                    <a:lnTo>
                      <a:pt x="2127" y="14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946;p38">
                <a:extLst>
                  <a:ext uri="{FF2B5EF4-FFF2-40B4-BE49-F238E27FC236}">
                    <a16:creationId xmlns:a16="http://schemas.microsoft.com/office/drawing/2014/main" id="{D0708B0B-F945-738F-FDDD-B6C4FBF64E36}"/>
                  </a:ext>
                </a:extLst>
              </p:cNvPr>
              <p:cNvSpPr/>
              <p:nvPr/>
            </p:nvSpPr>
            <p:spPr>
              <a:xfrm>
                <a:off x="2199807" y="1403508"/>
                <a:ext cx="150552" cy="149899"/>
              </a:xfrm>
              <a:custGeom>
                <a:avLst/>
                <a:gdLst/>
                <a:ahLst/>
                <a:cxnLst/>
                <a:rect l="l" t="t" r="r" b="b"/>
                <a:pathLst>
                  <a:path w="2998" h="2985" extrusionOk="0">
                    <a:moveTo>
                      <a:pt x="1345" y="1"/>
                    </a:moveTo>
                    <a:lnTo>
                      <a:pt x="1191" y="26"/>
                    </a:lnTo>
                    <a:lnTo>
                      <a:pt x="1050" y="65"/>
                    </a:lnTo>
                    <a:lnTo>
                      <a:pt x="910" y="116"/>
                    </a:lnTo>
                    <a:lnTo>
                      <a:pt x="782" y="180"/>
                    </a:lnTo>
                    <a:lnTo>
                      <a:pt x="666" y="257"/>
                    </a:lnTo>
                    <a:lnTo>
                      <a:pt x="551" y="334"/>
                    </a:lnTo>
                    <a:lnTo>
                      <a:pt x="436" y="436"/>
                    </a:lnTo>
                    <a:lnTo>
                      <a:pt x="346" y="539"/>
                    </a:lnTo>
                    <a:lnTo>
                      <a:pt x="256" y="654"/>
                    </a:lnTo>
                    <a:lnTo>
                      <a:pt x="180" y="782"/>
                    </a:lnTo>
                    <a:lnTo>
                      <a:pt x="115" y="910"/>
                    </a:lnTo>
                    <a:lnTo>
                      <a:pt x="64" y="1051"/>
                    </a:lnTo>
                    <a:lnTo>
                      <a:pt x="26" y="1192"/>
                    </a:lnTo>
                    <a:lnTo>
                      <a:pt x="13" y="1333"/>
                    </a:lnTo>
                    <a:lnTo>
                      <a:pt x="0" y="1486"/>
                    </a:lnTo>
                    <a:lnTo>
                      <a:pt x="13" y="1640"/>
                    </a:lnTo>
                    <a:lnTo>
                      <a:pt x="26" y="1794"/>
                    </a:lnTo>
                    <a:lnTo>
                      <a:pt x="64" y="1935"/>
                    </a:lnTo>
                    <a:lnTo>
                      <a:pt x="115" y="2076"/>
                    </a:lnTo>
                    <a:lnTo>
                      <a:pt x="180" y="2204"/>
                    </a:lnTo>
                    <a:lnTo>
                      <a:pt x="256" y="2332"/>
                    </a:lnTo>
                    <a:lnTo>
                      <a:pt x="346" y="2447"/>
                    </a:lnTo>
                    <a:lnTo>
                      <a:pt x="436" y="2550"/>
                    </a:lnTo>
                    <a:lnTo>
                      <a:pt x="551" y="2652"/>
                    </a:lnTo>
                    <a:lnTo>
                      <a:pt x="666" y="2729"/>
                    </a:lnTo>
                    <a:lnTo>
                      <a:pt x="782" y="2806"/>
                    </a:lnTo>
                    <a:lnTo>
                      <a:pt x="910" y="2870"/>
                    </a:lnTo>
                    <a:lnTo>
                      <a:pt x="1050" y="2921"/>
                    </a:lnTo>
                    <a:lnTo>
                      <a:pt x="1191" y="2959"/>
                    </a:lnTo>
                    <a:lnTo>
                      <a:pt x="1345" y="2985"/>
                    </a:lnTo>
                    <a:lnTo>
                      <a:pt x="1652" y="2985"/>
                    </a:lnTo>
                    <a:lnTo>
                      <a:pt x="1793" y="2959"/>
                    </a:lnTo>
                    <a:lnTo>
                      <a:pt x="1947" y="2921"/>
                    </a:lnTo>
                    <a:lnTo>
                      <a:pt x="2075" y="2870"/>
                    </a:lnTo>
                    <a:lnTo>
                      <a:pt x="2216" y="2806"/>
                    </a:lnTo>
                    <a:lnTo>
                      <a:pt x="2331" y="2729"/>
                    </a:lnTo>
                    <a:lnTo>
                      <a:pt x="2447" y="2652"/>
                    </a:lnTo>
                    <a:lnTo>
                      <a:pt x="2549" y="2550"/>
                    </a:lnTo>
                    <a:lnTo>
                      <a:pt x="2651" y="2447"/>
                    </a:lnTo>
                    <a:lnTo>
                      <a:pt x="2741" y="2332"/>
                    </a:lnTo>
                    <a:lnTo>
                      <a:pt x="2818" y="2204"/>
                    </a:lnTo>
                    <a:lnTo>
                      <a:pt x="2882" y="2076"/>
                    </a:lnTo>
                    <a:lnTo>
                      <a:pt x="2920" y="1935"/>
                    </a:lnTo>
                    <a:lnTo>
                      <a:pt x="2959" y="1794"/>
                    </a:lnTo>
                    <a:lnTo>
                      <a:pt x="2984" y="1640"/>
                    </a:lnTo>
                    <a:lnTo>
                      <a:pt x="2997" y="1486"/>
                    </a:lnTo>
                    <a:lnTo>
                      <a:pt x="2984" y="1333"/>
                    </a:lnTo>
                    <a:lnTo>
                      <a:pt x="2959" y="1192"/>
                    </a:lnTo>
                    <a:lnTo>
                      <a:pt x="2920" y="1051"/>
                    </a:lnTo>
                    <a:lnTo>
                      <a:pt x="2882" y="910"/>
                    </a:lnTo>
                    <a:lnTo>
                      <a:pt x="2818" y="782"/>
                    </a:lnTo>
                    <a:lnTo>
                      <a:pt x="2741" y="654"/>
                    </a:lnTo>
                    <a:lnTo>
                      <a:pt x="2651" y="539"/>
                    </a:lnTo>
                    <a:lnTo>
                      <a:pt x="2549" y="436"/>
                    </a:lnTo>
                    <a:lnTo>
                      <a:pt x="2447" y="334"/>
                    </a:lnTo>
                    <a:lnTo>
                      <a:pt x="2331" y="257"/>
                    </a:lnTo>
                    <a:lnTo>
                      <a:pt x="2216" y="180"/>
                    </a:lnTo>
                    <a:lnTo>
                      <a:pt x="2075" y="116"/>
                    </a:lnTo>
                    <a:lnTo>
                      <a:pt x="1947" y="65"/>
                    </a:lnTo>
                    <a:lnTo>
                      <a:pt x="1793" y="26"/>
                    </a:lnTo>
                    <a:lnTo>
                      <a:pt x="1652" y="1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947;p38">
                <a:extLst>
                  <a:ext uri="{FF2B5EF4-FFF2-40B4-BE49-F238E27FC236}">
                    <a16:creationId xmlns:a16="http://schemas.microsoft.com/office/drawing/2014/main" id="{DA612DBF-58B4-B16A-9D05-F4A19375E559}"/>
                  </a:ext>
                </a:extLst>
              </p:cNvPr>
              <p:cNvSpPr/>
              <p:nvPr/>
            </p:nvSpPr>
            <p:spPr>
              <a:xfrm>
                <a:off x="2238373" y="1441472"/>
                <a:ext cx="73368" cy="73368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1" y="0"/>
                    </a:moveTo>
                    <a:lnTo>
                      <a:pt x="577" y="26"/>
                    </a:lnTo>
                    <a:lnTo>
                      <a:pt x="449" y="64"/>
                    </a:lnTo>
                    <a:lnTo>
                      <a:pt x="321" y="128"/>
                    </a:lnTo>
                    <a:lnTo>
                      <a:pt x="218" y="218"/>
                    </a:lnTo>
                    <a:lnTo>
                      <a:pt x="129" y="333"/>
                    </a:lnTo>
                    <a:lnTo>
                      <a:pt x="52" y="449"/>
                    </a:lnTo>
                    <a:lnTo>
                      <a:pt x="14" y="590"/>
                    </a:lnTo>
                    <a:lnTo>
                      <a:pt x="1" y="730"/>
                    </a:lnTo>
                    <a:lnTo>
                      <a:pt x="14" y="884"/>
                    </a:lnTo>
                    <a:lnTo>
                      <a:pt x="52" y="1025"/>
                    </a:lnTo>
                    <a:lnTo>
                      <a:pt x="129" y="1140"/>
                    </a:lnTo>
                    <a:lnTo>
                      <a:pt x="218" y="1256"/>
                    </a:lnTo>
                    <a:lnTo>
                      <a:pt x="321" y="1345"/>
                    </a:lnTo>
                    <a:lnTo>
                      <a:pt x="449" y="1409"/>
                    </a:lnTo>
                    <a:lnTo>
                      <a:pt x="577" y="1448"/>
                    </a:lnTo>
                    <a:lnTo>
                      <a:pt x="731" y="1461"/>
                    </a:lnTo>
                    <a:lnTo>
                      <a:pt x="872" y="1448"/>
                    </a:lnTo>
                    <a:lnTo>
                      <a:pt x="1013" y="1409"/>
                    </a:lnTo>
                    <a:lnTo>
                      <a:pt x="1141" y="1345"/>
                    </a:lnTo>
                    <a:lnTo>
                      <a:pt x="1243" y="1256"/>
                    </a:lnTo>
                    <a:lnTo>
                      <a:pt x="1333" y="1140"/>
                    </a:lnTo>
                    <a:lnTo>
                      <a:pt x="1397" y="1025"/>
                    </a:lnTo>
                    <a:lnTo>
                      <a:pt x="1448" y="884"/>
                    </a:lnTo>
                    <a:lnTo>
                      <a:pt x="1461" y="730"/>
                    </a:lnTo>
                    <a:lnTo>
                      <a:pt x="1448" y="590"/>
                    </a:lnTo>
                    <a:lnTo>
                      <a:pt x="1397" y="449"/>
                    </a:lnTo>
                    <a:lnTo>
                      <a:pt x="1333" y="333"/>
                    </a:lnTo>
                    <a:lnTo>
                      <a:pt x="1243" y="218"/>
                    </a:lnTo>
                    <a:lnTo>
                      <a:pt x="1141" y="128"/>
                    </a:lnTo>
                    <a:lnTo>
                      <a:pt x="1013" y="64"/>
                    </a:lnTo>
                    <a:lnTo>
                      <a:pt x="872" y="26"/>
                    </a:lnTo>
                    <a:lnTo>
                      <a:pt x="7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948;p38">
                <a:extLst>
                  <a:ext uri="{FF2B5EF4-FFF2-40B4-BE49-F238E27FC236}">
                    <a16:creationId xmlns:a16="http://schemas.microsoft.com/office/drawing/2014/main" id="{E0B32EED-5146-8D2A-ACF7-E9C546FF4B38}"/>
                  </a:ext>
                </a:extLst>
              </p:cNvPr>
              <p:cNvSpPr/>
              <p:nvPr/>
            </p:nvSpPr>
            <p:spPr>
              <a:xfrm>
                <a:off x="1865364" y="1608693"/>
                <a:ext cx="102946" cy="102946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2050" extrusionOk="0">
                    <a:moveTo>
                      <a:pt x="1025" y="0"/>
                    </a:moveTo>
                    <a:lnTo>
                      <a:pt x="922" y="13"/>
                    </a:lnTo>
                    <a:lnTo>
                      <a:pt x="820" y="26"/>
                    </a:lnTo>
                    <a:lnTo>
                      <a:pt x="717" y="52"/>
                    </a:lnTo>
                    <a:lnTo>
                      <a:pt x="628" y="77"/>
                    </a:lnTo>
                    <a:lnTo>
                      <a:pt x="538" y="129"/>
                    </a:lnTo>
                    <a:lnTo>
                      <a:pt x="448" y="180"/>
                    </a:lnTo>
                    <a:lnTo>
                      <a:pt x="372" y="231"/>
                    </a:lnTo>
                    <a:lnTo>
                      <a:pt x="295" y="308"/>
                    </a:lnTo>
                    <a:lnTo>
                      <a:pt x="231" y="372"/>
                    </a:lnTo>
                    <a:lnTo>
                      <a:pt x="179" y="462"/>
                    </a:lnTo>
                    <a:lnTo>
                      <a:pt x="128" y="538"/>
                    </a:lnTo>
                    <a:lnTo>
                      <a:pt x="77" y="628"/>
                    </a:lnTo>
                    <a:lnTo>
                      <a:pt x="39" y="718"/>
                    </a:lnTo>
                    <a:lnTo>
                      <a:pt x="13" y="820"/>
                    </a:lnTo>
                    <a:lnTo>
                      <a:pt x="0" y="923"/>
                    </a:lnTo>
                    <a:lnTo>
                      <a:pt x="0" y="1025"/>
                    </a:lnTo>
                    <a:lnTo>
                      <a:pt x="0" y="1140"/>
                    </a:lnTo>
                    <a:lnTo>
                      <a:pt x="13" y="1230"/>
                    </a:lnTo>
                    <a:lnTo>
                      <a:pt x="39" y="1332"/>
                    </a:lnTo>
                    <a:lnTo>
                      <a:pt x="77" y="1435"/>
                    </a:lnTo>
                    <a:lnTo>
                      <a:pt x="128" y="1525"/>
                    </a:lnTo>
                    <a:lnTo>
                      <a:pt x="179" y="1601"/>
                    </a:lnTo>
                    <a:lnTo>
                      <a:pt x="231" y="1678"/>
                    </a:lnTo>
                    <a:lnTo>
                      <a:pt x="295" y="1755"/>
                    </a:lnTo>
                    <a:lnTo>
                      <a:pt x="372" y="1819"/>
                    </a:lnTo>
                    <a:lnTo>
                      <a:pt x="448" y="1883"/>
                    </a:lnTo>
                    <a:lnTo>
                      <a:pt x="538" y="1934"/>
                    </a:lnTo>
                    <a:lnTo>
                      <a:pt x="628" y="1973"/>
                    </a:lnTo>
                    <a:lnTo>
                      <a:pt x="717" y="2011"/>
                    </a:lnTo>
                    <a:lnTo>
                      <a:pt x="820" y="2037"/>
                    </a:lnTo>
                    <a:lnTo>
                      <a:pt x="922" y="2050"/>
                    </a:lnTo>
                    <a:lnTo>
                      <a:pt x="1127" y="2050"/>
                    </a:lnTo>
                    <a:lnTo>
                      <a:pt x="1230" y="2037"/>
                    </a:lnTo>
                    <a:lnTo>
                      <a:pt x="1332" y="2011"/>
                    </a:lnTo>
                    <a:lnTo>
                      <a:pt x="1422" y="1973"/>
                    </a:lnTo>
                    <a:lnTo>
                      <a:pt x="1511" y="1934"/>
                    </a:lnTo>
                    <a:lnTo>
                      <a:pt x="1601" y="1883"/>
                    </a:lnTo>
                    <a:lnTo>
                      <a:pt x="1678" y="1819"/>
                    </a:lnTo>
                    <a:lnTo>
                      <a:pt x="1755" y="1755"/>
                    </a:lnTo>
                    <a:lnTo>
                      <a:pt x="1819" y="1678"/>
                    </a:lnTo>
                    <a:lnTo>
                      <a:pt x="1870" y="1601"/>
                    </a:lnTo>
                    <a:lnTo>
                      <a:pt x="1921" y="1525"/>
                    </a:lnTo>
                    <a:lnTo>
                      <a:pt x="1973" y="1435"/>
                    </a:lnTo>
                    <a:lnTo>
                      <a:pt x="2011" y="1332"/>
                    </a:lnTo>
                    <a:lnTo>
                      <a:pt x="2037" y="1230"/>
                    </a:lnTo>
                    <a:lnTo>
                      <a:pt x="2049" y="1140"/>
                    </a:lnTo>
                    <a:lnTo>
                      <a:pt x="2049" y="1025"/>
                    </a:lnTo>
                    <a:lnTo>
                      <a:pt x="2049" y="923"/>
                    </a:lnTo>
                    <a:lnTo>
                      <a:pt x="2037" y="820"/>
                    </a:lnTo>
                    <a:lnTo>
                      <a:pt x="2011" y="718"/>
                    </a:lnTo>
                    <a:lnTo>
                      <a:pt x="1973" y="628"/>
                    </a:lnTo>
                    <a:lnTo>
                      <a:pt x="1921" y="538"/>
                    </a:lnTo>
                    <a:lnTo>
                      <a:pt x="1870" y="462"/>
                    </a:lnTo>
                    <a:lnTo>
                      <a:pt x="1819" y="372"/>
                    </a:lnTo>
                    <a:lnTo>
                      <a:pt x="1755" y="308"/>
                    </a:lnTo>
                    <a:lnTo>
                      <a:pt x="1678" y="231"/>
                    </a:lnTo>
                    <a:lnTo>
                      <a:pt x="1601" y="180"/>
                    </a:lnTo>
                    <a:lnTo>
                      <a:pt x="1511" y="129"/>
                    </a:lnTo>
                    <a:lnTo>
                      <a:pt x="1422" y="77"/>
                    </a:lnTo>
                    <a:lnTo>
                      <a:pt x="1332" y="52"/>
                    </a:lnTo>
                    <a:lnTo>
                      <a:pt x="1230" y="26"/>
                    </a:lnTo>
                    <a:lnTo>
                      <a:pt x="1127" y="13"/>
                    </a:lnTo>
                    <a:lnTo>
                      <a:pt x="10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949;p38">
                <a:extLst>
                  <a:ext uri="{FF2B5EF4-FFF2-40B4-BE49-F238E27FC236}">
                    <a16:creationId xmlns:a16="http://schemas.microsoft.com/office/drawing/2014/main" id="{89DBE103-AEDD-2EBE-C36A-239C65A7FA64}"/>
                  </a:ext>
                </a:extLst>
              </p:cNvPr>
              <p:cNvSpPr/>
              <p:nvPr/>
            </p:nvSpPr>
            <p:spPr>
              <a:xfrm>
                <a:off x="2368937" y="1631843"/>
                <a:ext cx="260528" cy="260528"/>
              </a:xfrm>
              <a:custGeom>
                <a:avLst/>
                <a:gdLst/>
                <a:ahLst/>
                <a:cxnLst/>
                <a:rect l="l" t="t" r="r" b="b"/>
                <a:pathLst>
                  <a:path w="5188" h="5188" extrusionOk="0">
                    <a:moveTo>
                      <a:pt x="2601" y="1"/>
                    </a:moveTo>
                    <a:lnTo>
                      <a:pt x="2332" y="13"/>
                    </a:lnTo>
                    <a:lnTo>
                      <a:pt x="2076" y="52"/>
                    </a:lnTo>
                    <a:lnTo>
                      <a:pt x="1832" y="116"/>
                    </a:lnTo>
                    <a:lnTo>
                      <a:pt x="1589" y="205"/>
                    </a:lnTo>
                    <a:lnTo>
                      <a:pt x="1358" y="321"/>
                    </a:lnTo>
                    <a:lnTo>
                      <a:pt x="1153" y="449"/>
                    </a:lnTo>
                    <a:lnTo>
                      <a:pt x="948" y="590"/>
                    </a:lnTo>
                    <a:lnTo>
                      <a:pt x="769" y="769"/>
                    </a:lnTo>
                    <a:lnTo>
                      <a:pt x="603" y="948"/>
                    </a:lnTo>
                    <a:lnTo>
                      <a:pt x="449" y="1140"/>
                    </a:lnTo>
                    <a:lnTo>
                      <a:pt x="321" y="1358"/>
                    </a:lnTo>
                    <a:lnTo>
                      <a:pt x="206" y="1589"/>
                    </a:lnTo>
                    <a:lnTo>
                      <a:pt x="129" y="1819"/>
                    </a:lnTo>
                    <a:lnTo>
                      <a:pt x="65" y="2075"/>
                    </a:lnTo>
                    <a:lnTo>
                      <a:pt x="13" y="2332"/>
                    </a:lnTo>
                    <a:lnTo>
                      <a:pt x="1" y="2601"/>
                    </a:lnTo>
                    <a:lnTo>
                      <a:pt x="13" y="2857"/>
                    </a:lnTo>
                    <a:lnTo>
                      <a:pt x="65" y="3126"/>
                    </a:lnTo>
                    <a:lnTo>
                      <a:pt x="129" y="3369"/>
                    </a:lnTo>
                    <a:lnTo>
                      <a:pt x="206" y="3612"/>
                    </a:lnTo>
                    <a:lnTo>
                      <a:pt x="321" y="3830"/>
                    </a:lnTo>
                    <a:lnTo>
                      <a:pt x="449" y="4048"/>
                    </a:lnTo>
                    <a:lnTo>
                      <a:pt x="603" y="4253"/>
                    </a:lnTo>
                    <a:lnTo>
                      <a:pt x="769" y="4432"/>
                    </a:lnTo>
                    <a:lnTo>
                      <a:pt x="948" y="4599"/>
                    </a:lnTo>
                    <a:lnTo>
                      <a:pt x="1153" y="4752"/>
                    </a:lnTo>
                    <a:lnTo>
                      <a:pt x="1358" y="4880"/>
                    </a:lnTo>
                    <a:lnTo>
                      <a:pt x="1589" y="4983"/>
                    </a:lnTo>
                    <a:lnTo>
                      <a:pt x="1832" y="5072"/>
                    </a:lnTo>
                    <a:lnTo>
                      <a:pt x="2076" y="5137"/>
                    </a:lnTo>
                    <a:lnTo>
                      <a:pt x="2332" y="5175"/>
                    </a:lnTo>
                    <a:lnTo>
                      <a:pt x="2601" y="5188"/>
                    </a:lnTo>
                    <a:lnTo>
                      <a:pt x="2870" y="5175"/>
                    </a:lnTo>
                    <a:lnTo>
                      <a:pt x="3126" y="5137"/>
                    </a:lnTo>
                    <a:lnTo>
                      <a:pt x="3369" y="5072"/>
                    </a:lnTo>
                    <a:lnTo>
                      <a:pt x="3613" y="4983"/>
                    </a:lnTo>
                    <a:lnTo>
                      <a:pt x="3830" y="4880"/>
                    </a:lnTo>
                    <a:lnTo>
                      <a:pt x="4048" y="4752"/>
                    </a:lnTo>
                    <a:lnTo>
                      <a:pt x="4253" y="4599"/>
                    </a:lnTo>
                    <a:lnTo>
                      <a:pt x="4432" y="4432"/>
                    </a:lnTo>
                    <a:lnTo>
                      <a:pt x="4599" y="4253"/>
                    </a:lnTo>
                    <a:lnTo>
                      <a:pt x="4752" y="4048"/>
                    </a:lnTo>
                    <a:lnTo>
                      <a:pt x="4880" y="3830"/>
                    </a:lnTo>
                    <a:lnTo>
                      <a:pt x="4996" y="3612"/>
                    </a:lnTo>
                    <a:lnTo>
                      <a:pt x="5073" y="3369"/>
                    </a:lnTo>
                    <a:lnTo>
                      <a:pt x="5137" y="3126"/>
                    </a:lnTo>
                    <a:lnTo>
                      <a:pt x="5175" y="2857"/>
                    </a:lnTo>
                    <a:lnTo>
                      <a:pt x="5188" y="2601"/>
                    </a:lnTo>
                    <a:lnTo>
                      <a:pt x="5175" y="2332"/>
                    </a:lnTo>
                    <a:lnTo>
                      <a:pt x="5137" y="2075"/>
                    </a:lnTo>
                    <a:lnTo>
                      <a:pt x="5073" y="1819"/>
                    </a:lnTo>
                    <a:lnTo>
                      <a:pt x="4996" y="1589"/>
                    </a:lnTo>
                    <a:lnTo>
                      <a:pt x="4880" y="1358"/>
                    </a:lnTo>
                    <a:lnTo>
                      <a:pt x="4752" y="1140"/>
                    </a:lnTo>
                    <a:lnTo>
                      <a:pt x="4599" y="948"/>
                    </a:lnTo>
                    <a:lnTo>
                      <a:pt x="4432" y="769"/>
                    </a:lnTo>
                    <a:lnTo>
                      <a:pt x="4253" y="590"/>
                    </a:lnTo>
                    <a:lnTo>
                      <a:pt x="4048" y="449"/>
                    </a:lnTo>
                    <a:lnTo>
                      <a:pt x="3830" y="321"/>
                    </a:lnTo>
                    <a:lnTo>
                      <a:pt x="3613" y="205"/>
                    </a:lnTo>
                    <a:lnTo>
                      <a:pt x="3369" y="116"/>
                    </a:lnTo>
                    <a:lnTo>
                      <a:pt x="3126" y="52"/>
                    </a:lnTo>
                    <a:lnTo>
                      <a:pt x="2870" y="13"/>
                    </a:lnTo>
                    <a:lnTo>
                      <a:pt x="2601" y="1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950;p38">
                <a:extLst>
                  <a:ext uri="{FF2B5EF4-FFF2-40B4-BE49-F238E27FC236}">
                    <a16:creationId xmlns:a16="http://schemas.microsoft.com/office/drawing/2014/main" id="{3A7A594C-EB61-3EA7-FCFC-D73B3E5F2316}"/>
                  </a:ext>
                </a:extLst>
              </p:cNvPr>
              <p:cNvSpPr/>
              <p:nvPr/>
            </p:nvSpPr>
            <p:spPr>
              <a:xfrm>
                <a:off x="2452547" y="1715454"/>
                <a:ext cx="93957" cy="93304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8" extrusionOk="0">
                    <a:moveTo>
                      <a:pt x="846" y="1"/>
                    </a:moveTo>
                    <a:lnTo>
                      <a:pt x="744" y="26"/>
                    </a:lnTo>
                    <a:lnTo>
                      <a:pt x="654" y="39"/>
                    </a:lnTo>
                    <a:lnTo>
                      <a:pt x="577" y="77"/>
                    </a:lnTo>
                    <a:lnTo>
                      <a:pt x="487" y="116"/>
                    </a:lnTo>
                    <a:lnTo>
                      <a:pt x="411" y="154"/>
                    </a:lnTo>
                    <a:lnTo>
                      <a:pt x="347" y="218"/>
                    </a:lnTo>
                    <a:lnTo>
                      <a:pt x="282" y="270"/>
                    </a:lnTo>
                    <a:lnTo>
                      <a:pt x="218" y="334"/>
                    </a:lnTo>
                    <a:lnTo>
                      <a:pt x="167" y="410"/>
                    </a:lnTo>
                    <a:lnTo>
                      <a:pt x="116" y="487"/>
                    </a:lnTo>
                    <a:lnTo>
                      <a:pt x="78" y="564"/>
                    </a:lnTo>
                    <a:lnTo>
                      <a:pt x="52" y="654"/>
                    </a:lnTo>
                    <a:lnTo>
                      <a:pt x="26" y="743"/>
                    </a:lnTo>
                    <a:lnTo>
                      <a:pt x="14" y="833"/>
                    </a:lnTo>
                    <a:lnTo>
                      <a:pt x="1" y="936"/>
                    </a:lnTo>
                    <a:lnTo>
                      <a:pt x="14" y="1025"/>
                    </a:lnTo>
                    <a:lnTo>
                      <a:pt x="26" y="1115"/>
                    </a:lnTo>
                    <a:lnTo>
                      <a:pt x="52" y="1205"/>
                    </a:lnTo>
                    <a:lnTo>
                      <a:pt x="78" y="1294"/>
                    </a:lnTo>
                    <a:lnTo>
                      <a:pt x="116" y="1371"/>
                    </a:lnTo>
                    <a:lnTo>
                      <a:pt x="167" y="1448"/>
                    </a:lnTo>
                    <a:lnTo>
                      <a:pt x="218" y="1525"/>
                    </a:lnTo>
                    <a:lnTo>
                      <a:pt x="282" y="1589"/>
                    </a:lnTo>
                    <a:lnTo>
                      <a:pt x="347" y="1653"/>
                    </a:lnTo>
                    <a:lnTo>
                      <a:pt x="411" y="1704"/>
                    </a:lnTo>
                    <a:lnTo>
                      <a:pt x="487" y="1755"/>
                    </a:lnTo>
                    <a:lnTo>
                      <a:pt x="577" y="1794"/>
                    </a:lnTo>
                    <a:lnTo>
                      <a:pt x="654" y="1819"/>
                    </a:lnTo>
                    <a:lnTo>
                      <a:pt x="744" y="1845"/>
                    </a:lnTo>
                    <a:lnTo>
                      <a:pt x="846" y="1858"/>
                    </a:lnTo>
                    <a:lnTo>
                      <a:pt x="1025" y="1858"/>
                    </a:lnTo>
                    <a:lnTo>
                      <a:pt x="1128" y="1845"/>
                    </a:lnTo>
                    <a:lnTo>
                      <a:pt x="1217" y="1819"/>
                    </a:lnTo>
                    <a:lnTo>
                      <a:pt x="1294" y="1794"/>
                    </a:lnTo>
                    <a:lnTo>
                      <a:pt x="1384" y="1755"/>
                    </a:lnTo>
                    <a:lnTo>
                      <a:pt x="1461" y="1704"/>
                    </a:lnTo>
                    <a:lnTo>
                      <a:pt x="1525" y="1653"/>
                    </a:lnTo>
                    <a:lnTo>
                      <a:pt x="1589" y="1589"/>
                    </a:lnTo>
                    <a:lnTo>
                      <a:pt x="1653" y="1525"/>
                    </a:lnTo>
                    <a:lnTo>
                      <a:pt x="1704" y="1448"/>
                    </a:lnTo>
                    <a:lnTo>
                      <a:pt x="1755" y="1371"/>
                    </a:lnTo>
                    <a:lnTo>
                      <a:pt x="1794" y="1294"/>
                    </a:lnTo>
                    <a:lnTo>
                      <a:pt x="1819" y="1205"/>
                    </a:lnTo>
                    <a:lnTo>
                      <a:pt x="1845" y="1115"/>
                    </a:lnTo>
                    <a:lnTo>
                      <a:pt x="1858" y="1025"/>
                    </a:lnTo>
                    <a:lnTo>
                      <a:pt x="1871" y="936"/>
                    </a:lnTo>
                    <a:lnTo>
                      <a:pt x="1858" y="833"/>
                    </a:lnTo>
                    <a:lnTo>
                      <a:pt x="1845" y="743"/>
                    </a:lnTo>
                    <a:lnTo>
                      <a:pt x="1819" y="654"/>
                    </a:lnTo>
                    <a:lnTo>
                      <a:pt x="1794" y="564"/>
                    </a:lnTo>
                    <a:lnTo>
                      <a:pt x="1755" y="487"/>
                    </a:lnTo>
                    <a:lnTo>
                      <a:pt x="1704" y="410"/>
                    </a:lnTo>
                    <a:lnTo>
                      <a:pt x="1653" y="334"/>
                    </a:lnTo>
                    <a:lnTo>
                      <a:pt x="1589" y="270"/>
                    </a:lnTo>
                    <a:lnTo>
                      <a:pt x="1525" y="218"/>
                    </a:lnTo>
                    <a:lnTo>
                      <a:pt x="1461" y="154"/>
                    </a:lnTo>
                    <a:lnTo>
                      <a:pt x="1384" y="116"/>
                    </a:lnTo>
                    <a:lnTo>
                      <a:pt x="1294" y="77"/>
                    </a:lnTo>
                    <a:lnTo>
                      <a:pt x="1217" y="39"/>
                    </a:lnTo>
                    <a:lnTo>
                      <a:pt x="1128" y="26"/>
                    </a:lnTo>
                    <a:lnTo>
                      <a:pt x="10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951;p38">
                <a:extLst>
                  <a:ext uri="{FF2B5EF4-FFF2-40B4-BE49-F238E27FC236}">
                    <a16:creationId xmlns:a16="http://schemas.microsoft.com/office/drawing/2014/main" id="{6BBD6473-9A6C-4B92-6B51-E7C118A65F2A}"/>
                  </a:ext>
                </a:extLst>
              </p:cNvPr>
              <p:cNvSpPr/>
              <p:nvPr/>
            </p:nvSpPr>
            <p:spPr>
              <a:xfrm>
                <a:off x="1226658" y="2344469"/>
                <a:ext cx="1965613" cy="679895"/>
              </a:xfrm>
              <a:custGeom>
                <a:avLst/>
                <a:gdLst/>
                <a:ahLst/>
                <a:cxnLst/>
                <a:rect l="l" t="t" r="r" b="b"/>
                <a:pathLst>
                  <a:path w="39142" h="13539" extrusionOk="0">
                    <a:moveTo>
                      <a:pt x="3638" y="1"/>
                    </a:moveTo>
                    <a:lnTo>
                      <a:pt x="3446" y="14"/>
                    </a:lnTo>
                    <a:lnTo>
                      <a:pt x="3267" y="26"/>
                    </a:lnTo>
                    <a:lnTo>
                      <a:pt x="3088" y="52"/>
                    </a:lnTo>
                    <a:lnTo>
                      <a:pt x="2908" y="78"/>
                    </a:lnTo>
                    <a:lnTo>
                      <a:pt x="2729" y="116"/>
                    </a:lnTo>
                    <a:lnTo>
                      <a:pt x="2563" y="167"/>
                    </a:lnTo>
                    <a:lnTo>
                      <a:pt x="2383" y="231"/>
                    </a:lnTo>
                    <a:lnTo>
                      <a:pt x="2230" y="295"/>
                    </a:lnTo>
                    <a:lnTo>
                      <a:pt x="2063" y="359"/>
                    </a:lnTo>
                    <a:lnTo>
                      <a:pt x="1909" y="449"/>
                    </a:lnTo>
                    <a:lnTo>
                      <a:pt x="1756" y="526"/>
                    </a:lnTo>
                    <a:lnTo>
                      <a:pt x="1602" y="628"/>
                    </a:lnTo>
                    <a:lnTo>
                      <a:pt x="1461" y="731"/>
                    </a:lnTo>
                    <a:lnTo>
                      <a:pt x="1333" y="833"/>
                    </a:lnTo>
                    <a:lnTo>
                      <a:pt x="1192" y="948"/>
                    </a:lnTo>
                    <a:lnTo>
                      <a:pt x="1064" y="1064"/>
                    </a:lnTo>
                    <a:lnTo>
                      <a:pt x="949" y="1192"/>
                    </a:lnTo>
                    <a:lnTo>
                      <a:pt x="833" y="1333"/>
                    </a:lnTo>
                    <a:lnTo>
                      <a:pt x="731" y="1461"/>
                    </a:lnTo>
                    <a:lnTo>
                      <a:pt x="629" y="1602"/>
                    </a:lnTo>
                    <a:lnTo>
                      <a:pt x="526" y="1755"/>
                    </a:lnTo>
                    <a:lnTo>
                      <a:pt x="449" y="1909"/>
                    </a:lnTo>
                    <a:lnTo>
                      <a:pt x="360" y="2063"/>
                    </a:lnTo>
                    <a:lnTo>
                      <a:pt x="296" y="2229"/>
                    </a:lnTo>
                    <a:lnTo>
                      <a:pt x="231" y="2396"/>
                    </a:lnTo>
                    <a:lnTo>
                      <a:pt x="167" y="2562"/>
                    </a:lnTo>
                    <a:lnTo>
                      <a:pt x="116" y="2729"/>
                    </a:lnTo>
                    <a:lnTo>
                      <a:pt x="78" y="2908"/>
                    </a:lnTo>
                    <a:lnTo>
                      <a:pt x="52" y="3087"/>
                    </a:lnTo>
                    <a:lnTo>
                      <a:pt x="27" y="3267"/>
                    </a:lnTo>
                    <a:lnTo>
                      <a:pt x="14" y="3459"/>
                    </a:lnTo>
                    <a:lnTo>
                      <a:pt x="1" y="3638"/>
                    </a:lnTo>
                    <a:lnTo>
                      <a:pt x="1" y="9901"/>
                    </a:lnTo>
                    <a:lnTo>
                      <a:pt x="14" y="10093"/>
                    </a:lnTo>
                    <a:lnTo>
                      <a:pt x="27" y="10273"/>
                    </a:lnTo>
                    <a:lnTo>
                      <a:pt x="52" y="10465"/>
                    </a:lnTo>
                    <a:lnTo>
                      <a:pt x="78" y="10644"/>
                    </a:lnTo>
                    <a:lnTo>
                      <a:pt x="116" y="10811"/>
                    </a:lnTo>
                    <a:lnTo>
                      <a:pt x="167" y="10990"/>
                    </a:lnTo>
                    <a:lnTo>
                      <a:pt x="231" y="11156"/>
                    </a:lnTo>
                    <a:lnTo>
                      <a:pt x="296" y="11323"/>
                    </a:lnTo>
                    <a:lnTo>
                      <a:pt x="360" y="11477"/>
                    </a:lnTo>
                    <a:lnTo>
                      <a:pt x="449" y="11643"/>
                    </a:lnTo>
                    <a:lnTo>
                      <a:pt x="526" y="11797"/>
                    </a:lnTo>
                    <a:lnTo>
                      <a:pt x="629" y="11938"/>
                    </a:lnTo>
                    <a:lnTo>
                      <a:pt x="731" y="12079"/>
                    </a:lnTo>
                    <a:lnTo>
                      <a:pt x="833" y="12219"/>
                    </a:lnTo>
                    <a:lnTo>
                      <a:pt x="949" y="12348"/>
                    </a:lnTo>
                    <a:lnTo>
                      <a:pt x="1064" y="12476"/>
                    </a:lnTo>
                    <a:lnTo>
                      <a:pt x="1192" y="12591"/>
                    </a:lnTo>
                    <a:lnTo>
                      <a:pt x="1333" y="12706"/>
                    </a:lnTo>
                    <a:lnTo>
                      <a:pt x="1461" y="12821"/>
                    </a:lnTo>
                    <a:lnTo>
                      <a:pt x="1602" y="12924"/>
                    </a:lnTo>
                    <a:lnTo>
                      <a:pt x="1756" y="13014"/>
                    </a:lnTo>
                    <a:lnTo>
                      <a:pt x="1909" y="13103"/>
                    </a:lnTo>
                    <a:lnTo>
                      <a:pt x="2063" y="13180"/>
                    </a:lnTo>
                    <a:lnTo>
                      <a:pt x="2230" y="13257"/>
                    </a:lnTo>
                    <a:lnTo>
                      <a:pt x="2383" y="13321"/>
                    </a:lnTo>
                    <a:lnTo>
                      <a:pt x="2563" y="13372"/>
                    </a:lnTo>
                    <a:lnTo>
                      <a:pt x="2729" y="13423"/>
                    </a:lnTo>
                    <a:lnTo>
                      <a:pt x="2908" y="13462"/>
                    </a:lnTo>
                    <a:lnTo>
                      <a:pt x="3088" y="13500"/>
                    </a:lnTo>
                    <a:lnTo>
                      <a:pt x="3267" y="13526"/>
                    </a:lnTo>
                    <a:lnTo>
                      <a:pt x="3446" y="13539"/>
                    </a:lnTo>
                    <a:lnTo>
                      <a:pt x="35696" y="13539"/>
                    </a:lnTo>
                    <a:lnTo>
                      <a:pt x="35889" y="13526"/>
                    </a:lnTo>
                    <a:lnTo>
                      <a:pt x="36068" y="13500"/>
                    </a:lnTo>
                    <a:lnTo>
                      <a:pt x="36247" y="13462"/>
                    </a:lnTo>
                    <a:lnTo>
                      <a:pt x="36414" y="13423"/>
                    </a:lnTo>
                    <a:lnTo>
                      <a:pt x="36593" y="13372"/>
                    </a:lnTo>
                    <a:lnTo>
                      <a:pt x="36759" y="13321"/>
                    </a:lnTo>
                    <a:lnTo>
                      <a:pt x="36926" y="13257"/>
                    </a:lnTo>
                    <a:lnTo>
                      <a:pt x="37092" y="13180"/>
                    </a:lnTo>
                    <a:lnTo>
                      <a:pt x="37246" y="13103"/>
                    </a:lnTo>
                    <a:lnTo>
                      <a:pt x="37400" y="13014"/>
                    </a:lnTo>
                    <a:lnTo>
                      <a:pt x="37541" y="12924"/>
                    </a:lnTo>
                    <a:lnTo>
                      <a:pt x="37682" y="12821"/>
                    </a:lnTo>
                    <a:lnTo>
                      <a:pt x="37823" y="12706"/>
                    </a:lnTo>
                    <a:lnTo>
                      <a:pt x="37951" y="12591"/>
                    </a:lnTo>
                    <a:lnTo>
                      <a:pt x="38079" y="12476"/>
                    </a:lnTo>
                    <a:lnTo>
                      <a:pt x="38207" y="12348"/>
                    </a:lnTo>
                    <a:lnTo>
                      <a:pt x="38322" y="12219"/>
                    </a:lnTo>
                    <a:lnTo>
                      <a:pt x="38424" y="12079"/>
                    </a:lnTo>
                    <a:lnTo>
                      <a:pt x="38527" y="11938"/>
                    </a:lnTo>
                    <a:lnTo>
                      <a:pt x="38617" y="11797"/>
                    </a:lnTo>
                    <a:lnTo>
                      <a:pt x="38706" y="11643"/>
                    </a:lnTo>
                    <a:lnTo>
                      <a:pt x="38783" y="11477"/>
                    </a:lnTo>
                    <a:lnTo>
                      <a:pt x="38860" y="11323"/>
                    </a:lnTo>
                    <a:lnTo>
                      <a:pt x="38924" y="11156"/>
                    </a:lnTo>
                    <a:lnTo>
                      <a:pt x="38988" y="10990"/>
                    </a:lnTo>
                    <a:lnTo>
                      <a:pt x="39026" y="10811"/>
                    </a:lnTo>
                    <a:lnTo>
                      <a:pt x="39078" y="10644"/>
                    </a:lnTo>
                    <a:lnTo>
                      <a:pt x="39103" y="10465"/>
                    </a:lnTo>
                    <a:lnTo>
                      <a:pt x="39129" y="10273"/>
                    </a:lnTo>
                    <a:lnTo>
                      <a:pt x="39142" y="10093"/>
                    </a:lnTo>
                    <a:lnTo>
                      <a:pt x="39142" y="9901"/>
                    </a:lnTo>
                    <a:lnTo>
                      <a:pt x="39142" y="3638"/>
                    </a:lnTo>
                    <a:lnTo>
                      <a:pt x="39142" y="3459"/>
                    </a:lnTo>
                    <a:lnTo>
                      <a:pt x="39129" y="3267"/>
                    </a:lnTo>
                    <a:lnTo>
                      <a:pt x="39103" y="3087"/>
                    </a:lnTo>
                    <a:lnTo>
                      <a:pt x="39078" y="2908"/>
                    </a:lnTo>
                    <a:lnTo>
                      <a:pt x="39026" y="2729"/>
                    </a:lnTo>
                    <a:lnTo>
                      <a:pt x="38988" y="2562"/>
                    </a:lnTo>
                    <a:lnTo>
                      <a:pt x="38924" y="2396"/>
                    </a:lnTo>
                    <a:lnTo>
                      <a:pt x="38860" y="2229"/>
                    </a:lnTo>
                    <a:lnTo>
                      <a:pt x="38783" y="2063"/>
                    </a:lnTo>
                    <a:lnTo>
                      <a:pt x="38706" y="1909"/>
                    </a:lnTo>
                    <a:lnTo>
                      <a:pt x="38617" y="1755"/>
                    </a:lnTo>
                    <a:lnTo>
                      <a:pt x="38527" y="1602"/>
                    </a:lnTo>
                    <a:lnTo>
                      <a:pt x="38424" y="1461"/>
                    </a:lnTo>
                    <a:lnTo>
                      <a:pt x="38322" y="1333"/>
                    </a:lnTo>
                    <a:lnTo>
                      <a:pt x="38207" y="1192"/>
                    </a:lnTo>
                    <a:lnTo>
                      <a:pt x="38079" y="1064"/>
                    </a:lnTo>
                    <a:lnTo>
                      <a:pt x="37951" y="948"/>
                    </a:lnTo>
                    <a:lnTo>
                      <a:pt x="37823" y="833"/>
                    </a:lnTo>
                    <a:lnTo>
                      <a:pt x="37682" y="731"/>
                    </a:lnTo>
                    <a:lnTo>
                      <a:pt x="37541" y="628"/>
                    </a:lnTo>
                    <a:lnTo>
                      <a:pt x="37400" y="526"/>
                    </a:lnTo>
                    <a:lnTo>
                      <a:pt x="37246" y="449"/>
                    </a:lnTo>
                    <a:lnTo>
                      <a:pt x="37092" y="359"/>
                    </a:lnTo>
                    <a:lnTo>
                      <a:pt x="36926" y="295"/>
                    </a:lnTo>
                    <a:lnTo>
                      <a:pt x="36759" y="231"/>
                    </a:lnTo>
                    <a:lnTo>
                      <a:pt x="36593" y="167"/>
                    </a:lnTo>
                    <a:lnTo>
                      <a:pt x="36414" y="116"/>
                    </a:lnTo>
                    <a:lnTo>
                      <a:pt x="36247" y="78"/>
                    </a:lnTo>
                    <a:lnTo>
                      <a:pt x="36068" y="52"/>
                    </a:lnTo>
                    <a:lnTo>
                      <a:pt x="35889" y="26"/>
                    </a:lnTo>
                    <a:lnTo>
                      <a:pt x="35696" y="14"/>
                    </a:lnTo>
                    <a:lnTo>
                      <a:pt x="35517" y="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952;p38">
                <a:extLst>
                  <a:ext uri="{FF2B5EF4-FFF2-40B4-BE49-F238E27FC236}">
                    <a16:creationId xmlns:a16="http://schemas.microsoft.com/office/drawing/2014/main" id="{5615AA7D-2B60-792E-4AB1-85AA3C6885CF}"/>
                  </a:ext>
                </a:extLst>
              </p:cNvPr>
              <p:cNvSpPr/>
              <p:nvPr/>
            </p:nvSpPr>
            <p:spPr>
              <a:xfrm>
                <a:off x="1482662" y="2021626"/>
                <a:ext cx="1454299" cy="130616"/>
              </a:xfrm>
              <a:custGeom>
                <a:avLst/>
                <a:gdLst/>
                <a:ahLst/>
                <a:cxnLst/>
                <a:rect l="l" t="t" r="r" b="b"/>
                <a:pathLst>
                  <a:path w="28960" h="2601" extrusionOk="0">
                    <a:moveTo>
                      <a:pt x="0" y="0"/>
                    </a:moveTo>
                    <a:lnTo>
                      <a:pt x="0" y="2600"/>
                    </a:lnTo>
                    <a:lnTo>
                      <a:pt x="28959" y="2600"/>
                    </a:lnTo>
                    <a:lnTo>
                      <a:pt x="28959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953;p38">
                <a:extLst>
                  <a:ext uri="{FF2B5EF4-FFF2-40B4-BE49-F238E27FC236}">
                    <a16:creationId xmlns:a16="http://schemas.microsoft.com/office/drawing/2014/main" id="{436D1F97-01B4-90EE-CDC7-AB7DD3DD611E}"/>
                  </a:ext>
                </a:extLst>
              </p:cNvPr>
              <p:cNvSpPr/>
              <p:nvPr/>
            </p:nvSpPr>
            <p:spPr>
              <a:xfrm>
                <a:off x="3192189" y="4322206"/>
                <a:ext cx="141563" cy="409775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8160" extrusionOk="0">
                    <a:moveTo>
                      <a:pt x="1" y="1"/>
                    </a:moveTo>
                    <a:lnTo>
                      <a:pt x="1" y="8160"/>
                    </a:lnTo>
                    <a:lnTo>
                      <a:pt x="2818" y="8160"/>
                    </a:lnTo>
                    <a:lnTo>
                      <a:pt x="2818" y="2806"/>
                    </a:lnTo>
                    <a:lnTo>
                      <a:pt x="2806" y="2524"/>
                    </a:lnTo>
                    <a:lnTo>
                      <a:pt x="2767" y="2242"/>
                    </a:lnTo>
                    <a:lnTo>
                      <a:pt x="2690" y="1973"/>
                    </a:lnTo>
                    <a:lnTo>
                      <a:pt x="2601" y="1717"/>
                    </a:lnTo>
                    <a:lnTo>
                      <a:pt x="2473" y="1474"/>
                    </a:lnTo>
                    <a:lnTo>
                      <a:pt x="2332" y="1243"/>
                    </a:lnTo>
                    <a:lnTo>
                      <a:pt x="2178" y="1026"/>
                    </a:lnTo>
                    <a:lnTo>
                      <a:pt x="1999" y="821"/>
                    </a:lnTo>
                    <a:lnTo>
                      <a:pt x="1794" y="641"/>
                    </a:lnTo>
                    <a:lnTo>
                      <a:pt x="1576" y="475"/>
                    </a:lnTo>
                    <a:lnTo>
                      <a:pt x="1346" y="334"/>
                    </a:lnTo>
                    <a:lnTo>
                      <a:pt x="1102" y="219"/>
                    </a:lnTo>
                    <a:lnTo>
                      <a:pt x="846" y="129"/>
                    </a:lnTo>
                    <a:lnTo>
                      <a:pt x="577" y="52"/>
                    </a:lnTo>
                    <a:lnTo>
                      <a:pt x="295" y="1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954;p38">
                <a:extLst>
                  <a:ext uri="{FF2B5EF4-FFF2-40B4-BE49-F238E27FC236}">
                    <a16:creationId xmlns:a16="http://schemas.microsoft.com/office/drawing/2014/main" id="{F2D49BE5-6F85-14B7-0A3E-1FB0086AFD77}"/>
                  </a:ext>
                </a:extLst>
              </p:cNvPr>
              <p:cNvSpPr/>
              <p:nvPr/>
            </p:nvSpPr>
            <p:spPr>
              <a:xfrm>
                <a:off x="1085850" y="4322206"/>
                <a:ext cx="140860" cy="40977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8160" extrusionOk="0">
                    <a:moveTo>
                      <a:pt x="2805" y="1"/>
                    </a:moveTo>
                    <a:lnTo>
                      <a:pt x="2523" y="14"/>
                    </a:lnTo>
                    <a:lnTo>
                      <a:pt x="2241" y="52"/>
                    </a:lnTo>
                    <a:lnTo>
                      <a:pt x="1972" y="129"/>
                    </a:lnTo>
                    <a:lnTo>
                      <a:pt x="1716" y="219"/>
                    </a:lnTo>
                    <a:lnTo>
                      <a:pt x="1473" y="334"/>
                    </a:lnTo>
                    <a:lnTo>
                      <a:pt x="1230" y="475"/>
                    </a:lnTo>
                    <a:lnTo>
                      <a:pt x="1025" y="641"/>
                    </a:lnTo>
                    <a:lnTo>
                      <a:pt x="820" y="821"/>
                    </a:lnTo>
                    <a:lnTo>
                      <a:pt x="640" y="1026"/>
                    </a:lnTo>
                    <a:lnTo>
                      <a:pt x="474" y="1243"/>
                    </a:lnTo>
                    <a:lnTo>
                      <a:pt x="333" y="1474"/>
                    </a:lnTo>
                    <a:lnTo>
                      <a:pt x="218" y="1717"/>
                    </a:lnTo>
                    <a:lnTo>
                      <a:pt x="128" y="1973"/>
                    </a:lnTo>
                    <a:lnTo>
                      <a:pt x="51" y="2242"/>
                    </a:lnTo>
                    <a:lnTo>
                      <a:pt x="13" y="2524"/>
                    </a:lnTo>
                    <a:lnTo>
                      <a:pt x="0" y="2806"/>
                    </a:lnTo>
                    <a:lnTo>
                      <a:pt x="0" y="8160"/>
                    </a:lnTo>
                    <a:lnTo>
                      <a:pt x="2805" y="8160"/>
                    </a:lnTo>
                    <a:lnTo>
                      <a:pt x="2805" y="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955;p38">
                <a:extLst>
                  <a:ext uri="{FF2B5EF4-FFF2-40B4-BE49-F238E27FC236}">
                    <a16:creationId xmlns:a16="http://schemas.microsoft.com/office/drawing/2014/main" id="{19DAA323-4270-7D05-AE68-74D5D0F1BB33}"/>
                  </a:ext>
                </a:extLst>
              </p:cNvPr>
              <p:cNvSpPr/>
              <p:nvPr/>
            </p:nvSpPr>
            <p:spPr>
              <a:xfrm>
                <a:off x="1405479" y="2091076"/>
                <a:ext cx="1608617" cy="1580998"/>
              </a:xfrm>
              <a:custGeom>
                <a:avLst/>
                <a:gdLst/>
                <a:ahLst/>
                <a:cxnLst/>
                <a:rect l="l" t="t" r="r" b="b"/>
                <a:pathLst>
                  <a:path w="32033" h="31483" extrusionOk="0">
                    <a:moveTo>
                      <a:pt x="1" y="0"/>
                    </a:moveTo>
                    <a:lnTo>
                      <a:pt x="1" y="24425"/>
                    </a:lnTo>
                    <a:lnTo>
                      <a:pt x="13" y="24796"/>
                    </a:lnTo>
                    <a:lnTo>
                      <a:pt x="39" y="25155"/>
                    </a:lnTo>
                    <a:lnTo>
                      <a:pt x="77" y="25501"/>
                    </a:lnTo>
                    <a:lnTo>
                      <a:pt x="141" y="25847"/>
                    </a:lnTo>
                    <a:lnTo>
                      <a:pt x="218" y="26193"/>
                    </a:lnTo>
                    <a:lnTo>
                      <a:pt x="321" y="26526"/>
                    </a:lnTo>
                    <a:lnTo>
                      <a:pt x="423" y="26859"/>
                    </a:lnTo>
                    <a:lnTo>
                      <a:pt x="551" y="27179"/>
                    </a:lnTo>
                    <a:lnTo>
                      <a:pt x="692" y="27486"/>
                    </a:lnTo>
                    <a:lnTo>
                      <a:pt x="846" y="27794"/>
                    </a:lnTo>
                    <a:lnTo>
                      <a:pt x="1025" y="28088"/>
                    </a:lnTo>
                    <a:lnTo>
                      <a:pt x="1204" y="28370"/>
                    </a:lnTo>
                    <a:lnTo>
                      <a:pt x="1397" y="28652"/>
                    </a:lnTo>
                    <a:lnTo>
                      <a:pt x="1614" y="28921"/>
                    </a:lnTo>
                    <a:lnTo>
                      <a:pt x="1832" y="29177"/>
                    </a:lnTo>
                    <a:lnTo>
                      <a:pt x="2063" y="29420"/>
                    </a:lnTo>
                    <a:lnTo>
                      <a:pt x="2306" y="29651"/>
                    </a:lnTo>
                    <a:lnTo>
                      <a:pt x="2562" y="29881"/>
                    </a:lnTo>
                    <a:lnTo>
                      <a:pt x="2831" y="30086"/>
                    </a:lnTo>
                    <a:lnTo>
                      <a:pt x="3113" y="30278"/>
                    </a:lnTo>
                    <a:lnTo>
                      <a:pt x="3395" y="30470"/>
                    </a:lnTo>
                    <a:lnTo>
                      <a:pt x="3689" y="30637"/>
                    </a:lnTo>
                    <a:lnTo>
                      <a:pt x="3997" y="30791"/>
                    </a:lnTo>
                    <a:lnTo>
                      <a:pt x="4304" y="30931"/>
                    </a:lnTo>
                    <a:lnTo>
                      <a:pt x="4624" y="31060"/>
                    </a:lnTo>
                    <a:lnTo>
                      <a:pt x="4957" y="31175"/>
                    </a:lnTo>
                    <a:lnTo>
                      <a:pt x="5290" y="31264"/>
                    </a:lnTo>
                    <a:lnTo>
                      <a:pt x="5636" y="31341"/>
                    </a:lnTo>
                    <a:lnTo>
                      <a:pt x="5982" y="31405"/>
                    </a:lnTo>
                    <a:lnTo>
                      <a:pt x="6340" y="31444"/>
                    </a:lnTo>
                    <a:lnTo>
                      <a:pt x="6686" y="31482"/>
                    </a:lnTo>
                    <a:lnTo>
                      <a:pt x="25334" y="31482"/>
                    </a:lnTo>
                    <a:lnTo>
                      <a:pt x="25693" y="31444"/>
                    </a:lnTo>
                    <a:lnTo>
                      <a:pt x="26052" y="31405"/>
                    </a:lnTo>
                    <a:lnTo>
                      <a:pt x="26398" y="31341"/>
                    </a:lnTo>
                    <a:lnTo>
                      <a:pt x="26731" y="31264"/>
                    </a:lnTo>
                    <a:lnTo>
                      <a:pt x="27076" y="31175"/>
                    </a:lnTo>
                    <a:lnTo>
                      <a:pt x="27397" y="31060"/>
                    </a:lnTo>
                    <a:lnTo>
                      <a:pt x="27717" y="30931"/>
                    </a:lnTo>
                    <a:lnTo>
                      <a:pt x="28037" y="30791"/>
                    </a:lnTo>
                    <a:lnTo>
                      <a:pt x="28331" y="30637"/>
                    </a:lnTo>
                    <a:lnTo>
                      <a:pt x="28626" y="30470"/>
                    </a:lnTo>
                    <a:lnTo>
                      <a:pt x="28921" y="30278"/>
                    </a:lnTo>
                    <a:lnTo>
                      <a:pt x="29190" y="30086"/>
                    </a:lnTo>
                    <a:lnTo>
                      <a:pt x="29459" y="29881"/>
                    </a:lnTo>
                    <a:lnTo>
                      <a:pt x="29715" y="29651"/>
                    </a:lnTo>
                    <a:lnTo>
                      <a:pt x="29958" y="29420"/>
                    </a:lnTo>
                    <a:lnTo>
                      <a:pt x="30201" y="29177"/>
                    </a:lnTo>
                    <a:lnTo>
                      <a:pt x="30419" y="28921"/>
                    </a:lnTo>
                    <a:lnTo>
                      <a:pt x="30624" y="28652"/>
                    </a:lnTo>
                    <a:lnTo>
                      <a:pt x="30829" y="28370"/>
                    </a:lnTo>
                    <a:lnTo>
                      <a:pt x="31008" y="28088"/>
                    </a:lnTo>
                    <a:lnTo>
                      <a:pt x="31175" y="27794"/>
                    </a:lnTo>
                    <a:lnTo>
                      <a:pt x="31329" y="27486"/>
                    </a:lnTo>
                    <a:lnTo>
                      <a:pt x="31469" y="27179"/>
                    </a:lnTo>
                    <a:lnTo>
                      <a:pt x="31597" y="26859"/>
                    </a:lnTo>
                    <a:lnTo>
                      <a:pt x="31713" y="26526"/>
                    </a:lnTo>
                    <a:lnTo>
                      <a:pt x="31802" y="26193"/>
                    </a:lnTo>
                    <a:lnTo>
                      <a:pt x="31892" y="25847"/>
                    </a:lnTo>
                    <a:lnTo>
                      <a:pt x="31943" y="25501"/>
                    </a:lnTo>
                    <a:lnTo>
                      <a:pt x="31995" y="25155"/>
                    </a:lnTo>
                    <a:lnTo>
                      <a:pt x="32020" y="24796"/>
                    </a:lnTo>
                    <a:lnTo>
                      <a:pt x="32033" y="24425"/>
                    </a:lnTo>
                    <a:lnTo>
                      <a:pt x="32033" y="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956;p38">
                <a:extLst>
                  <a:ext uri="{FF2B5EF4-FFF2-40B4-BE49-F238E27FC236}">
                    <a16:creationId xmlns:a16="http://schemas.microsoft.com/office/drawing/2014/main" id="{91ED06FE-528A-59D0-DE40-7F326694C7DC}"/>
                  </a:ext>
                </a:extLst>
              </p:cNvPr>
              <p:cNvSpPr/>
              <p:nvPr/>
            </p:nvSpPr>
            <p:spPr>
              <a:xfrm>
                <a:off x="1675595" y="2506569"/>
                <a:ext cx="355741" cy="356343"/>
              </a:xfrm>
              <a:custGeom>
                <a:avLst/>
                <a:gdLst/>
                <a:ahLst/>
                <a:cxnLst/>
                <a:rect l="l" t="t" r="r" b="b"/>
                <a:pathLst>
                  <a:path w="7084" h="7096" extrusionOk="0">
                    <a:moveTo>
                      <a:pt x="3356" y="0"/>
                    </a:moveTo>
                    <a:lnTo>
                      <a:pt x="3177" y="13"/>
                    </a:lnTo>
                    <a:lnTo>
                      <a:pt x="2998" y="39"/>
                    </a:lnTo>
                    <a:lnTo>
                      <a:pt x="2831" y="64"/>
                    </a:lnTo>
                    <a:lnTo>
                      <a:pt x="2652" y="116"/>
                    </a:lnTo>
                    <a:lnTo>
                      <a:pt x="2486" y="154"/>
                    </a:lnTo>
                    <a:lnTo>
                      <a:pt x="2319" y="218"/>
                    </a:lnTo>
                    <a:lnTo>
                      <a:pt x="2165" y="282"/>
                    </a:lnTo>
                    <a:lnTo>
                      <a:pt x="1999" y="346"/>
                    </a:lnTo>
                    <a:lnTo>
                      <a:pt x="1845" y="423"/>
                    </a:lnTo>
                    <a:lnTo>
                      <a:pt x="1704" y="513"/>
                    </a:lnTo>
                    <a:lnTo>
                      <a:pt x="1563" y="602"/>
                    </a:lnTo>
                    <a:lnTo>
                      <a:pt x="1422" y="705"/>
                    </a:lnTo>
                    <a:lnTo>
                      <a:pt x="1282" y="807"/>
                    </a:lnTo>
                    <a:lnTo>
                      <a:pt x="1154" y="922"/>
                    </a:lnTo>
                    <a:lnTo>
                      <a:pt x="1038" y="1038"/>
                    </a:lnTo>
                    <a:lnTo>
                      <a:pt x="910" y="1166"/>
                    </a:lnTo>
                    <a:lnTo>
                      <a:pt x="808" y="1294"/>
                    </a:lnTo>
                    <a:lnTo>
                      <a:pt x="705" y="1422"/>
                    </a:lnTo>
                    <a:lnTo>
                      <a:pt x="603" y="1563"/>
                    </a:lnTo>
                    <a:lnTo>
                      <a:pt x="513" y="1704"/>
                    </a:lnTo>
                    <a:lnTo>
                      <a:pt x="423" y="1857"/>
                    </a:lnTo>
                    <a:lnTo>
                      <a:pt x="347" y="2011"/>
                    </a:lnTo>
                    <a:lnTo>
                      <a:pt x="270" y="2165"/>
                    </a:lnTo>
                    <a:lnTo>
                      <a:pt x="206" y="2331"/>
                    </a:lnTo>
                    <a:lnTo>
                      <a:pt x="155" y="2485"/>
                    </a:lnTo>
                    <a:lnTo>
                      <a:pt x="103" y="2664"/>
                    </a:lnTo>
                    <a:lnTo>
                      <a:pt x="65" y="2831"/>
                    </a:lnTo>
                    <a:lnTo>
                      <a:pt x="39" y="3010"/>
                    </a:lnTo>
                    <a:lnTo>
                      <a:pt x="14" y="3177"/>
                    </a:lnTo>
                    <a:lnTo>
                      <a:pt x="1" y="3356"/>
                    </a:lnTo>
                    <a:lnTo>
                      <a:pt x="1" y="3548"/>
                    </a:lnTo>
                    <a:lnTo>
                      <a:pt x="1" y="3727"/>
                    </a:lnTo>
                    <a:lnTo>
                      <a:pt x="14" y="3907"/>
                    </a:lnTo>
                    <a:lnTo>
                      <a:pt x="39" y="4086"/>
                    </a:lnTo>
                    <a:lnTo>
                      <a:pt x="65" y="4265"/>
                    </a:lnTo>
                    <a:lnTo>
                      <a:pt x="103" y="4432"/>
                    </a:lnTo>
                    <a:lnTo>
                      <a:pt x="155" y="4598"/>
                    </a:lnTo>
                    <a:lnTo>
                      <a:pt x="206" y="4765"/>
                    </a:lnTo>
                    <a:lnTo>
                      <a:pt x="270" y="4931"/>
                    </a:lnTo>
                    <a:lnTo>
                      <a:pt x="347" y="5085"/>
                    </a:lnTo>
                    <a:lnTo>
                      <a:pt x="423" y="5239"/>
                    </a:lnTo>
                    <a:lnTo>
                      <a:pt x="513" y="5380"/>
                    </a:lnTo>
                    <a:lnTo>
                      <a:pt x="603" y="5533"/>
                    </a:lnTo>
                    <a:lnTo>
                      <a:pt x="705" y="5661"/>
                    </a:lnTo>
                    <a:lnTo>
                      <a:pt x="808" y="5802"/>
                    </a:lnTo>
                    <a:lnTo>
                      <a:pt x="910" y="5930"/>
                    </a:lnTo>
                    <a:lnTo>
                      <a:pt x="1038" y="6058"/>
                    </a:lnTo>
                    <a:lnTo>
                      <a:pt x="1154" y="6174"/>
                    </a:lnTo>
                    <a:lnTo>
                      <a:pt x="1282" y="6276"/>
                    </a:lnTo>
                    <a:lnTo>
                      <a:pt x="1422" y="6391"/>
                    </a:lnTo>
                    <a:lnTo>
                      <a:pt x="1563" y="6481"/>
                    </a:lnTo>
                    <a:lnTo>
                      <a:pt x="1704" y="6584"/>
                    </a:lnTo>
                    <a:lnTo>
                      <a:pt x="1845" y="6660"/>
                    </a:lnTo>
                    <a:lnTo>
                      <a:pt x="1999" y="6737"/>
                    </a:lnTo>
                    <a:lnTo>
                      <a:pt x="2165" y="6814"/>
                    </a:lnTo>
                    <a:lnTo>
                      <a:pt x="2319" y="6878"/>
                    </a:lnTo>
                    <a:lnTo>
                      <a:pt x="2486" y="6929"/>
                    </a:lnTo>
                    <a:lnTo>
                      <a:pt x="2652" y="6981"/>
                    </a:lnTo>
                    <a:lnTo>
                      <a:pt x="2831" y="7019"/>
                    </a:lnTo>
                    <a:lnTo>
                      <a:pt x="2998" y="7045"/>
                    </a:lnTo>
                    <a:lnTo>
                      <a:pt x="3177" y="7070"/>
                    </a:lnTo>
                    <a:lnTo>
                      <a:pt x="3356" y="7083"/>
                    </a:lnTo>
                    <a:lnTo>
                      <a:pt x="3536" y="7096"/>
                    </a:lnTo>
                    <a:lnTo>
                      <a:pt x="3728" y="7083"/>
                    </a:lnTo>
                    <a:lnTo>
                      <a:pt x="3907" y="7070"/>
                    </a:lnTo>
                    <a:lnTo>
                      <a:pt x="4087" y="7045"/>
                    </a:lnTo>
                    <a:lnTo>
                      <a:pt x="4253" y="7019"/>
                    </a:lnTo>
                    <a:lnTo>
                      <a:pt x="4432" y="6981"/>
                    </a:lnTo>
                    <a:lnTo>
                      <a:pt x="4599" y="6929"/>
                    </a:lnTo>
                    <a:lnTo>
                      <a:pt x="4765" y="6878"/>
                    </a:lnTo>
                    <a:lnTo>
                      <a:pt x="4919" y="6814"/>
                    </a:lnTo>
                    <a:lnTo>
                      <a:pt x="5086" y="6737"/>
                    </a:lnTo>
                    <a:lnTo>
                      <a:pt x="5226" y="6660"/>
                    </a:lnTo>
                    <a:lnTo>
                      <a:pt x="5380" y="6584"/>
                    </a:lnTo>
                    <a:lnTo>
                      <a:pt x="5521" y="6481"/>
                    </a:lnTo>
                    <a:lnTo>
                      <a:pt x="5662" y="6391"/>
                    </a:lnTo>
                    <a:lnTo>
                      <a:pt x="5803" y="6276"/>
                    </a:lnTo>
                    <a:lnTo>
                      <a:pt x="5931" y="6174"/>
                    </a:lnTo>
                    <a:lnTo>
                      <a:pt x="6046" y="6058"/>
                    </a:lnTo>
                    <a:lnTo>
                      <a:pt x="6161" y="5930"/>
                    </a:lnTo>
                    <a:lnTo>
                      <a:pt x="6277" y="5802"/>
                    </a:lnTo>
                    <a:lnTo>
                      <a:pt x="6379" y="5661"/>
                    </a:lnTo>
                    <a:lnTo>
                      <a:pt x="6482" y="5533"/>
                    </a:lnTo>
                    <a:lnTo>
                      <a:pt x="6571" y="5380"/>
                    </a:lnTo>
                    <a:lnTo>
                      <a:pt x="6661" y="5239"/>
                    </a:lnTo>
                    <a:lnTo>
                      <a:pt x="6738" y="5085"/>
                    </a:lnTo>
                    <a:lnTo>
                      <a:pt x="6815" y="4931"/>
                    </a:lnTo>
                    <a:lnTo>
                      <a:pt x="6879" y="4765"/>
                    </a:lnTo>
                    <a:lnTo>
                      <a:pt x="6930" y="4598"/>
                    </a:lnTo>
                    <a:lnTo>
                      <a:pt x="6981" y="4432"/>
                    </a:lnTo>
                    <a:lnTo>
                      <a:pt x="7020" y="4265"/>
                    </a:lnTo>
                    <a:lnTo>
                      <a:pt x="7045" y="4086"/>
                    </a:lnTo>
                    <a:lnTo>
                      <a:pt x="7071" y="3907"/>
                    </a:lnTo>
                    <a:lnTo>
                      <a:pt x="7084" y="3727"/>
                    </a:lnTo>
                    <a:lnTo>
                      <a:pt x="7084" y="3548"/>
                    </a:lnTo>
                    <a:lnTo>
                      <a:pt x="7084" y="3356"/>
                    </a:lnTo>
                    <a:lnTo>
                      <a:pt x="7071" y="3177"/>
                    </a:lnTo>
                    <a:lnTo>
                      <a:pt x="7045" y="3010"/>
                    </a:lnTo>
                    <a:lnTo>
                      <a:pt x="7020" y="2831"/>
                    </a:lnTo>
                    <a:lnTo>
                      <a:pt x="6981" y="2664"/>
                    </a:lnTo>
                    <a:lnTo>
                      <a:pt x="6930" y="2485"/>
                    </a:lnTo>
                    <a:lnTo>
                      <a:pt x="6879" y="2331"/>
                    </a:lnTo>
                    <a:lnTo>
                      <a:pt x="6815" y="2165"/>
                    </a:lnTo>
                    <a:lnTo>
                      <a:pt x="6738" y="2011"/>
                    </a:lnTo>
                    <a:lnTo>
                      <a:pt x="6661" y="1857"/>
                    </a:lnTo>
                    <a:lnTo>
                      <a:pt x="6571" y="1704"/>
                    </a:lnTo>
                    <a:lnTo>
                      <a:pt x="6482" y="1563"/>
                    </a:lnTo>
                    <a:lnTo>
                      <a:pt x="6379" y="1422"/>
                    </a:lnTo>
                    <a:lnTo>
                      <a:pt x="6277" y="1294"/>
                    </a:lnTo>
                    <a:lnTo>
                      <a:pt x="6161" y="1166"/>
                    </a:lnTo>
                    <a:lnTo>
                      <a:pt x="6046" y="1038"/>
                    </a:lnTo>
                    <a:lnTo>
                      <a:pt x="5931" y="922"/>
                    </a:lnTo>
                    <a:lnTo>
                      <a:pt x="5803" y="807"/>
                    </a:lnTo>
                    <a:lnTo>
                      <a:pt x="5662" y="705"/>
                    </a:lnTo>
                    <a:lnTo>
                      <a:pt x="5521" y="602"/>
                    </a:lnTo>
                    <a:lnTo>
                      <a:pt x="5380" y="513"/>
                    </a:lnTo>
                    <a:lnTo>
                      <a:pt x="5226" y="423"/>
                    </a:lnTo>
                    <a:lnTo>
                      <a:pt x="5086" y="346"/>
                    </a:lnTo>
                    <a:lnTo>
                      <a:pt x="4919" y="282"/>
                    </a:lnTo>
                    <a:lnTo>
                      <a:pt x="4765" y="218"/>
                    </a:lnTo>
                    <a:lnTo>
                      <a:pt x="4599" y="154"/>
                    </a:lnTo>
                    <a:lnTo>
                      <a:pt x="4432" y="116"/>
                    </a:lnTo>
                    <a:lnTo>
                      <a:pt x="4253" y="64"/>
                    </a:lnTo>
                    <a:lnTo>
                      <a:pt x="4087" y="39"/>
                    </a:lnTo>
                    <a:lnTo>
                      <a:pt x="3907" y="13"/>
                    </a:lnTo>
                    <a:lnTo>
                      <a:pt x="3728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957;p38">
                <a:extLst>
                  <a:ext uri="{FF2B5EF4-FFF2-40B4-BE49-F238E27FC236}">
                    <a16:creationId xmlns:a16="http://schemas.microsoft.com/office/drawing/2014/main" id="{8FE223FC-25D8-B070-655C-3A855DC4CB28}"/>
                  </a:ext>
                </a:extLst>
              </p:cNvPr>
              <p:cNvSpPr/>
              <p:nvPr/>
            </p:nvSpPr>
            <p:spPr>
              <a:xfrm>
                <a:off x="1731586" y="2562510"/>
                <a:ext cx="243806" cy="244459"/>
              </a:xfrm>
              <a:custGeom>
                <a:avLst/>
                <a:gdLst/>
                <a:ahLst/>
                <a:cxnLst/>
                <a:rect l="l" t="t" r="r" b="b"/>
                <a:pathLst>
                  <a:path w="4855" h="4868" extrusionOk="0">
                    <a:moveTo>
                      <a:pt x="2421" y="1"/>
                    </a:moveTo>
                    <a:lnTo>
                      <a:pt x="2177" y="13"/>
                    </a:lnTo>
                    <a:lnTo>
                      <a:pt x="1934" y="52"/>
                    </a:lnTo>
                    <a:lnTo>
                      <a:pt x="1704" y="103"/>
                    </a:lnTo>
                    <a:lnTo>
                      <a:pt x="1486" y="193"/>
                    </a:lnTo>
                    <a:lnTo>
                      <a:pt x="1268" y="295"/>
                    </a:lnTo>
                    <a:lnTo>
                      <a:pt x="1063" y="410"/>
                    </a:lnTo>
                    <a:lnTo>
                      <a:pt x="884" y="551"/>
                    </a:lnTo>
                    <a:lnTo>
                      <a:pt x="705" y="705"/>
                    </a:lnTo>
                    <a:lnTo>
                      <a:pt x="551" y="884"/>
                    </a:lnTo>
                    <a:lnTo>
                      <a:pt x="410" y="1076"/>
                    </a:lnTo>
                    <a:lnTo>
                      <a:pt x="282" y="1269"/>
                    </a:lnTo>
                    <a:lnTo>
                      <a:pt x="179" y="1486"/>
                    </a:lnTo>
                    <a:lnTo>
                      <a:pt x="103" y="1704"/>
                    </a:lnTo>
                    <a:lnTo>
                      <a:pt x="39" y="1935"/>
                    </a:lnTo>
                    <a:lnTo>
                      <a:pt x="13" y="2178"/>
                    </a:lnTo>
                    <a:lnTo>
                      <a:pt x="0" y="2434"/>
                    </a:lnTo>
                    <a:lnTo>
                      <a:pt x="13" y="2677"/>
                    </a:lnTo>
                    <a:lnTo>
                      <a:pt x="39" y="2921"/>
                    </a:lnTo>
                    <a:lnTo>
                      <a:pt x="103" y="3151"/>
                    </a:lnTo>
                    <a:lnTo>
                      <a:pt x="179" y="3382"/>
                    </a:lnTo>
                    <a:lnTo>
                      <a:pt x="282" y="3587"/>
                    </a:lnTo>
                    <a:lnTo>
                      <a:pt x="410" y="3792"/>
                    </a:lnTo>
                    <a:lnTo>
                      <a:pt x="551" y="3984"/>
                    </a:lnTo>
                    <a:lnTo>
                      <a:pt x="705" y="4150"/>
                    </a:lnTo>
                    <a:lnTo>
                      <a:pt x="884" y="4304"/>
                    </a:lnTo>
                    <a:lnTo>
                      <a:pt x="1063" y="4445"/>
                    </a:lnTo>
                    <a:lnTo>
                      <a:pt x="1268" y="4573"/>
                    </a:lnTo>
                    <a:lnTo>
                      <a:pt x="1486" y="4675"/>
                    </a:lnTo>
                    <a:lnTo>
                      <a:pt x="1704" y="4752"/>
                    </a:lnTo>
                    <a:lnTo>
                      <a:pt x="1934" y="4816"/>
                    </a:lnTo>
                    <a:lnTo>
                      <a:pt x="2177" y="4855"/>
                    </a:lnTo>
                    <a:lnTo>
                      <a:pt x="2421" y="4868"/>
                    </a:lnTo>
                    <a:lnTo>
                      <a:pt x="2677" y="4855"/>
                    </a:lnTo>
                    <a:lnTo>
                      <a:pt x="2920" y="4816"/>
                    </a:lnTo>
                    <a:lnTo>
                      <a:pt x="3151" y="4752"/>
                    </a:lnTo>
                    <a:lnTo>
                      <a:pt x="3369" y="4675"/>
                    </a:lnTo>
                    <a:lnTo>
                      <a:pt x="3586" y="4573"/>
                    </a:lnTo>
                    <a:lnTo>
                      <a:pt x="3791" y="4445"/>
                    </a:lnTo>
                    <a:lnTo>
                      <a:pt x="3971" y="4304"/>
                    </a:lnTo>
                    <a:lnTo>
                      <a:pt x="4150" y="4150"/>
                    </a:lnTo>
                    <a:lnTo>
                      <a:pt x="4304" y="3984"/>
                    </a:lnTo>
                    <a:lnTo>
                      <a:pt x="4444" y="3792"/>
                    </a:lnTo>
                    <a:lnTo>
                      <a:pt x="4560" y="3587"/>
                    </a:lnTo>
                    <a:lnTo>
                      <a:pt x="4662" y="3382"/>
                    </a:lnTo>
                    <a:lnTo>
                      <a:pt x="4752" y="3151"/>
                    </a:lnTo>
                    <a:lnTo>
                      <a:pt x="4803" y="2921"/>
                    </a:lnTo>
                    <a:lnTo>
                      <a:pt x="4841" y="2677"/>
                    </a:lnTo>
                    <a:lnTo>
                      <a:pt x="4854" y="2434"/>
                    </a:lnTo>
                    <a:lnTo>
                      <a:pt x="4841" y="2178"/>
                    </a:lnTo>
                    <a:lnTo>
                      <a:pt x="4803" y="1935"/>
                    </a:lnTo>
                    <a:lnTo>
                      <a:pt x="4752" y="1704"/>
                    </a:lnTo>
                    <a:lnTo>
                      <a:pt x="4662" y="1486"/>
                    </a:lnTo>
                    <a:lnTo>
                      <a:pt x="4560" y="1269"/>
                    </a:lnTo>
                    <a:lnTo>
                      <a:pt x="4444" y="1076"/>
                    </a:lnTo>
                    <a:lnTo>
                      <a:pt x="4304" y="884"/>
                    </a:lnTo>
                    <a:lnTo>
                      <a:pt x="4150" y="705"/>
                    </a:lnTo>
                    <a:lnTo>
                      <a:pt x="3971" y="551"/>
                    </a:lnTo>
                    <a:lnTo>
                      <a:pt x="3791" y="410"/>
                    </a:lnTo>
                    <a:lnTo>
                      <a:pt x="3586" y="295"/>
                    </a:lnTo>
                    <a:lnTo>
                      <a:pt x="3369" y="193"/>
                    </a:lnTo>
                    <a:lnTo>
                      <a:pt x="3151" y="103"/>
                    </a:lnTo>
                    <a:lnTo>
                      <a:pt x="2920" y="52"/>
                    </a:lnTo>
                    <a:lnTo>
                      <a:pt x="2677" y="13"/>
                    </a:lnTo>
                    <a:lnTo>
                      <a:pt x="24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958;p38">
                <a:extLst>
                  <a:ext uri="{FF2B5EF4-FFF2-40B4-BE49-F238E27FC236}">
                    <a16:creationId xmlns:a16="http://schemas.microsoft.com/office/drawing/2014/main" id="{DB0FCEE6-0862-7BB6-5138-C953066870F7}"/>
                  </a:ext>
                </a:extLst>
              </p:cNvPr>
              <p:cNvSpPr/>
              <p:nvPr/>
            </p:nvSpPr>
            <p:spPr>
              <a:xfrm>
                <a:off x="2387617" y="2506569"/>
                <a:ext cx="356343" cy="356343"/>
              </a:xfrm>
              <a:custGeom>
                <a:avLst/>
                <a:gdLst/>
                <a:ahLst/>
                <a:cxnLst/>
                <a:rect l="l" t="t" r="r" b="b"/>
                <a:pathLst>
                  <a:path w="7096" h="7096" extrusionOk="0">
                    <a:moveTo>
                      <a:pt x="3369" y="0"/>
                    </a:moveTo>
                    <a:lnTo>
                      <a:pt x="3189" y="13"/>
                    </a:lnTo>
                    <a:lnTo>
                      <a:pt x="3010" y="39"/>
                    </a:lnTo>
                    <a:lnTo>
                      <a:pt x="2831" y="64"/>
                    </a:lnTo>
                    <a:lnTo>
                      <a:pt x="2664" y="116"/>
                    </a:lnTo>
                    <a:lnTo>
                      <a:pt x="2498" y="154"/>
                    </a:lnTo>
                    <a:lnTo>
                      <a:pt x="2331" y="218"/>
                    </a:lnTo>
                    <a:lnTo>
                      <a:pt x="2165" y="282"/>
                    </a:lnTo>
                    <a:lnTo>
                      <a:pt x="2011" y="346"/>
                    </a:lnTo>
                    <a:lnTo>
                      <a:pt x="1857" y="423"/>
                    </a:lnTo>
                    <a:lnTo>
                      <a:pt x="1716" y="513"/>
                    </a:lnTo>
                    <a:lnTo>
                      <a:pt x="1563" y="602"/>
                    </a:lnTo>
                    <a:lnTo>
                      <a:pt x="1422" y="705"/>
                    </a:lnTo>
                    <a:lnTo>
                      <a:pt x="1294" y="807"/>
                    </a:lnTo>
                    <a:lnTo>
                      <a:pt x="1166" y="922"/>
                    </a:lnTo>
                    <a:lnTo>
                      <a:pt x="1038" y="1038"/>
                    </a:lnTo>
                    <a:lnTo>
                      <a:pt x="922" y="1166"/>
                    </a:lnTo>
                    <a:lnTo>
                      <a:pt x="807" y="1294"/>
                    </a:lnTo>
                    <a:lnTo>
                      <a:pt x="705" y="1422"/>
                    </a:lnTo>
                    <a:lnTo>
                      <a:pt x="615" y="1563"/>
                    </a:lnTo>
                    <a:lnTo>
                      <a:pt x="512" y="1704"/>
                    </a:lnTo>
                    <a:lnTo>
                      <a:pt x="436" y="1857"/>
                    </a:lnTo>
                    <a:lnTo>
                      <a:pt x="359" y="2011"/>
                    </a:lnTo>
                    <a:lnTo>
                      <a:pt x="282" y="2165"/>
                    </a:lnTo>
                    <a:lnTo>
                      <a:pt x="218" y="2331"/>
                    </a:lnTo>
                    <a:lnTo>
                      <a:pt x="167" y="2485"/>
                    </a:lnTo>
                    <a:lnTo>
                      <a:pt x="115" y="2664"/>
                    </a:lnTo>
                    <a:lnTo>
                      <a:pt x="77" y="2831"/>
                    </a:lnTo>
                    <a:lnTo>
                      <a:pt x="39" y="3010"/>
                    </a:lnTo>
                    <a:lnTo>
                      <a:pt x="26" y="3177"/>
                    </a:lnTo>
                    <a:lnTo>
                      <a:pt x="13" y="3356"/>
                    </a:lnTo>
                    <a:lnTo>
                      <a:pt x="0" y="3548"/>
                    </a:lnTo>
                    <a:lnTo>
                      <a:pt x="13" y="3727"/>
                    </a:lnTo>
                    <a:lnTo>
                      <a:pt x="26" y="3907"/>
                    </a:lnTo>
                    <a:lnTo>
                      <a:pt x="39" y="4086"/>
                    </a:lnTo>
                    <a:lnTo>
                      <a:pt x="77" y="4265"/>
                    </a:lnTo>
                    <a:lnTo>
                      <a:pt x="115" y="4432"/>
                    </a:lnTo>
                    <a:lnTo>
                      <a:pt x="167" y="4598"/>
                    </a:lnTo>
                    <a:lnTo>
                      <a:pt x="218" y="4765"/>
                    </a:lnTo>
                    <a:lnTo>
                      <a:pt x="282" y="4931"/>
                    </a:lnTo>
                    <a:lnTo>
                      <a:pt x="359" y="5085"/>
                    </a:lnTo>
                    <a:lnTo>
                      <a:pt x="436" y="5239"/>
                    </a:lnTo>
                    <a:lnTo>
                      <a:pt x="512" y="5380"/>
                    </a:lnTo>
                    <a:lnTo>
                      <a:pt x="615" y="5533"/>
                    </a:lnTo>
                    <a:lnTo>
                      <a:pt x="705" y="5661"/>
                    </a:lnTo>
                    <a:lnTo>
                      <a:pt x="807" y="5802"/>
                    </a:lnTo>
                    <a:lnTo>
                      <a:pt x="922" y="5930"/>
                    </a:lnTo>
                    <a:lnTo>
                      <a:pt x="1038" y="6058"/>
                    </a:lnTo>
                    <a:lnTo>
                      <a:pt x="1166" y="6174"/>
                    </a:lnTo>
                    <a:lnTo>
                      <a:pt x="1294" y="6276"/>
                    </a:lnTo>
                    <a:lnTo>
                      <a:pt x="1422" y="6391"/>
                    </a:lnTo>
                    <a:lnTo>
                      <a:pt x="1563" y="6481"/>
                    </a:lnTo>
                    <a:lnTo>
                      <a:pt x="1716" y="6584"/>
                    </a:lnTo>
                    <a:lnTo>
                      <a:pt x="1857" y="6660"/>
                    </a:lnTo>
                    <a:lnTo>
                      <a:pt x="2011" y="6737"/>
                    </a:lnTo>
                    <a:lnTo>
                      <a:pt x="2165" y="6814"/>
                    </a:lnTo>
                    <a:lnTo>
                      <a:pt x="2331" y="6878"/>
                    </a:lnTo>
                    <a:lnTo>
                      <a:pt x="2498" y="6929"/>
                    </a:lnTo>
                    <a:lnTo>
                      <a:pt x="2664" y="6981"/>
                    </a:lnTo>
                    <a:lnTo>
                      <a:pt x="2831" y="7019"/>
                    </a:lnTo>
                    <a:lnTo>
                      <a:pt x="3010" y="7045"/>
                    </a:lnTo>
                    <a:lnTo>
                      <a:pt x="3189" y="7070"/>
                    </a:lnTo>
                    <a:lnTo>
                      <a:pt x="3369" y="7083"/>
                    </a:lnTo>
                    <a:lnTo>
                      <a:pt x="3548" y="7096"/>
                    </a:lnTo>
                    <a:lnTo>
                      <a:pt x="3727" y="7083"/>
                    </a:lnTo>
                    <a:lnTo>
                      <a:pt x="3919" y="7070"/>
                    </a:lnTo>
                    <a:lnTo>
                      <a:pt x="4086" y="7045"/>
                    </a:lnTo>
                    <a:lnTo>
                      <a:pt x="4265" y="7019"/>
                    </a:lnTo>
                    <a:lnTo>
                      <a:pt x="4432" y="6981"/>
                    </a:lnTo>
                    <a:lnTo>
                      <a:pt x="4611" y="6929"/>
                    </a:lnTo>
                    <a:lnTo>
                      <a:pt x="4765" y="6878"/>
                    </a:lnTo>
                    <a:lnTo>
                      <a:pt x="4931" y="6814"/>
                    </a:lnTo>
                    <a:lnTo>
                      <a:pt x="5085" y="6737"/>
                    </a:lnTo>
                    <a:lnTo>
                      <a:pt x="5239" y="6660"/>
                    </a:lnTo>
                    <a:lnTo>
                      <a:pt x="5392" y="6584"/>
                    </a:lnTo>
                    <a:lnTo>
                      <a:pt x="5533" y="6481"/>
                    </a:lnTo>
                    <a:lnTo>
                      <a:pt x="5674" y="6391"/>
                    </a:lnTo>
                    <a:lnTo>
                      <a:pt x="5802" y="6276"/>
                    </a:lnTo>
                    <a:lnTo>
                      <a:pt x="5930" y="6174"/>
                    </a:lnTo>
                    <a:lnTo>
                      <a:pt x="6058" y="6058"/>
                    </a:lnTo>
                    <a:lnTo>
                      <a:pt x="6173" y="5930"/>
                    </a:lnTo>
                    <a:lnTo>
                      <a:pt x="6289" y="5802"/>
                    </a:lnTo>
                    <a:lnTo>
                      <a:pt x="6391" y="5661"/>
                    </a:lnTo>
                    <a:lnTo>
                      <a:pt x="6494" y="5533"/>
                    </a:lnTo>
                    <a:lnTo>
                      <a:pt x="6583" y="5380"/>
                    </a:lnTo>
                    <a:lnTo>
                      <a:pt x="6673" y="5239"/>
                    </a:lnTo>
                    <a:lnTo>
                      <a:pt x="6750" y="5085"/>
                    </a:lnTo>
                    <a:lnTo>
                      <a:pt x="6814" y="4931"/>
                    </a:lnTo>
                    <a:lnTo>
                      <a:pt x="6878" y="4765"/>
                    </a:lnTo>
                    <a:lnTo>
                      <a:pt x="6942" y="4598"/>
                    </a:lnTo>
                    <a:lnTo>
                      <a:pt x="6980" y="4432"/>
                    </a:lnTo>
                    <a:lnTo>
                      <a:pt x="7019" y="4265"/>
                    </a:lnTo>
                    <a:lnTo>
                      <a:pt x="7057" y="4086"/>
                    </a:lnTo>
                    <a:lnTo>
                      <a:pt x="7083" y="3907"/>
                    </a:lnTo>
                    <a:lnTo>
                      <a:pt x="7096" y="3727"/>
                    </a:lnTo>
                    <a:lnTo>
                      <a:pt x="7096" y="3548"/>
                    </a:lnTo>
                    <a:lnTo>
                      <a:pt x="7096" y="3356"/>
                    </a:lnTo>
                    <a:lnTo>
                      <a:pt x="7083" y="3177"/>
                    </a:lnTo>
                    <a:lnTo>
                      <a:pt x="7057" y="3010"/>
                    </a:lnTo>
                    <a:lnTo>
                      <a:pt x="7019" y="2831"/>
                    </a:lnTo>
                    <a:lnTo>
                      <a:pt x="6980" y="2664"/>
                    </a:lnTo>
                    <a:lnTo>
                      <a:pt x="6942" y="2485"/>
                    </a:lnTo>
                    <a:lnTo>
                      <a:pt x="6878" y="2331"/>
                    </a:lnTo>
                    <a:lnTo>
                      <a:pt x="6814" y="2165"/>
                    </a:lnTo>
                    <a:lnTo>
                      <a:pt x="6750" y="2011"/>
                    </a:lnTo>
                    <a:lnTo>
                      <a:pt x="6673" y="1857"/>
                    </a:lnTo>
                    <a:lnTo>
                      <a:pt x="6583" y="1704"/>
                    </a:lnTo>
                    <a:lnTo>
                      <a:pt x="6494" y="1563"/>
                    </a:lnTo>
                    <a:lnTo>
                      <a:pt x="6391" y="1422"/>
                    </a:lnTo>
                    <a:lnTo>
                      <a:pt x="6289" y="1294"/>
                    </a:lnTo>
                    <a:lnTo>
                      <a:pt x="6173" y="1166"/>
                    </a:lnTo>
                    <a:lnTo>
                      <a:pt x="6058" y="1038"/>
                    </a:lnTo>
                    <a:lnTo>
                      <a:pt x="5930" y="922"/>
                    </a:lnTo>
                    <a:lnTo>
                      <a:pt x="5802" y="807"/>
                    </a:lnTo>
                    <a:lnTo>
                      <a:pt x="5674" y="705"/>
                    </a:lnTo>
                    <a:lnTo>
                      <a:pt x="5533" y="602"/>
                    </a:lnTo>
                    <a:lnTo>
                      <a:pt x="5392" y="513"/>
                    </a:lnTo>
                    <a:lnTo>
                      <a:pt x="5239" y="423"/>
                    </a:lnTo>
                    <a:lnTo>
                      <a:pt x="5085" y="346"/>
                    </a:lnTo>
                    <a:lnTo>
                      <a:pt x="4931" y="282"/>
                    </a:lnTo>
                    <a:lnTo>
                      <a:pt x="4765" y="218"/>
                    </a:lnTo>
                    <a:lnTo>
                      <a:pt x="4611" y="154"/>
                    </a:lnTo>
                    <a:lnTo>
                      <a:pt x="4432" y="116"/>
                    </a:lnTo>
                    <a:lnTo>
                      <a:pt x="4265" y="64"/>
                    </a:lnTo>
                    <a:lnTo>
                      <a:pt x="4086" y="39"/>
                    </a:lnTo>
                    <a:lnTo>
                      <a:pt x="3919" y="13"/>
                    </a:lnTo>
                    <a:lnTo>
                      <a:pt x="372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959;p38">
                <a:extLst>
                  <a:ext uri="{FF2B5EF4-FFF2-40B4-BE49-F238E27FC236}">
                    <a16:creationId xmlns:a16="http://schemas.microsoft.com/office/drawing/2014/main" id="{B8152337-959A-55E4-FB0C-5AB1FF0A2DD0}"/>
                  </a:ext>
                </a:extLst>
              </p:cNvPr>
              <p:cNvSpPr/>
              <p:nvPr/>
            </p:nvSpPr>
            <p:spPr>
              <a:xfrm>
                <a:off x="2443559" y="2562510"/>
                <a:ext cx="244459" cy="244459"/>
              </a:xfrm>
              <a:custGeom>
                <a:avLst/>
                <a:gdLst/>
                <a:ahLst/>
                <a:cxnLst/>
                <a:rect l="l" t="t" r="r" b="b"/>
                <a:pathLst>
                  <a:path w="4868" h="4868" extrusionOk="0">
                    <a:moveTo>
                      <a:pt x="2434" y="1"/>
                    </a:moveTo>
                    <a:lnTo>
                      <a:pt x="2191" y="13"/>
                    </a:lnTo>
                    <a:lnTo>
                      <a:pt x="1947" y="52"/>
                    </a:lnTo>
                    <a:lnTo>
                      <a:pt x="1717" y="103"/>
                    </a:lnTo>
                    <a:lnTo>
                      <a:pt x="1486" y="193"/>
                    </a:lnTo>
                    <a:lnTo>
                      <a:pt x="1281" y="295"/>
                    </a:lnTo>
                    <a:lnTo>
                      <a:pt x="1076" y="410"/>
                    </a:lnTo>
                    <a:lnTo>
                      <a:pt x="884" y="551"/>
                    </a:lnTo>
                    <a:lnTo>
                      <a:pt x="718" y="705"/>
                    </a:lnTo>
                    <a:lnTo>
                      <a:pt x="564" y="884"/>
                    </a:lnTo>
                    <a:lnTo>
                      <a:pt x="423" y="1076"/>
                    </a:lnTo>
                    <a:lnTo>
                      <a:pt x="295" y="1269"/>
                    </a:lnTo>
                    <a:lnTo>
                      <a:pt x="193" y="1486"/>
                    </a:lnTo>
                    <a:lnTo>
                      <a:pt x="116" y="1704"/>
                    </a:lnTo>
                    <a:lnTo>
                      <a:pt x="52" y="1935"/>
                    </a:lnTo>
                    <a:lnTo>
                      <a:pt x="13" y="2178"/>
                    </a:lnTo>
                    <a:lnTo>
                      <a:pt x="0" y="2434"/>
                    </a:lnTo>
                    <a:lnTo>
                      <a:pt x="13" y="2677"/>
                    </a:lnTo>
                    <a:lnTo>
                      <a:pt x="52" y="2921"/>
                    </a:lnTo>
                    <a:lnTo>
                      <a:pt x="116" y="3151"/>
                    </a:lnTo>
                    <a:lnTo>
                      <a:pt x="193" y="3382"/>
                    </a:lnTo>
                    <a:lnTo>
                      <a:pt x="295" y="3587"/>
                    </a:lnTo>
                    <a:lnTo>
                      <a:pt x="423" y="3792"/>
                    </a:lnTo>
                    <a:lnTo>
                      <a:pt x="564" y="3984"/>
                    </a:lnTo>
                    <a:lnTo>
                      <a:pt x="718" y="4150"/>
                    </a:lnTo>
                    <a:lnTo>
                      <a:pt x="884" y="4304"/>
                    </a:lnTo>
                    <a:lnTo>
                      <a:pt x="1076" y="4445"/>
                    </a:lnTo>
                    <a:lnTo>
                      <a:pt x="1281" y="4573"/>
                    </a:lnTo>
                    <a:lnTo>
                      <a:pt x="1486" y="4675"/>
                    </a:lnTo>
                    <a:lnTo>
                      <a:pt x="1717" y="4752"/>
                    </a:lnTo>
                    <a:lnTo>
                      <a:pt x="1947" y="4816"/>
                    </a:lnTo>
                    <a:lnTo>
                      <a:pt x="2191" y="4855"/>
                    </a:lnTo>
                    <a:lnTo>
                      <a:pt x="2434" y="4868"/>
                    </a:lnTo>
                    <a:lnTo>
                      <a:pt x="2690" y="4855"/>
                    </a:lnTo>
                    <a:lnTo>
                      <a:pt x="2921" y="4816"/>
                    </a:lnTo>
                    <a:lnTo>
                      <a:pt x="3164" y="4752"/>
                    </a:lnTo>
                    <a:lnTo>
                      <a:pt x="3382" y="4675"/>
                    </a:lnTo>
                    <a:lnTo>
                      <a:pt x="3599" y="4573"/>
                    </a:lnTo>
                    <a:lnTo>
                      <a:pt x="3792" y="4445"/>
                    </a:lnTo>
                    <a:lnTo>
                      <a:pt x="3984" y="4304"/>
                    </a:lnTo>
                    <a:lnTo>
                      <a:pt x="4150" y="4150"/>
                    </a:lnTo>
                    <a:lnTo>
                      <a:pt x="4317" y="3984"/>
                    </a:lnTo>
                    <a:lnTo>
                      <a:pt x="4458" y="3792"/>
                    </a:lnTo>
                    <a:lnTo>
                      <a:pt x="4573" y="3587"/>
                    </a:lnTo>
                    <a:lnTo>
                      <a:pt x="4675" y="3382"/>
                    </a:lnTo>
                    <a:lnTo>
                      <a:pt x="4765" y="3151"/>
                    </a:lnTo>
                    <a:lnTo>
                      <a:pt x="4816" y="2921"/>
                    </a:lnTo>
                    <a:lnTo>
                      <a:pt x="4855" y="2677"/>
                    </a:lnTo>
                    <a:lnTo>
                      <a:pt x="4867" y="2434"/>
                    </a:lnTo>
                    <a:lnTo>
                      <a:pt x="4855" y="2178"/>
                    </a:lnTo>
                    <a:lnTo>
                      <a:pt x="4816" y="1935"/>
                    </a:lnTo>
                    <a:lnTo>
                      <a:pt x="4765" y="1704"/>
                    </a:lnTo>
                    <a:lnTo>
                      <a:pt x="4675" y="1486"/>
                    </a:lnTo>
                    <a:lnTo>
                      <a:pt x="4573" y="1269"/>
                    </a:lnTo>
                    <a:lnTo>
                      <a:pt x="4458" y="1076"/>
                    </a:lnTo>
                    <a:lnTo>
                      <a:pt x="4317" y="884"/>
                    </a:lnTo>
                    <a:lnTo>
                      <a:pt x="4150" y="705"/>
                    </a:lnTo>
                    <a:lnTo>
                      <a:pt x="3984" y="551"/>
                    </a:lnTo>
                    <a:lnTo>
                      <a:pt x="3792" y="410"/>
                    </a:lnTo>
                    <a:lnTo>
                      <a:pt x="3599" y="295"/>
                    </a:lnTo>
                    <a:lnTo>
                      <a:pt x="3382" y="193"/>
                    </a:lnTo>
                    <a:lnTo>
                      <a:pt x="3164" y="103"/>
                    </a:lnTo>
                    <a:lnTo>
                      <a:pt x="2921" y="52"/>
                    </a:lnTo>
                    <a:lnTo>
                      <a:pt x="2690" y="13"/>
                    </a:lnTo>
                    <a:lnTo>
                      <a:pt x="24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960;p38">
                <a:extLst>
                  <a:ext uri="{FF2B5EF4-FFF2-40B4-BE49-F238E27FC236}">
                    <a16:creationId xmlns:a16="http://schemas.microsoft.com/office/drawing/2014/main" id="{F8630B5E-EF38-137B-5209-95834EB22377}"/>
                  </a:ext>
                </a:extLst>
              </p:cNvPr>
              <p:cNvSpPr/>
              <p:nvPr/>
            </p:nvSpPr>
            <p:spPr>
              <a:xfrm>
                <a:off x="1697489" y="3169681"/>
                <a:ext cx="1024638" cy="292668"/>
              </a:xfrm>
              <a:custGeom>
                <a:avLst/>
                <a:gdLst/>
                <a:ahLst/>
                <a:cxnLst/>
                <a:rect l="l" t="t" r="r" b="b"/>
                <a:pathLst>
                  <a:path w="20404" h="5828" extrusionOk="0">
                    <a:moveTo>
                      <a:pt x="2664" y="0"/>
                    </a:moveTo>
                    <a:lnTo>
                      <a:pt x="2395" y="13"/>
                    </a:lnTo>
                    <a:lnTo>
                      <a:pt x="2126" y="51"/>
                    </a:lnTo>
                    <a:lnTo>
                      <a:pt x="1870" y="116"/>
                    </a:lnTo>
                    <a:lnTo>
                      <a:pt x="1627" y="205"/>
                    </a:lnTo>
                    <a:lnTo>
                      <a:pt x="1396" y="320"/>
                    </a:lnTo>
                    <a:lnTo>
                      <a:pt x="1179" y="449"/>
                    </a:lnTo>
                    <a:lnTo>
                      <a:pt x="974" y="602"/>
                    </a:lnTo>
                    <a:lnTo>
                      <a:pt x="782" y="782"/>
                    </a:lnTo>
                    <a:lnTo>
                      <a:pt x="615" y="961"/>
                    </a:lnTo>
                    <a:lnTo>
                      <a:pt x="461" y="1166"/>
                    </a:lnTo>
                    <a:lnTo>
                      <a:pt x="320" y="1383"/>
                    </a:lnTo>
                    <a:lnTo>
                      <a:pt x="205" y="1627"/>
                    </a:lnTo>
                    <a:lnTo>
                      <a:pt x="116" y="1870"/>
                    </a:lnTo>
                    <a:lnTo>
                      <a:pt x="52" y="2126"/>
                    </a:lnTo>
                    <a:lnTo>
                      <a:pt x="13" y="2383"/>
                    </a:lnTo>
                    <a:lnTo>
                      <a:pt x="0" y="2651"/>
                    </a:lnTo>
                    <a:lnTo>
                      <a:pt x="0" y="3164"/>
                    </a:lnTo>
                    <a:lnTo>
                      <a:pt x="13" y="3433"/>
                    </a:lnTo>
                    <a:lnTo>
                      <a:pt x="52" y="3702"/>
                    </a:lnTo>
                    <a:lnTo>
                      <a:pt x="116" y="3958"/>
                    </a:lnTo>
                    <a:lnTo>
                      <a:pt x="205" y="4201"/>
                    </a:lnTo>
                    <a:lnTo>
                      <a:pt x="320" y="4432"/>
                    </a:lnTo>
                    <a:lnTo>
                      <a:pt x="461" y="4649"/>
                    </a:lnTo>
                    <a:lnTo>
                      <a:pt x="615" y="4854"/>
                    </a:lnTo>
                    <a:lnTo>
                      <a:pt x="782" y="5047"/>
                    </a:lnTo>
                    <a:lnTo>
                      <a:pt x="974" y="5213"/>
                    </a:lnTo>
                    <a:lnTo>
                      <a:pt x="1179" y="5367"/>
                    </a:lnTo>
                    <a:lnTo>
                      <a:pt x="1396" y="5508"/>
                    </a:lnTo>
                    <a:lnTo>
                      <a:pt x="1627" y="5610"/>
                    </a:lnTo>
                    <a:lnTo>
                      <a:pt x="1870" y="5700"/>
                    </a:lnTo>
                    <a:lnTo>
                      <a:pt x="2126" y="5764"/>
                    </a:lnTo>
                    <a:lnTo>
                      <a:pt x="2395" y="5815"/>
                    </a:lnTo>
                    <a:lnTo>
                      <a:pt x="2664" y="5828"/>
                    </a:lnTo>
                    <a:lnTo>
                      <a:pt x="17739" y="5828"/>
                    </a:lnTo>
                    <a:lnTo>
                      <a:pt x="18008" y="5815"/>
                    </a:lnTo>
                    <a:lnTo>
                      <a:pt x="18277" y="5764"/>
                    </a:lnTo>
                    <a:lnTo>
                      <a:pt x="18533" y="5700"/>
                    </a:lnTo>
                    <a:lnTo>
                      <a:pt x="18777" y="5610"/>
                    </a:lnTo>
                    <a:lnTo>
                      <a:pt x="19007" y="5508"/>
                    </a:lnTo>
                    <a:lnTo>
                      <a:pt x="19225" y="5367"/>
                    </a:lnTo>
                    <a:lnTo>
                      <a:pt x="19430" y="5213"/>
                    </a:lnTo>
                    <a:lnTo>
                      <a:pt x="19622" y="5047"/>
                    </a:lnTo>
                    <a:lnTo>
                      <a:pt x="19788" y="4854"/>
                    </a:lnTo>
                    <a:lnTo>
                      <a:pt x="19942" y="4649"/>
                    </a:lnTo>
                    <a:lnTo>
                      <a:pt x="20070" y="4432"/>
                    </a:lnTo>
                    <a:lnTo>
                      <a:pt x="20185" y="4201"/>
                    </a:lnTo>
                    <a:lnTo>
                      <a:pt x="20275" y="3958"/>
                    </a:lnTo>
                    <a:lnTo>
                      <a:pt x="20339" y="3702"/>
                    </a:lnTo>
                    <a:lnTo>
                      <a:pt x="20378" y="3433"/>
                    </a:lnTo>
                    <a:lnTo>
                      <a:pt x="20403" y="3164"/>
                    </a:lnTo>
                    <a:lnTo>
                      <a:pt x="20403" y="2651"/>
                    </a:lnTo>
                    <a:lnTo>
                      <a:pt x="20378" y="2383"/>
                    </a:lnTo>
                    <a:lnTo>
                      <a:pt x="20339" y="2126"/>
                    </a:lnTo>
                    <a:lnTo>
                      <a:pt x="20275" y="1870"/>
                    </a:lnTo>
                    <a:lnTo>
                      <a:pt x="20185" y="1627"/>
                    </a:lnTo>
                    <a:lnTo>
                      <a:pt x="20070" y="1383"/>
                    </a:lnTo>
                    <a:lnTo>
                      <a:pt x="19942" y="1166"/>
                    </a:lnTo>
                    <a:lnTo>
                      <a:pt x="19788" y="961"/>
                    </a:lnTo>
                    <a:lnTo>
                      <a:pt x="19622" y="782"/>
                    </a:lnTo>
                    <a:lnTo>
                      <a:pt x="19430" y="602"/>
                    </a:lnTo>
                    <a:lnTo>
                      <a:pt x="19225" y="449"/>
                    </a:lnTo>
                    <a:lnTo>
                      <a:pt x="19007" y="320"/>
                    </a:lnTo>
                    <a:lnTo>
                      <a:pt x="18777" y="205"/>
                    </a:lnTo>
                    <a:lnTo>
                      <a:pt x="18533" y="116"/>
                    </a:lnTo>
                    <a:lnTo>
                      <a:pt x="18277" y="51"/>
                    </a:lnTo>
                    <a:lnTo>
                      <a:pt x="18008" y="13"/>
                    </a:lnTo>
                    <a:lnTo>
                      <a:pt x="17739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961;p38">
                <a:extLst>
                  <a:ext uri="{FF2B5EF4-FFF2-40B4-BE49-F238E27FC236}">
                    <a16:creationId xmlns:a16="http://schemas.microsoft.com/office/drawing/2014/main" id="{A987F00F-9C3C-036C-783B-0D612E78BDB2}"/>
                  </a:ext>
                </a:extLst>
              </p:cNvPr>
              <p:cNvSpPr/>
              <p:nvPr/>
            </p:nvSpPr>
            <p:spPr>
              <a:xfrm>
                <a:off x="1751522" y="3224317"/>
                <a:ext cx="915917" cy="183394"/>
              </a:xfrm>
              <a:custGeom>
                <a:avLst/>
                <a:gdLst/>
                <a:ahLst/>
                <a:cxnLst/>
                <a:rect l="l" t="t" r="r" b="b"/>
                <a:pathLst>
                  <a:path w="18239" h="3652" extrusionOk="0">
                    <a:moveTo>
                      <a:pt x="1640" y="1"/>
                    </a:moveTo>
                    <a:lnTo>
                      <a:pt x="1460" y="39"/>
                    </a:lnTo>
                    <a:lnTo>
                      <a:pt x="1281" y="78"/>
                    </a:lnTo>
                    <a:lnTo>
                      <a:pt x="1114" y="142"/>
                    </a:lnTo>
                    <a:lnTo>
                      <a:pt x="961" y="219"/>
                    </a:lnTo>
                    <a:lnTo>
                      <a:pt x="807" y="308"/>
                    </a:lnTo>
                    <a:lnTo>
                      <a:pt x="666" y="411"/>
                    </a:lnTo>
                    <a:lnTo>
                      <a:pt x="538" y="526"/>
                    </a:lnTo>
                    <a:lnTo>
                      <a:pt x="423" y="667"/>
                    </a:lnTo>
                    <a:lnTo>
                      <a:pt x="320" y="795"/>
                    </a:lnTo>
                    <a:lnTo>
                      <a:pt x="218" y="949"/>
                    </a:lnTo>
                    <a:lnTo>
                      <a:pt x="141" y="1115"/>
                    </a:lnTo>
                    <a:lnTo>
                      <a:pt x="90" y="1282"/>
                    </a:lnTo>
                    <a:lnTo>
                      <a:pt x="39" y="1448"/>
                    </a:lnTo>
                    <a:lnTo>
                      <a:pt x="13" y="1640"/>
                    </a:lnTo>
                    <a:lnTo>
                      <a:pt x="0" y="1820"/>
                    </a:lnTo>
                    <a:lnTo>
                      <a:pt x="13" y="2012"/>
                    </a:lnTo>
                    <a:lnTo>
                      <a:pt x="39" y="2191"/>
                    </a:lnTo>
                    <a:lnTo>
                      <a:pt x="90" y="2358"/>
                    </a:lnTo>
                    <a:lnTo>
                      <a:pt x="141" y="2537"/>
                    </a:lnTo>
                    <a:lnTo>
                      <a:pt x="218" y="2691"/>
                    </a:lnTo>
                    <a:lnTo>
                      <a:pt x="320" y="2844"/>
                    </a:lnTo>
                    <a:lnTo>
                      <a:pt x="423" y="2985"/>
                    </a:lnTo>
                    <a:lnTo>
                      <a:pt x="538" y="3113"/>
                    </a:lnTo>
                    <a:lnTo>
                      <a:pt x="666" y="3228"/>
                    </a:lnTo>
                    <a:lnTo>
                      <a:pt x="807" y="3331"/>
                    </a:lnTo>
                    <a:lnTo>
                      <a:pt x="961" y="3421"/>
                    </a:lnTo>
                    <a:lnTo>
                      <a:pt x="1114" y="3497"/>
                    </a:lnTo>
                    <a:lnTo>
                      <a:pt x="1281" y="3561"/>
                    </a:lnTo>
                    <a:lnTo>
                      <a:pt x="1460" y="3613"/>
                    </a:lnTo>
                    <a:lnTo>
                      <a:pt x="1640" y="3638"/>
                    </a:lnTo>
                    <a:lnTo>
                      <a:pt x="1832" y="3651"/>
                    </a:lnTo>
                    <a:lnTo>
                      <a:pt x="16420" y="3651"/>
                    </a:lnTo>
                    <a:lnTo>
                      <a:pt x="16612" y="3638"/>
                    </a:lnTo>
                    <a:lnTo>
                      <a:pt x="16791" y="3613"/>
                    </a:lnTo>
                    <a:lnTo>
                      <a:pt x="16958" y="3561"/>
                    </a:lnTo>
                    <a:lnTo>
                      <a:pt x="17124" y="3497"/>
                    </a:lnTo>
                    <a:lnTo>
                      <a:pt x="17291" y="3421"/>
                    </a:lnTo>
                    <a:lnTo>
                      <a:pt x="17444" y="3331"/>
                    </a:lnTo>
                    <a:lnTo>
                      <a:pt x="17585" y="3228"/>
                    </a:lnTo>
                    <a:lnTo>
                      <a:pt x="17713" y="3113"/>
                    </a:lnTo>
                    <a:lnTo>
                      <a:pt x="17829" y="2985"/>
                    </a:lnTo>
                    <a:lnTo>
                      <a:pt x="17931" y="2844"/>
                    </a:lnTo>
                    <a:lnTo>
                      <a:pt x="18021" y="2691"/>
                    </a:lnTo>
                    <a:lnTo>
                      <a:pt x="18098" y="2537"/>
                    </a:lnTo>
                    <a:lnTo>
                      <a:pt x="18162" y="2358"/>
                    </a:lnTo>
                    <a:lnTo>
                      <a:pt x="18213" y="2191"/>
                    </a:lnTo>
                    <a:lnTo>
                      <a:pt x="18239" y="2012"/>
                    </a:lnTo>
                    <a:lnTo>
                      <a:pt x="18239" y="1820"/>
                    </a:lnTo>
                    <a:lnTo>
                      <a:pt x="18239" y="1640"/>
                    </a:lnTo>
                    <a:lnTo>
                      <a:pt x="18213" y="1448"/>
                    </a:lnTo>
                    <a:lnTo>
                      <a:pt x="18162" y="1282"/>
                    </a:lnTo>
                    <a:lnTo>
                      <a:pt x="18098" y="1115"/>
                    </a:lnTo>
                    <a:lnTo>
                      <a:pt x="18021" y="949"/>
                    </a:lnTo>
                    <a:lnTo>
                      <a:pt x="17931" y="795"/>
                    </a:lnTo>
                    <a:lnTo>
                      <a:pt x="17829" y="667"/>
                    </a:lnTo>
                    <a:lnTo>
                      <a:pt x="17713" y="526"/>
                    </a:lnTo>
                    <a:lnTo>
                      <a:pt x="17585" y="411"/>
                    </a:lnTo>
                    <a:lnTo>
                      <a:pt x="17444" y="308"/>
                    </a:lnTo>
                    <a:lnTo>
                      <a:pt x="17291" y="219"/>
                    </a:lnTo>
                    <a:lnTo>
                      <a:pt x="17124" y="142"/>
                    </a:lnTo>
                    <a:lnTo>
                      <a:pt x="16958" y="78"/>
                    </a:lnTo>
                    <a:lnTo>
                      <a:pt x="16791" y="39"/>
                    </a:lnTo>
                    <a:lnTo>
                      <a:pt x="16612" y="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962;p38">
                <a:extLst>
                  <a:ext uri="{FF2B5EF4-FFF2-40B4-BE49-F238E27FC236}">
                    <a16:creationId xmlns:a16="http://schemas.microsoft.com/office/drawing/2014/main" id="{60F0933C-4B13-518A-A351-62956BFA9B40}"/>
                  </a:ext>
                </a:extLst>
              </p:cNvPr>
              <p:cNvSpPr/>
              <p:nvPr/>
            </p:nvSpPr>
            <p:spPr>
              <a:xfrm>
                <a:off x="2133571" y="3224317"/>
                <a:ext cx="152460" cy="18339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652" extrusionOk="0">
                    <a:moveTo>
                      <a:pt x="0" y="1"/>
                    </a:moveTo>
                    <a:lnTo>
                      <a:pt x="0" y="3651"/>
                    </a:lnTo>
                    <a:lnTo>
                      <a:pt x="3035" y="3651"/>
                    </a:lnTo>
                    <a:lnTo>
                      <a:pt x="3035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963;p38">
                <a:extLst>
                  <a:ext uri="{FF2B5EF4-FFF2-40B4-BE49-F238E27FC236}">
                    <a16:creationId xmlns:a16="http://schemas.microsoft.com/office/drawing/2014/main" id="{9574EBF5-5B56-992F-1FF8-6795774AEAE1}"/>
                  </a:ext>
                </a:extLst>
              </p:cNvPr>
              <p:cNvSpPr/>
              <p:nvPr/>
            </p:nvSpPr>
            <p:spPr>
              <a:xfrm>
                <a:off x="1828053" y="3224317"/>
                <a:ext cx="152460" cy="18339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652" extrusionOk="0">
                    <a:moveTo>
                      <a:pt x="0" y="1"/>
                    </a:moveTo>
                    <a:lnTo>
                      <a:pt x="0" y="3651"/>
                    </a:lnTo>
                    <a:lnTo>
                      <a:pt x="3036" y="3651"/>
                    </a:lnTo>
                    <a:lnTo>
                      <a:pt x="3036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964;p38">
                <a:extLst>
                  <a:ext uri="{FF2B5EF4-FFF2-40B4-BE49-F238E27FC236}">
                    <a16:creationId xmlns:a16="http://schemas.microsoft.com/office/drawing/2014/main" id="{806F9FC1-7209-5BB5-4C65-80A38002B3B5}"/>
                  </a:ext>
                </a:extLst>
              </p:cNvPr>
              <p:cNvSpPr/>
              <p:nvPr/>
            </p:nvSpPr>
            <p:spPr>
              <a:xfrm>
                <a:off x="2438386" y="3224317"/>
                <a:ext cx="153163" cy="183394"/>
              </a:xfrm>
              <a:custGeom>
                <a:avLst/>
                <a:gdLst/>
                <a:ahLst/>
                <a:cxnLst/>
                <a:rect l="l" t="t" r="r" b="b"/>
                <a:pathLst>
                  <a:path w="3050" h="3652" extrusionOk="0">
                    <a:moveTo>
                      <a:pt x="1" y="1"/>
                    </a:moveTo>
                    <a:lnTo>
                      <a:pt x="1" y="3651"/>
                    </a:lnTo>
                    <a:lnTo>
                      <a:pt x="3049" y="3651"/>
                    </a:lnTo>
                    <a:lnTo>
                      <a:pt x="3049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965;p38">
                <a:extLst>
                  <a:ext uri="{FF2B5EF4-FFF2-40B4-BE49-F238E27FC236}">
                    <a16:creationId xmlns:a16="http://schemas.microsoft.com/office/drawing/2014/main" id="{0E9C54EA-33F2-7494-D512-E1561BA3E86E}"/>
                  </a:ext>
                </a:extLst>
              </p:cNvPr>
              <p:cNvSpPr/>
              <p:nvPr/>
            </p:nvSpPr>
            <p:spPr>
              <a:xfrm>
                <a:off x="1904583" y="3672000"/>
                <a:ext cx="610444" cy="83010"/>
              </a:xfrm>
              <a:custGeom>
                <a:avLst/>
                <a:gdLst/>
                <a:ahLst/>
                <a:cxnLst/>
                <a:rect l="l" t="t" r="r" b="b"/>
                <a:pathLst>
                  <a:path w="12156" h="1653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26" y="333"/>
                    </a:lnTo>
                    <a:lnTo>
                      <a:pt x="64" y="487"/>
                    </a:lnTo>
                    <a:lnTo>
                      <a:pt x="128" y="641"/>
                    </a:lnTo>
                    <a:lnTo>
                      <a:pt x="193" y="781"/>
                    </a:lnTo>
                    <a:lnTo>
                      <a:pt x="269" y="922"/>
                    </a:lnTo>
                    <a:lnTo>
                      <a:pt x="372" y="1050"/>
                    </a:lnTo>
                    <a:lnTo>
                      <a:pt x="474" y="1166"/>
                    </a:lnTo>
                    <a:lnTo>
                      <a:pt x="590" y="1268"/>
                    </a:lnTo>
                    <a:lnTo>
                      <a:pt x="718" y="1371"/>
                    </a:lnTo>
                    <a:lnTo>
                      <a:pt x="859" y="1447"/>
                    </a:lnTo>
                    <a:lnTo>
                      <a:pt x="999" y="1512"/>
                    </a:lnTo>
                    <a:lnTo>
                      <a:pt x="1153" y="1576"/>
                    </a:lnTo>
                    <a:lnTo>
                      <a:pt x="1307" y="1614"/>
                    </a:lnTo>
                    <a:lnTo>
                      <a:pt x="1473" y="1640"/>
                    </a:lnTo>
                    <a:lnTo>
                      <a:pt x="1640" y="1652"/>
                    </a:lnTo>
                    <a:lnTo>
                      <a:pt x="10516" y="1652"/>
                    </a:lnTo>
                    <a:lnTo>
                      <a:pt x="10682" y="1640"/>
                    </a:lnTo>
                    <a:lnTo>
                      <a:pt x="10849" y="1614"/>
                    </a:lnTo>
                    <a:lnTo>
                      <a:pt x="11002" y="1576"/>
                    </a:lnTo>
                    <a:lnTo>
                      <a:pt x="11156" y="1512"/>
                    </a:lnTo>
                    <a:lnTo>
                      <a:pt x="11297" y="1447"/>
                    </a:lnTo>
                    <a:lnTo>
                      <a:pt x="11438" y="1371"/>
                    </a:lnTo>
                    <a:lnTo>
                      <a:pt x="11553" y="1268"/>
                    </a:lnTo>
                    <a:lnTo>
                      <a:pt x="11681" y="1166"/>
                    </a:lnTo>
                    <a:lnTo>
                      <a:pt x="11784" y="1050"/>
                    </a:lnTo>
                    <a:lnTo>
                      <a:pt x="11873" y="922"/>
                    </a:lnTo>
                    <a:lnTo>
                      <a:pt x="11963" y="781"/>
                    </a:lnTo>
                    <a:lnTo>
                      <a:pt x="12027" y="641"/>
                    </a:lnTo>
                    <a:lnTo>
                      <a:pt x="12078" y="487"/>
                    </a:lnTo>
                    <a:lnTo>
                      <a:pt x="12117" y="333"/>
                    </a:lnTo>
                    <a:lnTo>
                      <a:pt x="12142" y="167"/>
                    </a:lnTo>
                    <a:lnTo>
                      <a:pt x="12155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966;p38">
                <a:extLst>
                  <a:ext uri="{FF2B5EF4-FFF2-40B4-BE49-F238E27FC236}">
                    <a16:creationId xmlns:a16="http://schemas.microsoft.com/office/drawing/2014/main" id="{1B24D065-B61A-FC3F-ABFD-34EB4EAE55A5}"/>
                  </a:ext>
                </a:extLst>
              </p:cNvPr>
              <p:cNvSpPr/>
              <p:nvPr/>
            </p:nvSpPr>
            <p:spPr>
              <a:xfrm>
                <a:off x="2034494" y="3754958"/>
                <a:ext cx="350568" cy="274690"/>
              </a:xfrm>
              <a:custGeom>
                <a:avLst/>
                <a:gdLst/>
                <a:ahLst/>
                <a:cxnLst/>
                <a:rect l="l" t="t" r="r" b="b"/>
                <a:pathLst>
                  <a:path w="6981" h="5470" extrusionOk="0">
                    <a:moveTo>
                      <a:pt x="1" y="0"/>
                    </a:moveTo>
                    <a:lnTo>
                      <a:pt x="1" y="5469"/>
                    </a:lnTo>
                    <a:lnTo>
                      <a:pt x="6981" y="5469"/>
                    </a:lnTo>
                    <a:lnTo>
                      <a:pt x="6981" y="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967;p38">
                <a:extLst>
                  <a:ext uri="{FF2B5EF4-FFF2-40B4-BE49-F238E27FC236}">
                    <a16:creationId xmlns:a16="http://schemas.microsoft.com/office/drawing/2014/main" id="{DC38A542-422A-07EB-0089-5A8AEF869168}"/>
                  </a:ext>
                </a:extLst>
              </p:cNvPr>
              <p:cNvSpPr/>
              <p:nvPr/>
            </p:nvSpPr>
            <p:spPr>
              <a:xfrm>
                <a:off x="2034494" y="3846302"/>
                <a:ext cx="350568" cy="91346"/>
              </a:xfrm>
              <a:custGeom>
                <a:avLst/>
                <a:gdLst/>
                <a:ahLst/>
                <a:cxnLst/>
                <a:rect l="l" t="t" r="r" b="b"/>
                <a:pathLst>
                  <a:path w="6981" h="1819" extrusionOk="0">
                    <a:moveTo>
                      <a:pt x="1" y="0"/>
                    </a:moveTo>
                    <a:lnTo>
                      <a:pt x="1" y="1819"/>
                    </a:lnTo>
                    <a:lnTo>
                      <a:pt x="6981" y="1819"/>
                    </a:lnTo>
                    <a:lnTo>
                      <a:pt x="6981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968;p38">
                <a:extLst>
                  <a:ext uri="{FF2B5EF4-FFF2-40B4-BE49-F238E27FC236}">
                    <a16:creationId xmlns:a16="http://schemas.microsoft.com/office/drawing/2014/main" id="{32B9CFED-C787-77F7-3061-D8F6F89DB07C}"/>
                  </a:ext>
                </a:extLst>
              </p:cNvPr>
              <p:cNvSpPr/>
              <p:nvPr/>
            </p:nvSpPr>
            <p:spPr>
              <a:xfrm>
                <a:off x="1226658" y="4029593"/>
                <a:ext cx="1965613" cy="702392"/>
              </a:xfrm>
              <a:custGeom>
                <a:avLst/>
                <a:gdLst/>
                <a:ahLst/>
                <a:cxnLst/>
                <a:rect l="l" t="t" r="r" b="b"/>
                <a:pathLst>
                  <a:path w="39142" h="13987" extrusionOk="0">
                    <a:moveTo>
                      <a:pt x="6097" y="0"/>
                    </a:moveTo>
                    <a:lnTo>
                      <a:pt x="5764" y="26"/>
                    </a:lnTo>
                    <a:lnTo>
                      <a:pt x="5444" y="77"/>
                    </a:lnTo>
                    <a:lnTo>
                      <a:pt x="5137" y="128"/>
                    </a:lnTo>
                    <a:lnTo>
                      <a:pt x="4817" y="205"/>
                    </a:lnTo>
                    <a:lnTo>
                      <a:pt x="4522" y="282"/>
                    </a:lnTo>
                    <a:lnTo>
                      <a:pt x="4215" y="385"/>
                    </a:lnTo>
                    <a:lnTo>
                      <a:pt x="3933" y="500"/>
                    </a:lnTo>
                    <a:lnTo>
                      <a:pt x="3638" y="628"/>
                    </a:lnTo>
                    <a:lnTo>
                      <a:pt x="3369" y="769"/>
                    </a:lnTo>
                    <a:lnTo>
                      <a:pt x="3100" y="923"/>
                    </a:lnTo>
                    <a:lnTo>
                      <a:pt x="2831" y="1089"/>
                    </a:lnTo>
                    <a:lnTo>
                      <a:pt x="2588" y="1268"/>
                    </a:lnTo>
                    <a:lnTo>
                      <a:pt x="2345" y="1460"/>
                    </a:lnTo>
                    <a:lnTo>
                      <a:pt x="2114" y="1665"/>
                    </a:lnTo>
                    <a:lnTo>
                      <a:pt x="1884" y="1883"/>
                    </a:lnTo>
                    <a:lnTo>
                      <a:pt x="1679" y="2101"/>
                    </a:lnTo>
                    <a:lnTo>
                      <a:pt x="1474" y="2331"/>
                    </a:lnTo>
                    <a:lnTo>
                      <a:pt x="1282" y="2575"/>
                    </a:lnTo>
                    <a:lnTo>
                      <a:pt x="1102" y="2831"/>
                    </a:lnTo>
                    <a:lnTo>
                      <a:pt x="936" y="3087"/>
                    </a:lnTo>
                    <a:lnTo>
                      <a:pt x="782" y="3356"/>
                    </a:lnTo>
                    <a:lnTo>
                      <a:pt x="641" y="3638"/>
                    </a:lnTo>
                    <a:lnTo>
                      <a:pt x="513" y="3920"/>
                    </a:lnTo>
                    <a:lnTo>
                      <a:pt x="398" y="4214"/>
                    </a:lnTo>
                    <a:lnTo>
                      <a:pt x="296" y="4509"/>
                    </a:lnTo>
                    <a:lnTo>
                      <a:pt x="206" y="4816"/>
                    </a:lnTo>
                    <a:lnTo>
                      <a:pt x="129" y="5124"/>
                    </a:lnTo>
                    <a:lnTo>
                      <a:pt x="78" y="5444"/>
                    </a:lnTo>
                    <a:lnTo>
                      <a:pt x="39" y="5764"/>
                    </a:lnTo>
                    <a:lnTo>
                      <a:pt x="14" y="6084"/>
                    </a:lnTo>
                    <a:lnTo>
                      <a:pt x="1" y="6417"/>
                    </a:lnTo>
                    <a:lnTo>
                      <a:pt x="1" y="13987"/>
                    </a:lnTo>
                    <a:lnTo>
                      <a:pt x="39142" y="13987"/>
                    </a:lnTo>
                    <a:lnTo>
                      <a:pt x="39142" y="6417"/>
                    </a:lnTo>
                    <a:lnTo>
                      <a:pt x="39142" y="6084"/>
                    </a:lnTo>
                    <a:lnTo>
                      <a:pt x="39116" y="5764"/>
                    </a:lnTo>
                    <a:lnTo>
                      <a:pt x="39078" y="5444"/>
                    </a:lnTo>
                    <a:lnTo>
                      <a:pt x="39014" y="5124"/>
                    </a:lnTo>
                    <a:lnTo>
                      <a:pt x="38950" y="4816"/>
                    </a:lnTo>
                    <a:lnTo>
                      <a:pt x="38860" y="4509"/>
                    </a:lnTo>
                    <a:lnTo>
                      <a:pt x="38758" y="4214"/>
                    </a:lnTo>
                    <a:lnTo>
                      <a:pt x="38642" y="3920"/>
                    </a:lnTo>
                    <a:lnTo>
                      <a:pt x="38514" y="3638"/>
                    </a:lnTo>
                    <a:lnTo>
                      <a:pt x="38373" y="3356"/>
                    </a:lnTo>
                    <a:lnTo>
                      <a:pt x="38220" y="3087"/>
                    </a:lnTo>
                    <a:lnTo>
                      <a:pt x="38053" y="2831"/>
                    </a:lnTo>
                    <a:lnTo>
                      <a:pt x="37874" y="2575"/>
                    </a:lnTo>
                    <a:lnTo>
                      <a:pt x="37682" y="2331"/>
                    </a:lnTo>
                    <a:lnTo>
                      <a:pt x="37477" y="2101"/>
                    </a:lnTo>
                    <a:lnTo>
                      <a:pt x="37272" y="1883"/>
                    </a:lnTo>
                    <a:lnTo>
                      <a:pt x="37041" y="1665"/>
                    </a:lnTo>
                    <a:lnTo>
                      <a:pt x="36811" y="1460"/>
                    </a:lnTo>
                    <a:lnTo>
                      <a:pt x="36567" y="1268"/>
                    </a:lnTo>
                    <a:lnTo>
                      <a:pt x="36311" y="1089"/>
                    </a:lnTo>
                    <a:lnTo>
                      <a:pt x="36055" y="923"/>
                    </a:lnTo>
                    <a:lnTo>
                      <a:pt x="35786" y="769"/>
                    </a:lnTo>
                    <a:lnTo>
                      <a:pt x="35504" y="628"/>
                    </a:lnTo>
                    <a:lnTo>
                      <a:pt x="35223" y="500"/>
                    </a:lnTo>
                    <a:lnTo>
                      <a:pt x="34928" y="385"/>
                    </a:lnTo>
                    <a:lnTo>
                      <a:pt x="34633" y="282"/>
                    </a:lnTo>
                    <a:lnTo>
                      <a:pt x="34326" y="205"/>
                    </a:lnTo>
                    <a:lnTo>
                      <a:pt x="34019" y="128"/>
                    </a:lnTo>
                    <a:lnTo>
                      <a:pt x="33698" y="77"/>
                    </a:lnTo>
                    <a:lnTo>
                      <a:pt x="33378" y="26"/>
                    </a:lnTo>
                    <a:lnTo>
                      <a:pt x="33058" y="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3" name="Conector angular 162">
              <a:extLst>
                <a:ext uri="{FF2B5EF4-FFF2-40B4-BE49-F238E27FC236}">
                  <a16:creationId xmlns:a16="http://schemas.microsoft.com/office/drawing/2014/main" id="{ED830509-29A6-8730-D35D-C30B8E5232C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308351" y="5353860"/>
              <a:ext cx="180000" cy="1368000"/>
            </a:xfrm>
            <a:prstGeom prst="bentConnector3">
              <a:avLst>
                <a:gd name="adj1" fmla="val -77423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de flecha 168">
              <a:extLst>
                <a:ext uri="{FF2B5EF4-FFF2-40B4-BE49-F238E27FC236}">
                  <a16:creationId xmlns:a16="http://schemas.microsoft.com/office/drawing/2014/main" id="{C3DBC271-8EE9-5432-FC57-F238B7654A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5197" y="5691690"/>
              <a:ext cx="21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" name="Grupo 286">
              <a:extLst>
                <a:ext uri="{FF2B5EF4-FFF2-40B4-BE49-F238E27FC236}">
                  <a16:creationId xmlns:a16="http://schemas.microsoft.com/office/drawing/2014/main" id="{0092118D-E716-9FFE-3716-926306C00867}"/>
                </a:ext>
              </a:extLst>
            </p:cNvPr>
            <p:cNvGrpSpPr/>
            <p:nvPr/>
          </p:nvGrpSpPr>
          <p:grpSpPr>
            <a:xfrm>
              <a:off x="1177952" y="5324293"/>
              <a:ext cx="416689" cy="734794"/>
              <a:chOff x="1177952" y="5324293"/>
              <a:chExt cx="416689" cy="734794"/>
            </a:xfrm>
          </p:grpSpPr>
          <p:sp>
            <p:nvSpPr>
              <p:cNvPr id="10" name="Lata 9">
                <a:extLst>
                  <a:ext uri="{FF2B5EF4-FFF2-40B4-BE49-F238E27FC236}">
                    <a16:creationId xmlns:a16="http://schemas.microsoft.com/office/drawing/2014/main" id="{30771858-9BF7-22B1-600A-FD89BF1C3E35}"/>
                  </a:ext>
                </a:extLst>
              </p:cNvPr>
              <p:cNvSpPr/>
              <p:nvPr/>
            </p:nvSpPr>
            <p:spPr>
              <a:xfrm>
                <a:off x="1177952" y="5612825"/>
                <a:ext cx="416689" cy="446262"/>
              </a:xfrm>
              <a:prstGeom prst="can">
                <a:avLst>
                  <a:gd name="adj" fmla="val 3628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r>
                  <a:rPr lang="es-ES_tradnl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</p:txBody>
          </p:sp>
          <p:sp>
            <p:nvSpPr>
              <p:cNvPr id="9" name="Lata 8">
                <a:extLst>
                  <a:ext uri="{FF2B5EF4-FFF2-40B4-BE49-F238E27FC236}">
                    <a16:creationId xmlns:a16="http://schemas.microsoft.com/office/drawing/2014/main" id="{8BB6A834-6D95-061F-609C-8F717E04356E}"/>
                  </a:ext>
                </a:extLst>
              </p:cNvPr>
              <p:cNvSpPr/>
              <p:nvPr/>
            </p:nvSpPr>
            <p:spPr>
              <a:xfrm>
                <a:off x="1177952" y="5324293"/>
                <a:ext cx="416689" cy="446262"/>
              </a:xfrm>
              <a:prstGeom prst="can">
                <a:avLst>
                  <a:gd name="adj" fmla="val 3628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r>
                  <a:rPr lang="es-ES_tradnl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</a:p>
            </p:txBody>
          </p:sp>
        </p:grpSp>
        <p:cxnSp>
          <p:nvCxnSpPr>
            <p:cNvPr id="286" name="Conector recto de flecha 285">
              <a:extLst>
                <a:ext uri="{FF2B5EF4-FFF2-40B4-BE49-F238E27FC236}">
                  <a16:creationId xmlns:a16="http://schemas.microsoft.com/office/drawing/2014/main" id="{8EA679FD-DD23-1A30-EE22-54CB3E174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5278" y="5691690"/>
              <a:ext cx="21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2" name="Grupo 291">
            <a:extLst>
              <a:ext uri="{FF2B5EF4-FFF2-40B4-BE49-F238E27FC236}">
                <a16:creationId xmlns:a16="http://schemas.microsoft.com/office/drawing/2014/main" id="{6778AE00-8707-A132-60FB-21D9CA39F627}"/>
              </a:ext>
            </a:extLst>
          </p:cNvPr>
          <p:cNvGrpSpPr/>
          <p:nvPr/>
        </p:nvGrpSpPr>
        <p:grpSpPr>
          <a:xfrm>
            <a:off x="4619433" y="4703918"/>
            <a:ext cx="3201143" cy="1008000"/>
            <a:chOff x="1177952" y="5092333"/>
            <a:chExt cx="3201143" cy="1008000"/>
          </a:xfrm>
        </p:grpSpPr>
        <p:sp>
          <p:nvSpPr>
            <p:cNvPr id="293" name="Rectángulo 292">
              <a:extLst>
                <a:ext uri="{FF2B5EF4-FFF2-40B4-BE49-F238E27FC236}">
                  <a16:creationId xmlns:a16="http://schemas.microsoft.com/office/drawing/2014/main" id="{44BA47D4-73CE-E961-73DD-0FF09EF28384}"/>
                </a:ext>
              </a:extLst>
            </p:cNvPr>
            <p:cNvSpPr/>
            <p:nvPr/>
          </p:nvSpPr>
          <p:spPr>
            <a:xfrm>
              <a:off x="1811278" y="5435520"/>
              <a:ext cx="1723919" cy="5123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>
                  <a:solidFill>
                    <a:schemeClr val="tx1"/>
                  </a:solidFill>
                  <a:latin typeface="Montserrat Light" pitchFamily="2" charset="77"/>
                </a:rPr>
                <a:t>Método de entrenamiento</a:t>
              </a:r>
            </a:p>
          </p:txBody>
        </p:sp>
        <p:grpSp>
          <p:nvGrpSpPr>
            <p:cNvPr id="294" name="Google Shape;1922;p38">
              <a:extLst>
                <a:ext uri="{FF2B5EF4-FFF2-40B4-BE49-F238E27FC236}">
                  <a16:creationId xmlns:a16="http://schemas.microsoft.com/office/drawing/2014/main" id="{DD1B87ED-119A-4F74-E00A-F2A431F5092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40877" y="5092333"/>
              <a:ext cx="638218" cy="1008000"/>
              <a:chOff x="1085850" y="1181650"/>
              <a:chExt cx="2247902" cy="3550335"/>
            </a:xfrm>
          </p:grpSpPr>
          <p:sp>
            <p:nvSpPr>
              <p:cNvPr id="301" name="Google Shape;1923;p38">
                <a:extLst>
                  <a:ext uri="{FF2B5EF4-FFF2-40B4-BE49-F238E27FC236}">
                    <a16:creationId xmlns:a16="http://schemas.microsoft.com/office/drawing/2014/main" id="{1FA01AFF-A711-05DB-92BB-306ABCFD7227}"/>
                  </a:ext>
                </a:extLst>
              </p:cNvPr>
              <p:cNvSpPr/>
              <p:nvPr/>
            </p:nvSpPr>
            <p:spPr>
              <a:xfrm>
                <a:off x="1550204" y="1181650"/>
                <a:ext cx="1318561" cy="1318561"/>
              </a:xfrm>
              <a:custGeom>
                <a:avLst/>
                <a:gdLst/>
                <a:ahLst/>
                <a:cxnLst/>
                <a:rect l="l" t="t" r="r" b="b"/>
                <a:pathLst>
                  <a:path w="26257" h="26257" extrusionOk="0">
                    <a:moveTo>
                      <a:pt x="5072" y="0"/>
                    </a:moveTo>
                    <a:lnTo>
                      <a:pt x="4803" y="26"/>
                    </a:lnTo>
                    <a:lnTo>
                      <a:pt x="4534" y="64"/>
                    </a:lnTo>
                    <a:lnTo>
                      <a:pt x="4278" y="102"/>
                    </a:lnTo>
                    <a:lnTo>
                      <a:pt x="4009" y="167"/>
                    </a:lnTo>
                    <a:lnTo>
                      <a:pt x="3766" y="243"/>
                    </a:lnTo>
                    <a:lnTo>
                      <a:pt x="3510" y="320"/>
                    </a:lnTo>
                    <a:lnTo>
                      <a:pt x="3266" y="423"/>
                    </a:lnTo>
                    <a:lnTo>
                      <a:pt x="3036" y="525"/>
                    </a:lnTo>
                    <a:lnTo>
                      <a:pt x="2805" y="640"/>
                    </a:lnTo>
                    <a:lnTo>
                      <a:pt x="2575" y="768"/>
                    </a:lnTo>
                    <a:lnTo>
                      <a:pt x="2357" y="909"/>
                    </a:lnTo>
                    <a:lnTo>
                      <a:pt x="2152" y="1063"/>
                    </a:lnTo>
                    <a:lnTo>
                      <a:pt x="1947" y="1217"/>
                    </a:lnTo>
                    <a:lnTo>
                      <a:pt x="1755" y="1383"/>
                    </a:lnTo>
                    <a:lnTo>
                      <a:pt x="1563" y="1563"/>
                    </a:lnTo>
                    <a:lnTo>
                      <a:pt x="1396" y="1755"/>
                    </a:lnTo>
                    <a:lnTo>
                      <a:pt x="1230" y="1947"/>
                    </a:lnTo>
                    <a:lnTo>
                      <a:pt x="1063" y="2152"/>
                    </a:lnTo>
                    <a:lnTo>
                      <a:pt x="910" y="2357"/>
                    </a:lnTo>
                    <a:lnTo>
                      <a:pt x="782" y="2574"/>
                    </a:lnTo>
                    <a:lnTo>
                      <a:pt x="653" y="2792"/>
                    </a:lnTo>
                    <a:lnTo>
                      <a:pt x="525" y="3023"/>
                    </a:lnTo>
                    <a:lnTo>
                      <a:pt x="423" y="3266"/>
                    </a:lnTo>
                    <a:lnTo>
                      <a:pt x="333" y="3509"/>
                    </a:lnTo>
                    <a:lnTo>
                      <a:pt x="244" y="3753"/>
                    </a:lnTo>
                    <a:lnTo>
                      <a:pt x="167" y="4009"/>
                    </a:lnTo>
                    <a:lnTo>
                      <a:pt x="116" y="4265"/>
                    </a:lnTo>
                    <a:lnTo>
                      <a:pt x="64" y="4534"/>
                    </a:lnTo>
                    <a:lnTo>
                      <a:pt x="26" y="4803"/>
                    </a:lnTo>
                    <a:lnTo>
                      <a:pt x="13" y="5072"/>
                    </a:lnTo>
                    <a:lnTo>
                      <a:pt x="0" y="5341"/>
                    </a:lnTo>
                    <a:lnTo>
                      <a:pt x="0" y="20903"/>
                    </a:lnTo>
                    <a:lnTo>
                      <a:pt x="13" y="21184"/>
                    </a:lnTo>
                    <a:lnTo>
                      <a:pt x="26" y="21453"/>
                    </a:lnTo>
                    <a:lnTo>
                      <a:pt x="64" y="21722"/>
                    </a:lnTo>
                    <a:lnTo>
                      <a:pt x="116" y="21991"/>
                    </a:lnTo>
                    <a:lnTo>
                      <a:pt x="167" y="22247"/>
                    </a:lnTo>
                    <a:lnTo>
                      <a:pt x="244" y="22503"/>
                    </a:lnTo>
                    <a:lnTo>
                      <a:pt x="333" y="22747"/>
                    </a:lnTo>
                    <a:lnTo>
                      <a:pt x="423" y="22990"/>
                    </a:lnTo>
                    <a:lnTo>
                      <a:pt x="525" y="23234"/>
                    </a:lnTo>
                    <a:lnTo>
                      <a:pt x="653" y="23464"/>
                    </a:lnTo>
                    <a:lnTo>
                      <a:pt x="782" y="23682"/>
                    </a:lnTo>
                    <a:lnTo>
                      <a:pt x="910" y="23900"/>
                    </a:lnTo>
                    <a:lnTo>
                      <a:pt x="1063" y="24104"/>
                    </a:lnTo>
                    <a:lnTo>
                      <a:pt x="1230" y="24309"/>
                    </a:lnTo>
                    <a:lnTo>
                      <a:pt x="1396" y="24502"/>
                    </a:lnTo>
                    <a:lnTo>
                      <a:pt x="1563" y="24694"/>
                    </a:lnTo>
                    <a:lnTo>
                      <a:pt x="1755" y="24873"/>
                    </a:lnTo>
                    <a:lnTo>
                      <a:pt x="1947" y="25039"/>
                    </a:lnTo>
                    <a:lnTo>
                      <a:pt x="2152" y="25193"/>
                    </a:lnTo>
                    <a:lnTo>
                      <a:pt x="2357" y="25347"/>
                    </a:lnTo>
                    <a:lnTo>
                      <a:pt x="2575" y="25488"/>
                    </a:lnTo>
                    <a:lnTo>
                      <a:pt x="2805" y="25616"/>
                    </a:lnTo>
                    <a:lnTo>
                      <a:pt x="3036" y="25731"/>
                    </a:lnTo>
                    <a:lnTo>
                      <a:pt x="3266" y="25834"/>
                    </a:lnTo>
                    <a:lnTo>
                      <a:pt x="3510" y="25936"/>
                    </a:lnTo>
                    <a:lnTo>
                      <a:pt x="3766" y="26013"/>
                    </a:lnTo>
                    <a:lnTo>
                      <a:pt x="4009" y="26090"/>
                    </a:lnTo>
                    <a:lnTo>
                      <a:pt x="4278" y="26154"/>
                    </a:lnTo>
                    <a:lnTo>
                      <a:pt x="4534" y="26192"/>
                    </a:lnTo>
                    <a:lnTo>
                      <a:pt x="4803" y="26231"/>
                    </a:lnTo>
                    <a:lnTo>
                      <a:pt x="5072" y="26256"/>
                    </a:lnTo>
                    <a:lnTo>
                      <a:pt x="21184" y="26256"/>
                    </a:lnTo>
                    <a:lnTo>
                      <a:pt x="21466" y="26231"/>
                    </a:lnTo>
                    <a:lnTo>
                      <a:pt x="21722" y="26192"/>
                    </a:lnTo>
                    <a:lnTo>
                      <a:pt x="21991" y="26154"/>
                    </a:lnTo>
                    <a:lnTo>
                      <a:pt x="22248" y="26090"/>
                    </a:lnTo>
                    <a:lnTo>
                      <a:pt x="22504" y="26013"/>
                    </a:lnTo>
                    <a:lnTo>
                      <a:pt x="22747" y="25936"/>
                    </a:lnTo>
                    <a:lnTo>
                      <a:pt x="22990" y="25834"/>
                    </a:lnTo>
                    <a:lnTo>
                      <a:pt x="23234" y="25731"/>
                    </a:lnTo>
                    <a:lnTo>
                      <a:pt x="23464" y="25616"/>
                    </a:lnTo>
                    <a:lnTo>
                      <a:pt x="23682" y="25488"/>
                    </a:lnTo>
                    <a:lnTo>
                      <a:pt x="23900" y="25347"/>
                    </a:lnTo>
                    <a:lnTo>
                      <a:pt x="24117" y="25193"/>
                    </a:lnTo>
                    <a:lnTo>
                      <a:pt x="24322" y="25039"/>
                    </a:lnTo>
                    <a:lnTo>
                      <a:pt x="24515" y="24873"/>
                    </a:lnTo>
                    <a:lnTo>
                      <a:pt x="24694" y="24694"/>
                    </a:lnTo>
                    <a:lnTo>
                      <a:pt x="24873" y="24502"/>
                    </a:lnTo>
                    <a:lnTo>
                      <a:pt x="25040" y="24309"/>
                    </a:lnTo>
                    <a:lnTo>
                      <a:pt x="25206" y="24104"/>
                    </a:lnTo>
                    <a:lnTo>
                      <a:pt x="25347" y="23900"/>
                    </a:lnTo>
                    <a:lnTo>
                      <a:pt x="25488" y="23682"/>
                    </a:lnTo>
                    <a:lnTo>
                      <a:pt x="25616" y="23464"/>
                    </a:lnTo>
                    <a:lnTo>
                      <a:pt x="25731" y="23234"/>
                    </a:lnTo>
                    <a:lnTo>
                      <a:pt x="25847" y="22990"/>
                    </a:lnTo>
                    <a:lnTo>
                      <a:pt x="25936" y="22747"/>
                    </a:lnTo>
                    <a:lnTo>
                      <a:pt x="26026" y="22503"/>
                    </a:lnTo>
                    <a:lnTo>
                      <a:pt x="26090" y="22247"/>
                    </a:lnTo>
                    <a:lnTo>
                      <a:pt x="26154" y="21991"/>
                    </a:lnTo>
                    <a:lnTo>
                      <a:pt x="26205" y="21722"/>
                    </a:lnTo>
                    <a:lnTo>
                      <a:pt x="26231" y="21453"/>
                    </a:lnTo>
                    <a:lnTo>
                      <a:pt x="26256" y="21184"/>
                    </a:lnTo>
                    <a:lnTo>
                      <a:pt x="26256" y="20903"/>
                    </a:lnTo>
                    <a:lnTo>
                      <a:pt x="26256" y="5341"/>
                    </a:lnTo>
                    <a:lnTo>
                      <a:pt x="26256" y="5072"/>
                    </a:lnTo>
                    <a:lnTo>
                      <a:pt x="26231" y="4803"/>
                    </a:lnTo>
                    <a:lnTo>
                      <a:pt x="26205" y="4534"/>
                    </a:lnTo>
                    <a:lnTo>
                      <a:pt x="26154" y="4265"/>
                    </a:lnTo>
                    <a:lnTo>
                      <a:pt x="26090" y="4009"/>
                    </a:lnTo>
                    <a:lnTo>
                      <a:pt x="26026" y="3753"/>
                    </a:lnTo>
                    <a:lnTo>
                      <a:pt x="25936" y="3509"/>
                    </a:lnTo>
                    <a:lnTo>
                      <a:pt x="25847" y="3266"/>
                    </a:lnTo>
                    <a:lnTo>
                      <a:pt x="25731" y="3023"/>
                    </a:lnTo>
                    <a:lnTo>
                      <a:pt x="25616" y="2792"/>
                    </a:lnTo>
                    <a:lnTo>
                      <a:pt x="25488" y="2574"/>
                    </a:lnTo>
                    <a:lnTo>
                      <a:pt x="25347" y="2357"/>
                    </a:lnTo>
                    <a:lnTo>
                      <a:pt x="25206" y="2152"/>
                    </a:lnTo>
                    <a:lnTo>
                      <a:pt x="25040" y="1947"/>
                    </a:lnTo>
                    <a:lnTo>
                      <a:pt x="24873" y="1755"/>
                    </a:lnTo>
                    <a:lnTo>
                      <a:pt x="24694" y="1563"/>
                    </a:lnTo>
                    <a:lnTo>
                      <a:pt x="24515" y="1383"/>
                    </a:lnTo>
                    <a:lnTo>
                      <a:pt x="24322" y="1217"/>
                    </a:lnTo>
                    <a:lnTo>
                      <a:pt x="24117" y="1063"/>
                    </a:lnTo>
                    <a:lnTo>
                      <a:pt x="23900" y="909"/>
                    </a:lnTo>
                    <a:lnTo>
                      <a:pt x="23682" y="768"/>
                    </a:lnTo>
                    <a:lnTo>
                      <a:pt x="23464" y="640"/>
                    </a:lnTo>
                    <a:lnTo>
                      <a:pt x="23234" y="525"/>
                    </a:lnTo>
                    <a:lnTo>
                      <a:pt x="22990" y="423"/>
                    </a:lnTo>
                    <a:lnTo>
                      <a:pt x="22747" y="320"/>
                    </a:lnTo>
                    <a:lnTo>
                      <a:pt x="22504" y="243"/>
                    </a:lnTo>
                    <a:lnTo>
                      <a:pt x="22248" y="167"/>
                    </a:lnTo>
                    <a:lnTo>
                      <a:pt x="21991" y="102"/>
                    </a:lnTo>
                    <a:lnTo>
                      <a:pt x="21722" y="64"/>
                    </a:lnTo>
                    <a:lnTo>
                      <a:pt x="21466" y="26"/>
                    </a:lnTo>
                    <a:lnTo>
                      <a:pt x="21184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1924;p38">
                <a:extLst>
                  <a:ext uri="{FF2B5EF4-FFF2-40B4-BE49-F238E27FC236}">
                    <a16:creationId xmlns:a16="http://schemas.microsoft.com/office/drawing/2014/main" id="{9AED11ED-10DA-24BE-6E18-6FC5DA8A7986}"/>
                  </a:ext>
                </a:extLst>
              </p:cNvPr>
              <p:cNvSpPr/>
              <p:nvPr/>
            </p:nvSpPr>
            <p:spPr>
              <a:xfrm>
                <a:off x="1623520" y="1254966"/>
                <a:ext cx="1172579" cy="1171926"/>
              </a:xfrm>
              <a:custGeom>
                <a:avLst/>
                <a:gdLst/>
                <a:ahLst/>
                <a:cxnLst/>
                <a:rect l="l" t="t" r="r" b="b"/>
                <a:pathLst>
                  <a:path w="23350" h="23337" extrusionOk="0">
                    <a:moveTo>
                      <a:pt x="4509" y="0"/>
                    </a:moveTo>
                    <a:lnTo>
                      <a:pt x="4265" y="26"/>
                    </a:lnTo>
                    <a:lnTo>
                      <a:pt x="4035" y="51"/>
                    </a:lnTo>
                    <a:lnTo>
                      <a:pt x="3792" y="90"/>
                    </a:lnTo>
                    <a:lnTo>
                      <a:pt x="3561" y="141"/>
                    </a:lnTo>
                    <a:lnTo>
                      <a:pt x="3343" y="205"/>
                    </a:lnTo>
                    <a:lnTo>
                      <a:pt x="3126" y="282"/>
                    </a:lnTo>
                    <a:lnTo>
                      <a:pt x="2908" y="372"/>
                    </a:lnTo>
                    <a:lnTo>
                      <a:pt x="2690" y="461"/>
                    </a:lnTo>
                    <a:lnTo>
                      <a:pt x="2485" y="564"/>
                    </a:lnTo>
                    <a:lnTo>
                      <a:pt x="2293" y="679"/>
                    </a:lnTo>
                    <a:lnTo>
                      <a:pt x="2101" y="807"/>
                    </a:lnTo>
                    <a:lnTo>
                      <a:pt x="1909" y="935"/>
                    </a:lnTo>
                    <a:lnTo>
                      <a:pt x="1729" y="1076"/>
                    </a:lnTo>
                    <a:lnTo>
                      <a:pt x="1563" y="1230"/>
                    </a:lnTo>
                    <a:lnTo>
                      <a:pt x="1396" y="1383"/>
                    </a:lnTo>
                    <a:lnTo>
                      <a:pt x="1230" y="1550"/>
                    </a:lnTo>
                    <a:lnTo>
                      <a:pt x="1089" y="1729"/>
                    </a:lnTo>
                    <a:lnTo>
                      <a:pt x="948" y="1909"/>
                    </a:lnTo>
                    <a:lnTo>
                      <a:pt x="807" y="2088"/>
                    </a:lnTo>
                    <a:lnTo>
                      <a:pt x="692" y="2280"/>
                    </a:lnTo>
                    <a:lnTo>
                      <a:pt x="577" y="2485"/>
                    </a:lnTo>
                    <a:lnTo>
                      <a:pt x="474" y="2690"/>
                    </a:lnTo>
                    <a:lnTo>
                      <a:pt x="372" y="2895"/>
                    </a:lnTo>
                    <a:lnTo>
                      <a:pt x="295" y="3112"/>
                    </a:lnTo>
                    <a:lnTo>
                      <a:pt x="218" y="3330"/>
                    </a:lnTo>
                    <a:lnTo>
                      <a:pt x="154" y="3561"/>
                    </a:lnTo>
                    <a:lnTo>
                      <a:pt x="103" y="3791"/>
                    </a:lnTo>
                    <a:lnTo>
                      <a:pt x="52" y="4022"/>
                    </a:lnTo>
                    <a:lnTo>
                      <a:pt x="26" y="4265"/>
                    </a:lnTo>
                    <a:lnTo>
                      <a:pt x="13" y="4509"/>
                    </a:lnTo>
                    <a:lnTo>
                      <a:pt x="0" y="4752"/>
                    </a:lnTo>
                    <a:lnTo>
                      <a:pt x="0" y="18584"/>
                    </a:lnTo>
                    <a:lnTo>
                      <a:pt x="13" y="18828"/>
                    </a:lnTo>
                    <a:lnTo>
                      <a:pt x="26" y="19071"/>
                    </a:lnTo>
                    <a:lnTo>
                      <a:pt x="52" y="19314"/>
                    </a:lnTo>
                    <a:lnTo>
                      <a:pt x="103" y="19545"/>
                    </a:lnTo>
                    <a:lnTo>
                      <a:pt x="154" y="19776"/>
                    </a:lnTo>
                    <a:lnTo>
                      <a:pt x="218" y="19993"/>
                    </a:lnTo>
                    <a:lnTo>
                      <a:pt x="295" y="20224"/>
                    </a:lnTo>
                    <a:lnTo>
                      <a:pt x="372" y="20429"/>
                    </a:lnTo>
                    <a:lnTo>
                      <a:pt x="474" y="20646"/>
                    </a:lnTo>
                    <a:lnTo>
                      <a:pt x="577" y="20851"/>
                    </a:lnTo>
                    <a:lnTo>
                      <a:pt x="692" y="21043"/>
                    </a:lnTo>
                    <a:lnTo>
                      <a:pt x="807" y="21248"/>
                    </a:lnTo>
                    <a:lnTo>
                      <a:pt x="948" y="21428"/>
                    </a:lnTo>
                    <a:lnTo>
                      <a:pt x="1089" y="21607"/>
                    </a:lnTo>
                    <a:lnTo>
                      <a:pt x="1230" y="21786"/>
                    </a:lnTo>
                    <a:lnTo>
                      <a:pt x="1396" y="21940"/>
                    </a:lnTo>
                    <a:lnTo>
                      <a:pt x="1563" y="22107"/>
                    </a:lnTo>
                    <a:lnTo>
                      <a:pt x="1729" y="22247"/>
                    </a:lnTo>
                    <a:lnTo>
                      <a:pt x="1909" y="22388"/>
                    </a:lnTo>
                    <a:lnTo>
                      <a:pt x="2101" y="22529"/>
                    </a:lnTo>
                    <a:lnTo>
                      <a:pt x="2293" y="22644"/>
                    </a:lnTo>
                    <a:lnTo>
                      <a:pt x="2485" y="22760"/>
                    </a:lnTo>
                    <a:lnTo>
                      <a:pt x="2690" y="22875"/>
                    </a:lnTo>
                    <a:lnTo>
                      <a:pt x="2908" y="22965"/>
                    </a:lnTo>
                    <a:lnTo>
                      <a:pt x="3126" y="23054"/>
                    </a:lnTo>
                    <a:lnTo>
                      <a:pt x="3343" y="23118"/>
                    </a:lnTo>
                    <a:lnTo>
                      <a:pt x="3561" y="23182"/>
                    </a:lnTo>
                    <a:lnTo>
                      <a:pt x="3792" y="23246"/>
                    </a:lnTo>
                    <a:lnTo>
                      <a:pt x="4035" y="23285"/>
                    </a:lnTo>
                    <a:lnTo>
                      <a:pt x="4265" y="23310"/>
                    </a:lnTo>
                    <a:lnTo>
                      <a:pt x="4509" y="23336"/>
                    </a:lnTo>
                    <a:lnTo>
                      <a:pt x="18828" y="23336"/>
                    </a:lnTo>
                    <a:lnTo>
                      <a:pt x="19071" y="23310"/>
                    </a:lnTo>
                    <a:lnTo>
                      <a:pt x="19315" y="23285"/>
                    </a:lnTo>
                    <a:lnTo>
                      <a:pt x="19545" y="23246"/>
                    </a:lnTo>
                    <a:lnTo>
                      <a:pt x="19776" y="23182"/>
                    </a:lnTo>
                    <a:lnTo>
                      <a:pt x="20006" y="23118"/>
                    </a:lnTo>
                    <a:lnTo>
                      <a:pt x="20224" y="23054"/>
                    </a:lnTo>
                    <a:lnTo>
                      <a:pt x="20442" y="22965"/>
                    </a:lnTo>
                    <a:lnTo>
                      <a:pt x="20647" y="22875"/>
                    </a:lnTo>
                    <a:lnTo>
                      <a:pt x="20852" y="22760"/>
                    </a:lnTo>
                    <a:lnTo>
                      <a:pt x="21056" y="22644"/>
                    </a:lnTo>
                    <a:lnTo>
                      <a:pt x="21249" y="22529"/>
                    </a:lnTo>
                    <a:lnTo>
                      <a:pt x="21428" y="22388"/>
                    </a:lnTo>
                    <a:lnTo>
                      <a:pt x="21607" y="22247"/>
                    </a:lnTo>
                    <a:lnTo>
                      <a:pt x="21787" y="22107"/>
                    </a:lnTo>
                    <a:lnTo>
                      <a:pt x="21953" y="21940"/>
                    </a:lnTo>
                    <a:lnTo>
                      <a:pt x="22107" y="21786"/>
                    </a:lnTo>
                    <a:lnTo>
                      <a:pt x="22260" y="21607"/>
                    </a:lnTo>
                    <a:lnTo>
                      <a:pt x="22401" y="21428"/>
                    </a:lnTo>
                    <a:lnTo>
                      <a:pt x="22529" y="21248"/>
                    </a:lnTo>
                    <a:lnTo>
                      <a:pt x="22657" y="21043"/>
                    </a:lnTo>
                    <a:lnTo>
                      <a:pt x="22773" y="20851"/>
                    </a:lnTo>
                    <a:lnTo>
                      <a:pt x="22875" y="20646"/>
                    </a:lnTo>
                    <a:lnTo>
                      <a:pt x="22965" y="20429"/>
                    </a:lnTo>
                    <a:lnTo>
                      <a:pt x="23055" y="20224"/>
                    </a:lnTo>
                    <a:lnTo>
                      <a:pt x="23131" y="19993"/>
                    </a:lnTo>
                    <a:lnTo>
                      <a:pt x="23195" y="19776"/>
                    </a:lnTo>
                    <a:lnTo>
                      <a:pt x="23247" y="19545"/>
                    </a:lnTo>
                    <a:lnTo>
                      <a:pt x="23285" y="19314"/>
                    </a:lnTo>
                    <a:lnTo>
                      <a:pt x="23323" y="19071"/>
                    </a:lnTo>
                    <a:lnTo>
                      <a:pt x="23336" y="18828"/>
                    </a:lnTo>
                    <a:lnTo>
                      <a:pt x="23349" y="18584"/>
                    </a:lnTo>
                    <a:lnTo>
                      <a:pt x="23349" y="4752"/>
                    </a:lnTo>
                    <a:lnTo>
                      <a:pt x="23336" y="4509"/>
                    </a:lnTo>
                    <a:lnTo>
                      <a:pt x="23323" y="4265"/>
                    </a:lnTo>
                    <a:lnTo>
                      <a:pt x="23285" y="4022"/>
                    </a:lnTo>
                    <a:lnTo>
                      <a:pt x="23247" y="3791"/>
                    </a:lnTo>
                    <a:lnTo>
                      <a:pt x="23195" y="3561"/>
                    </a:lnTo>
                    <a:lnTo>
                      <a:pt x="23131" y="3330"/>
                    </a:lnTo>
                    <a:lnTo>
                      <a:pt x="23055" y="3112"/>
                    </a:lnTo>
                    <a:lnTo>
                      <a:pt x="22965" y="2895"/>
                    </a:lnTo>
                    <a:lnTo>
                      <a:pt x="22875" y="2690"/>
                    </a:lnTo>
                    <a:lnTo>
                      <a:pt x="22773" y="2485"/>
                    </a:lnTo>
                    <a:lnTo>
                      <a:pt x="22657" y="2280"/>
                    </a:lnTo>
                    <a:lnTo>
                      <a:pt x="22529" y="2088"/>
                    </a:lnTo>
                    <a:lnTo>
                      <a:pt x="22401" y="1909"/>
                    </a:lnTo>
                    <a:lnTo>
                      <a:pt x="22260" y="1729"/>
                    </a:lnTo>
                    <a:lnTo>
                      <a:pt x="22107" y="1550"/>
                    </a:lnTo>
                    <a:lnTo>
                      <a:pt x="21953" y="1383"/>
                    </a:lnTo>
                    <a:lnTo>
                      <a:pt x="21787" y="1230"/>
                    </a:lnTo>
                    <a:lnTo>
                      <a:pt x="21607" y="1076"/>
                    </a:lnTo>
                    <a:lnTo>
                      <a:pt x="21428" y="935"/>
                    </a:lnTo>
                    <a:lnTo>
                      <a:pt x="21249" y="807"/>
                    </a:lnTo>
                    <a:lnTo>
                      <a:pt x="21056" y="679"/>
                    </a:lnTo>
                    <a:lnTo>
                      <a:pt x="20852" y="564"/>
                    </a:lnTo>
                    <a:lnTo>
                      <a:pt x="20647" y="461"/>
                    </a:lnTo>
                    <a:lnTo>
                      <a:pt x="20442" y="372"/>
                    </a:lnTo>
                    <a:lnTo>
                      <a:pt x="20224" y="282"/>
                    </a:lnTo>
                    <a:lnTo>
                      <a:pt x="20006" y="205"/>
                    </a:lnTo>
                    <a:lnTo>
                      <a:pt x="19776" y="141"/>
                    </a:lnTo>
                    <a:lnTo>
                      <a:pt x="19545" y="90"/>
                    </a:lnTo>
                    <a:lnTo>
                      <a:pt x="19315" y="51"/>
                    </a:lnTo>
                    <a:lnTo>
                      <a:pt x="19071" y="26"/>
                    </a:lnTo>
                    <a:lnTo>
                      <a:pt x="188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1925;p38">
                <a:extLst>
                  <a:ext uri="{FF2B5EF4-FFF2-40B4-BE49-F238E27FC236}">
                    <a16:creationId xmlns:a16="http://schemas.microsoft.com/office/drawing/2014/main" id="{4A491936-33AD-035C-872D-50C567244F74}"/>
                  </a:ext>
                </a:extLst>
              </p:cNvPr>
              <p:cNvSpPr/>
              <p:nvPr/>
            </p:nvSpPr>
            <p:spPr>
              <a:xfrm>
                <a:off x="2651305" y="1619641"/>
                <a:ext cx="77887" cy="58554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166" extrusionOk="0">
                    <a:moveTo>
                      <a:pt x="1307" y="0"/>
                    </a:moveTo>
                    <a:lnTo>
                      <a:pt x="1268" y="13"/>
                    </a:lnTo>
                    <a:lnTo>
                      <a:pt x="1217" y="26"/>
                    </a:lnTo>
                    <a:lnTo>
                      <a:pt x="1179" y="39"/>
                    </a:lnTo>
                    <a:lnTo>
                      <a:pt x="116" y="730"/>
                    </a:lnTo>
                    <a:lnTo>
                      <a:pt x="77" y="756"/>
                    </a:lnTo>
                    <a:lnTo>
                      <a:pt x="39" y="794"/>
                    </a:lnTo>
                    <a:lnTo>
                      <a:pt x="26" y="833"/>
                    </a:lnTo>
                    <a:lnTo>
                      <a:pt x="0" y="871"/>
                    </a:lnTo>
                    <a:lnTo>
                      <a:pt x="0" y="922"/>
                    </a:lnTo>
                    <a:lnTo>
                      <a:pt x="0" y="974"/>
                    </a:lnTo>
                    <a:lnTo>
                      <a:pt x="13" y="1012"/>
                    </a:lnTo>
                    <a:lnTo>
                      <a:pt x="39" y="1063"/>
                    </a:lnTo>
                    <a:lnTo>
                      <a:pt x="77" y="1102"/>
                    </a:lnTo>
                    <a:lnTo>
                      <a:pt x="128" y="1140"/>
                    </a:lnTo>
                    <a:lnTo>
                      <a:pt x="180" y="1166"/>
                    </a:lnTo>
                    <a:lnTo>
                      <a:pt x="308" y="1166"/>
                    </a:lnTo>
                    <a:lnTo>
                      <a:pt x="372" y="1127"/>
                    </a:lnTo>
                    <a:lnTo>
                      <a:pt x="1435" y="448"/>
                    </a:lnTo>
                    <a:lnTo>
                      <a:pt x="1473" y="423"/>
                    </a:lnTo>
                    <a:lnTo>
                      <a:pt x="1499" y="384"/>
                    </a:lnTo>
                    <a:lnTo>
                      <a:pt x="1524" y="346"/>
                    </a:lnTo>
                    <a:lnTo>
                      <a:pt x="1537" y="295"/>
                    </a:lnTo>
                    <a:lnTo>
                      <a:pt x="1550" y="256"/>
                    </a:lnTo>
                    <a:lnTo>
                      <a:pt x="1550" y="205"/>
                    </a:lnTo>
                    <a:lnTo>
                      <a:pt x="1537" y="154"/>
                    </a:lnTo>
                    <a:lnTo>
                      <a:pt x="1512" y="115"/>
                    </a:lnTo>
                    <a:lnTo>
                      <a:pt x="1473" y="77"/>
                    </a:lnTo>
                    <a:lnTo>
                      <a:pt x="1435" y="51"/>
                    </a:lnTo>
                    <a:lnTo>
                      <a:pt x="1396" y="26"/>
                    </a:lnTo>
                    <a:lnTo>
                      <a:pt x="1358" y="13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1926;p38">
                <a:extLst>
                  <a:ext uri="{FF2B5EF4-FFF2-40B4-BE49-F238E27FC236}">
                    <a16:creationId xmlns:a16="http://schemas.microsoft.com/office/drawing/2014/main" id="{8925779D-D239-BEFD-6512-BE352DE5B33A}"/>
                  </a:ext>
                </a:extLst>
              </p:cNvPr>
              <p:cNvSpPr/>
              <p:nvPr/>
            </p:nvSpPr>
            <p:spPr>
              <a:xfrm>
                <a:off x="2049910" y="1554660"/>
                <a:ext cx="301104" cy="117760"/>
              </a:xfrm>
              <a:custGeom>
                <a:avLst/>
                <a:gdLst/>
                <a:ahLst/>
                <a:cxnLst/>
                <a:rect l="l" t="t" r="r" b="b"/>
                <a:pathLst>
                  <a:path w="5996" h="2345" extrusionOk="0">
                    <a:moveTo>
                      <a:pt x="3395" y="1"/>
                    </a:moveTo>
                    <a:lnTo>
                      <a:pt x="3344" y="13"/>
                    </a:lnTo>
                    <a:lnTo>
                      <a:pt x="3293" y="26"/>
                    </a:lnTo>
                    <a:lnTo>
                      <a:pt x="3254" y="52"/>
                    </a:lnTo>
                    <a:lnTo>
                      <a:pt x="3216" y="77"/>
                    </a:lnTo>
                    <a:lnTo>
                      <a:pt x="3190" y="116"/>
                    </a:lnTo>
                    <a:lnTo>
                      <a:pt x="3165" y="154"/>
                    </a:lnTo>
                    <a:lnTo>
                      <a:pt x="3152" y="193"/>
                    </a:lnTo>
                    <a:lnTo>
                      <a:pt x="3152" y="244"/>
                    </a:lnTo>
                    <a:lnTo>
                      <a:pt x="3152" y="833"/>
                    </a:lnTo>
                    <a:lnTo>
                      <a:pt x="2409" y="833"/>
                    </a:lnTo>
                    <a:lnTo>
                      <a:pt x="2358" y="846"/>
                    </a:lnTo>
                    <a:lnTo>
                      <a:pt x="2319" y="859"/>
                    </a:lnTo>
                    <a:lnTo>
                      <a:pt x="2268" y="872"/>
                    </a:lnTo>
                    <a:lnTo>
                      <a:pt x="2242" y="910"/>
                    </a:lnTo>
                    <a:lnTo>
                      <a:pt x="2204" y="948"/>
                    </a:lnTo>
                    <a:lnTo>
                      <a:pt x="2178" y="987"/>
                    </a:lnTo>
                    <a:lnTo>
                      <a:pt x="2166" y="1025"/>
                    </a:lnTo>
                    <a:lnTo>
                      <a:pt x="2166" y="1076"/>
                    </a:lnTo>
                    <a:lnTo>
                      <a:pt x="2166" y="1858"/>
                    </a:lnTo>
                    <a:lnTo>
                      <a:pt x="244" y="1858"/>
                    </a:lnTo>
                    <a:lnTo>
                      <a:pt x="193" y="1871"/>
                    </a:lnTo>
                    <a:lnTo>
                      <a:pt x="155" y="1883"/>
                    </a:lnTo>
                    <a:lnTo>
                      <a:pt x="103" y="1909"/>
                    </a:lnTo>
                    <a:lnTo>
                      <a:pt x="78" y="1935"/>
                    </a:lnTo>
                    <a:lnTo>
                      <a:pt x="39" y="1973"/>
                    </a:lnTo>
                    <a:lnTo>
                      <a:pt x="27" y="2011"/>
                    </a:lnTo>
                    <a:lnTo>
                      <a:pt x="1" y="2063"/>
                    </a:lnTo>
                    <a:lnTo>
                      <a:pt x="1" y="2101"/>
                    </a:lnTo>
                    <a:lnTo>
                      <a:pt x="1" y="2152"/>
                    </a:lnTo>
                    <a:lnTo>
                      <a:pt x="27" y="2204"/>
                    </a:lnTo>
                    <a:lnTo>
                      <a:pt x="39" y="2242"/>
                    </a:lnTo>
                    <a:lnTo>
                      <a:pt x="78" y="2280"/>
                    </a:lnTo>
                    <a:lnTo>
                      <a:pt x="103" y="2306"/>
                    </a:lnTo>
                    <a:lnTo>
                      <a:pt x="155" y="2332"/>
                    </a:lnTo>
                    <a:lnTo>
                      <a:pt x="193" y="2344"/>
                    </a:lnTo>
                    <a:lnTo>
                      <a:pt x="5803" y="2344"/>
                    </a:lnTo>
                    <a:lnTo>
                      <a:pt x="5854" y="2332"/>
                    </a:lnTo>
                    <a:lnTo>
                      <a:pt x="5893" y="2306"/>
                    </a:lnTo>
                    <a:lnTo>
                      <a:pt x="5931" y="2280"/>
                    </a:lnTo>
                    <a:lnTo>
                      <a:pt x="5957" y="2242"/>
                    </a:lnTo>
                    <a:lnTo>
                      <a:pt x="5982" y="2204"/>
                    </a:lnTo>
                    <a:lnTo>
                      <a:pt x="5995" y="2152"/>
                    </a:lnTo>
                    <a:lnTo>
                      <a:pt x="5995" y="2101"/>
                    </a:lnTo>
                    <a:lnTo>
                      <a:pt x="5995" y="2063"/>
                    </a:lnTo>
                    <a:lnTo>
                      <a:pt x="5982" y="2011"/>
                    </a:lnTo>
                    <a:lnTo>
                      <a:pt x="5957" y="1973"/>
                    </a:lnTo>
                    <a:lnTo>
                      <a:pt x="5931" y="1935"/>
                    </a:lnTo>
                    <a:lnTo>
                      <a:pt x="5893" y="1909"/>
                    </a:lnTo>
                    <a:lnTo>
                      <a:pt x="5854" y="1883"/>
                    </a:lnTo>
                    <a:lnTo>
                      <a:pt x="5803" y="1871"/>
                    </a:lnTo>
                    <a:lnTo>
                      <a:pt x="5752" y="1858"/>
                    </a:lnTo>
                    <a:lnTo>
                      <a:pt x="4727" y="1858"/>
                    </a:lnTo>
                    <a:lnTo>
                      <a:pt x="4727" y="551"/>
                    </a:lnTo>
                    <a:lnTo>
                      <a:pt x="4714" y="513"/>
                    </a:lnTo>
                    <a:lnTo>
                      <a:pt x="4701" y="462"/>
                    </a:lnTo>
                    <a:lnTo>
                      <a:pt x="4689" y="423"/>
                    </a:lnTo>
                    <a:lnTo>
                      <a:pt x="4650" y="385"/>
                    </a:lnTo>
                    <a:lnTo>
                      <a:pt x="4625" y="359"/>
                    </a:lnTo>
                    <a:lnTo>
                      <a:pt x="4573" y="334"/>
                    </a:lnTo>
                    <a:lnTo>
                      <a:pt x="4535" y="321"/>
                    </a:lnTo>
                    <a:lnTo>
                      <a:pt x="4484" y="308"/>
                    </a:lnTo>
                    <a:lnTo>
                      <a:pt x="4433" y="321"/>
                    </a:lnTo>
                    <a:lnTo>
                      <a:pt x="4394" y="334"/>
                    </a:lnTo>
                    <a:lnTo>
                      <a:pt x="4343" y="359"/>
                    </a:lnTo>
                    <a:lnTo>
                      <a:pt x="4304" y="385"/>
                    </a:lnTo>
                    <a:lnTo>
                      <a:pt x="4279" y="423"/>
                    </a:lnTo>
                    <a:lnTo>
                      <a:pt x="4253" y="462"/>
                    </a:lnTo>
                    <a:lnTo>
                      <a:pt x="4240" y="513"/>
                    </a:lnTo>
                    <a:lnTo>
                      <a:pt x="4240" y="551"/>
                    </a:lnTo>
                    <a:lnTo>
                      <a:pt x="4240" y="1858"/>
                    </a:lnTo>
                    <a:lnTo>
                      <a:pt x="2652" y="1858"/>
                    </a:lnTo>
                    <a:lnTo>
                      <a:pt x="2652" y="1320"/>
                    </a:lnTo>
                    <a:lnTo>
                      <a:pt x="3446" y="1320"/>
                    </a:lnTo>
                    <a:lnTo>
                      <a:pt x="3485" y="1307"/>
                    </a:lnTo>
                    <a:lnTo>
                      <a:pt x="3523" y="1281"/>
                    </a:lnTo>
                    <a:lnTo>
                      <a:pt x="3562" y="1256"/>
                    </a:lnTo>
                    <a:lnTo>
                      <a:pt x="3587" y="1217"/>
                    </a:lnTo>
                    <a:lnTo>
                      <a:pt x="3613" y="1179"/>
                    </a:lnTo>
                    <a:lnTo>
                      <a:pt x="3626" y="1128"/>
                    </a:lnTo>
                    <a:lnTo>
                      <a:pt x="3638" y="1076"/>
                    </a:lnTo>
                    <a:lnTo>
                      <a:pt x="3638" y="244"/>
                    </a:lnTo>
                    <a:lnTo>
                      <a:pt x="3626" y="193"/>
                    </a:lnTo>
                    <a:lnTo>
                      <a:pt x="3613" y="154"/>
                    </a:lnTo>
                    <a:lnTo>
                      <a:pt x="3587" y="116"/>
                    </a:lnTo>
                    <a:lnTo>
                      <a:pt x="3562" y="77"/>
                    </a:lnTo>
                    <a:lnTo>
                      <a:pt x="3523" y="52"/>
                    </a:lnTo>
                    <a:lnTo>
                      <a:pt x="3485" y="26"/>
                    </a:lnTo>
                    <a:lnTo>
                      <a:pt x="3446" y="13"/>
                    </a:lnTo>
                    <a:lnTo>
                      <a:pt x="339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1927;p38">
                <a:extLst>
                  <a:ext uri="{FF2B5EF4-FFF2-40B4-BE49-F238E27FC236}">
                    <a16:creationId xmlns:a16="http://schemas.microsoft.com/office/drawing/2014/main" id="{27886A7D-D2AD-2A31-E8EB-B2929EBE8238}"/>
                  </a:ext>
                </a:extLst>
              </p:cNvPr>
              <p:cNvSpPr/>
              <p:nvPr/>
            </p:nvSpPr>
            <p:spPr>
              <a:xfrm>
                <a:off x="2008130" y="1750204"/>
                <a:ext cx="354435" cy="233511"/>
              </a:xfrm>
              <a:custGeom>
                <a:avLst/>
                <a:gdLst/>
                <a:ahLst/>
                <a:cxnLst/>
                <a:rect l="l" t="t" r="r" b="b"/>
                <a:pathLst>
                  <a:path w="7058" h="4650" extrusionOk="0">
                    <a:moveTo>
                      <a:pt x="218" y="0"/>
                    </a:moveTo>
                    <a:lnTo>
                      <a:pt x="167" y="13"/>
                    </a:lnTo>
                    <a:lnTo>
                      <a:pt x="129" y="26"/>
                    </a:lnTo>
                    <a:lnTo>
                      <a:pt x="90" y="51"/>
                    </a:lnTo>
                    <a:lnTo>
                      <a:pt x="52" y="90"/>
                    </a:lnTo>
                    <a:lnTo>
                      <a:pt x="26" y="128"/>
                    </a:lnTo>
                    <a:lnTo>
                      <a:pt x="13" y="180"/>
                    </a:lnTo>
                    <a:lnTo>
                      <a:pt x="0" y="218"/>
                    </a:lnTo>
                    <a:lnTo>
                      <a:pt x="0" y="269"/>
                    </a:lnTo>
                    <a:lnTo>
                      <a:pt x="13" y="320"/>
                    </a:lnTo>
                    <a:lnTo>
                      <a:pt x="39" y="359"/>
                    </a:lnTo>
                    <a:lnTo>
                      <a:pt x="65" y="397"/>
                    </a:lnTo>
                    <a:lnTo>
                      <a:pt x="103" y="436"/>
                    </a:lnTo>
                    <a:lnTo>
                      <a:pt x="1230" y="1319"/>
                    </a:lnTo>
                    <a:lnTo>
                      <a:pt x="1230" y="2152"/>
                    </a:lnTo>
                    <a:lnTo>
                      <a:pt x="1243" y="2203"/>
                    </a:lnTo>
                    <a:lnTo>
                      <a:pt x="1256" y="2242"/>
                    </a:lnTo>
                    <a:lnTo>
                      <a:pt x="1268" y="2293"/>
                    </a:lnTo>
                    <a:lnTo>
                      <a:pt x="1307" y="2318"/>
                    </a:lnTo>
                    <a:lnTo>
                      <a:pt x="1332" y="2357"/>
                    </a:lnTo>
                    <a:lnTo>
                      <a:pt x="1384" y="2370"/>
                    </a:lnTo>
                    <a:lnTo>
                      <a:pt x="1422" y="2382"/>
                    </a:lnTo>
                    <a:lnTo>
                      <a:pt x="1473" y="2395"/>
                    </a:lnTo>
                    <a:lnTo>
                      <a:pt x="5546" y="2395"/>
                    </a:lnTo>
                    <a:lnTo>
                      <a:pt x="5546" y="3484"/>
                    </a:lnTo>
                    <a:lnTo>
                      <a:pt x="4906" y="4252"/>
                    </a:lnTo>
                    <a:lnTo>
                      <a:pt x="4880" y="4291"/>
                    </a:lnTo>
                    <a:lnTo>
                      <a:pt x="4855" y="4342"/>
                    </a:lnTo>
                    <a:lnTo>
                      <a:pt x="4855" y="4381"/>
                    </a:lnTo>
                    <a:lnTo>
                      <a:pt x="4855" y="4432"/>
                    </a:lnTo>
                    <a:lnTo>
                      <a:pt x="4855" y="4470"/>
                    </a:lnTo>
                    <a:lnTo>
                      <a:pt x="4880" y="4521"/>
                    </a:lnTo>
                    <a:lnTo>
                      <a:pt x="4906" y="4560"/>
                    </a:lnTo>
                    <a:lnTo>
                      <a:pt x="4932" y="4598"/>
                    </a:lnTo>
                    <a:lnTo>
                      <a:pt x="4970" y="4624"/>
                    </a:lnTo>
                    <a:lnTo>
                      <a:pt x="5008" y="4637"/>
                    </a:lnTo>
                    <a:lnTo>
                      <a:pt x="5098" y="4649"/>
                    </a:lnTo>
                    <a:lnTo>
                      <a:pt x="5149" y="4649"/>
                    </a:lnTo>
                    <a:lnTo>
                      <a:pt x="5200" y="4624"/>
                    </a:lnTo>
                    <a:lnTo>
                      <a:pt x="5239" y="4598"/>
                    </a:lnTo>
                    <a:lnTo>
                      <a:pt x="5277" y="4560"/>
                    </a:lnTo>
                    <a:lnTo>
                      <a:pt x="5982" y="3727"/>
                    </a:lnTo>
                    <a:lnTo>
                      <a:pt x="6020" y="3650"/>
                    </a:lnTo>
                    <a:lnTo>
                      <a:pt x="6033" y="3574"/>
                    </a:lnTo>
                    <a:lnTo>
                      <a:pt x="6033" y="2395"/>
                    </a:lnTo>
                    <a:lnTo>
                      <a:pt x="6814" y="2395"/>
                    </a:lnTo>
                    <a:lnTo>
                      <a:pt x="6865" y="2382"/>
                    </a:lnTo>
                    <a:lnTo>
                      <a:pt x="6904" y="2370"/>
                    </a:lnTo>
                    <a:lnTo>
                      <a:pt x="6942" y="2357"/>
                    </a:lnTo>
                    <a:lnTo>
                      <a:pt x="6981" y="2318"/>
                    </a:lnTo>
                    <a:lnTo>
                      <a:pt x="7006" y="2293"/>
                    </a:lnTo>
                    <a:lnTo>
                      <a:pt x="7032" y="2242"/>
                    </a:lnTo>
                    <a:lnTo>
                      <a:pt x="7045" y="2203"/>
                    </a:lnTo>
                    <a:lnTo>
                      <a:pt x="7058" y="2152"/>
                    </a:lnTo>
                    <a:lnTo>
                      <a:pt x="7045" y="2101"/>
                    </a:lnTo>
                    <a:lnTo>
                      <a:pt x="7032" y="2062"/>
                    </a:lnTo>
                    <a:lnTo>
                      <a:pt x="7006" y="2011"/>
                    </a:lnTo>
                    <a:lnTo>
                      <a:pt x="6981" y="1985"/>
                    </a:lnTo>
                    <a:lnTo>
                      <a:pt x="6942" y="1947"/>
                    </a:lnTo>
                    <a:lnTo>
                      <a:pt x="6904" y="1921"/>
                    </a:lnTo>
                    <a:lnTo>
                      <a:pt x="6865" y="1909"/>
                    </a:lnTo>
                    <a:lnTo>
                      <a:pt x="3766" y="1909"/>
                    </a:lnTo>
                    <a:lnTo>
                      <a:pt x="3766" y="244"/>
                    </a:lnTo>
                    <a:lnTo>
                      <a:pt x="3766" y="192"/>
                    </a:lnTo>
                    <a:lnTo>
                      <a:pt x="3753" y="141"/>
                    </a:lnTo>
                    <a:lnTo>
                      <a:pt x="3728" y="103"/>
                    </a:lnTo>
                    <a:lnTo>
                      <a:pt x="3702" y="64"/>
                    </a:lnTo>
                    <a:lnTo>
                      <a:pt x="3664" y="39"/>
                    </a:lnTo>
                    <a:lnTo>
                      <a:pt x="3625" y="13"/>
                    </a:lnTo>
                    <a:lnTo>
                      <a:pt x="3574" y="0"/>
                    </a:lnTo>
                    <a:lnTo>
                      <a:pt x="3484" y="0"/>
                    </a:lnTo>
                    <a:lnTo>
                      <a:pt x="3433" y="13"/>
                    </a:lnTo>
                    <a:lnTo>
                      <a:pt x="3395" y="39"/>
                    </a:lnTo>
                    <a:lnTo>
                      <a:pt x="3356" y="64"/>
                    </a:lnTo>
                    <a:lnTo>
                      <a:pt x="3331" y="103"/>
                    </a:lnTo>
                    <a:lnTo>
                      <a:pt x="3305" y="141"/>
                    </a:lnTo>
                    <a:lnTo>
                      <a:pt x="3292" y="192"/>
                    </a:lnTo>
                    <a:lnTo>
                      <a:pt x="3292" y="244"/>
                    </a:lnTo>
                    <a:lnTo>
                      <a:pt x="3292" y="1909"/>
                    </a:lnTo>
                    <a:lnTo>
                      <a:pt x="1717" y="1909"/>
                    </a:lnTo>
                    <a:lnTo>
                      <a:pt x="1717" y="1191"/>
                    </a:lnTo>
                    <a:lnTo>
                      <a:pt x="1717" y="1140"/>
                    </a:lnTo>
                    <a:lnTo>
                      <a:pt x="1691" y="1089"/>
                    </a:lnTo>
                    <a:lnTo>
                      <a:pt x="1666" y="1038"/>
                    </a:lnTo>
                    <a:lnTo>
                      <a:pt x="1627" y="999"/>
                    </a:lnTo>
                    <a:lnTo>
                      <a:pt x="398" y="51"/>
                    </a:lnTo>
                    <a:lnTo>
                      <a:pt x="359" y="26"/>
                    </a:lnTo>
                    <a:lnTo>
                      <a:pt x="3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1928;p38">
                <a:extLst>
                  <a:ext uri="{FF2B5EF4-FFF2-40B4-BE49-F238E27FC236}">
                    <a16:creationId xmlns:a16="http://schemas.microsoft.com/office/drawing/2014/main" id="{7E9278B1-7386-F1B4-5D2A-BD8B11A87F3F}"/>
                  </a:ext>
                </a:extLst>
              </p:cNvPr>
              <p:cNvSpPr/>
              <p:nvPr/>
            </p:nvSpPr>
            <p:spPr>
              <a:xfrm>
                <a:off x="2487297" y="1939923"/>
                <a:ext cx="24506" cy="101038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012" extrusionOk="0">
                    <a:moveTo>
                      <a:pt x="244" y="1"/>
                    </a:moveTo>
                    <a:lnTo>
                      <a:pt x="192" y="13"/>
                    </a:lnTo>
                    <a:lnTo>
                      <a:pt x="154" y="26"/>
                    </a:lnTo>
                    <a:lnTo>
                      <a:pt x="103" y="39"/>
                    </a:lnTo>
                    <a:lnTo>
                      <a:pt x="77" y="77"/>
                    </a:lnTo>
                    <a:lnTo>
                      <a:pt x="39" y="116"/>
                    </a:lnTo>
                    <a:lnTo>
                      <a:pt x="13" y="154"/>
                    </a:lnTo>
                    <a:lnTo>
                      <a:pt x="0" y="193"/>
                    </a:lnTo>
                    <a:lnTo>
                      <a:pt x="0" y="244"/>
                    </a:lnTo>
                    <a:lnTo>
                      <a:pt x="0" y="1768"/>
                    </a:lnTo>
                    <a:lnTo>
                      <a:pt x="0" y="1819"/>
                    </a:lnTo>
                    <a:lnTo>
                      <a:pt x="13" y="1858"/>
                    </a:lnTo>
                    <a:lnTo>
                      <a:pt x="39" y="1909"/>
                    </a:lnTo>
                    <a:lnTo>
                      <a:pt x="77" y="1947"/>
                    </a:lnTo>
                    <a:lnTo>
                      <a:pt x="103" y="1973"/>
                    </a:lnTo>
                    <a:lnTo>
                      <a:pt x="154" y="1999"/>
                    </a:lnTo>
                    <a:lnTo>
                      <a:pt x="192" y="2011"/>
                    </a:lnTo>
                    <a:lnTo>
                      <a:pt x="295" y="2011"/>
                    </a:lnTo>
                    <a:lnTo>
                      <a:pt x="333" y="1999"/>
                    </a:lnTo>
                    <a:lnTo>
                      <a:pt x="385" y="1973"/>
                    </a:lnTo>
                    <a:lnTo>
                      <a:pt x="410" y="1947"/>
                    </a:lnTo>
                    <a:lnTo>
                      <a:pt x="449" y="1909"/>
                    </a:lnTo>
                    <a:lnTo>
                      <a:pt x="461" y="1858"/>
                    </a:lnTo>
                    <a:lnTo>
                      <a:pt x="487" y="1819"/>
                    </a:lnTo>
                    <a:lnTo>
                      <a:pt x="487" y="1768"/>
                    </a:lnTo>
                    <a:lnTo>
                      <a:pt x="487" y="244"/>
                    </a:lnTo>
                    <a:lnTo>
                      <a:pt x="487" y="193"/>
                    </a:lnTo>
                    <a:lnTo>
                      <a:pt x="461" y="154"/>
                    </a:lnTo>
                    <a:lnTo>
                      <a:pt x="449" y="116"/>
                    </a:lnTo>
                    <a:lnTo>
                      <a:pt x="410" y="77"/>
                    </a:lnTo>
                    <a:lnTo>
                      <a:pt x="385" y="39"/>
                    </a:lnTo>
                    <a:lnTo>
                      <a:pt x="333" y="26"/>
                    </a:lnTo>
                    <a:lnTo>
                      <a:pt x="295" y="13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1929;p38">
                <a:extLst>
                  <a:ext uri="{FF2B5EF4-FFF2-40B4-BE49-F238E27FC236}">
                    <a16:creationId xmlns:a16="http://schemas.microsoft.com/office/drawing/2014/main" id="{17549E19-9A65-1DFD-B4AE-F45C3C500156}"/>
                  </a:ext>
                </a:extLst>
              </p:cNvPr>
              <p:cNvSpPr/>
              <p:nvPr/>
            </p:nvSpPr>
            <p:spPr>
              <a:xfrm>
                <a:off x="2651305" y="1846018"/>
                <a:ext cx="67593" cy="194944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3882" extrusionOk="0">
                    <a:moveTo>
                      <a:pt x="218" y="1"/>
                    </a:moveTo>
                    <a:lnTo>
                      <a:pt x="167" y="13"/>
                    </a:lnTo>
                    <a:lnTo>
                      <a:pt x="128" y="26"/>
                    </a:lnTo>
                    <a:lnTo>
                      <a:pt x="90" y="52"/>
                    </a:lnTo>
                    <a:lnTo>
                      <a:pt x="52" y="90"/>
                    </a:lnTo>
                    <a:lnTo>
                      <a:pt x="26" y="129"/>
                    </a:lnTo>
                    <a:lnTo>
                      <a:pt x="13" y="180"/>
                    </a:lnTo>
                    <a:lnTo>
                      <a:pt x="0" y="231"/>
                    </a:lnTo>
                    <a:lnTo>
                      <a:pt x="0" y="270"/>
                    </a:lnTo>
                    <a:lnTo>
                      <a:pt x="13" y="321"/>
                    </a:lnTo>
                    <a:lnTo>
                      <a:pt x="26" y="359"/>
                    </a:lnTo>
                    <a:lnTo>
                      <a:pt x="64" y="398"/>
                    </a:lnTo>
                    <a:lnTo>
                      <a:pt x="90" y="436"/>
                    </a:lnTo>
                    <a:lnTo>
                      <a:pt x="128" y="462"/>
                    </a:lnTo>
                    <a:lnTo>
                      <a:pt x="858" y="820"/>
                    </a:lnTo>
                    <a:lnTo>
                      <a:pt x="858" y="3638"/>
                    </a:lnTo>
                    <a:lnTo>
                      <a:pt x="858" y="3689"/>
                    </a:lnTo>
                    <a:lnTo>
                      <a:pt x="871" y="3728"/>
                    </a:lnTo>
                    <a:lnTo>
                      <a:pt x="897" y="3779"/>
                    </a:lnTo>
                    <a:lnTo>
                      <a:pt x="922" y="3817"/>
                    </a:lnTo>
                    <a:lnTo>
                      <a:pt x="961" y="3843"/>
                    </a:lnTo>
                    <a:lnTo>
                      <a:pt x="999" y="3869"/>
                    </a:lnTo>
                    <a:lnTo>
                      <a:pt x="1051" y="3881"/>
                    </a:lnTo>
                    <a:lnTo>
                      <a:pt x="1153" y="3881"/>
                    </a:lnTo>
                    <a:lnTo>
                      <a:pt x="1191" y="3869"/>
                    </a:lnTo>
                    <a:lnTo>
                      <a:pt x="1230" y="3843"/>
                    </a:lnTo>
                    <a:lnTo>
                      <a:pt x="1268" y="3817"/>
                    </a:lnTo>
                    <a:lnTo>
                      <a:pt x="1307" y="3779"/>
                    </a:lnTo>
                    <a:lnTo>
                      <a:pt x="1320" y="3728"/>
                    </a:lnTo>
                    <a:lnTo>
                      <a:pt x="1332" y="3689"/>
                    </a:lnTo>
                    <a:lnTo>
                      <a:pt x="1345" y="3638"/>
                    </a:lnTo>
                    <a:lnTo>
                      <a:pt x="1345" y="679"/>
                    </a:lnTo>
                    <a:lnTo>
                      <a:pt x="1332" y="615"/>
                    </a:lnTo>
                    <a:lnTo>
                      <a:pt x="1307" y="551"/>
                    </a:lnTo>
                    <a:lnTo>
                      <a:pt x="1268" y="500"/>
                    </a:lnTo>
                    <a:lnTo>
                      <a:pt x="1204" y="462"/>
                    </a:lnTo>
                    <a:lnTo>
                      <a:pt x="359" y="26"/>
                    </a:lnTo>
                    <a:lnTo>
                      <a:pt x="308" y="13"/>
                    </a:lnTo>
                    <a:lnTo>
                      <a:pt x="2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1930;p38">
                <a:extLst>
                  <a:ext uri="{FF2B5EF4-FFF2-40B4-BE49-F238E27FC236}">
                    <a16:creationId xmlns:a16="http://schemas.microsoft.com/office/drawing/2014/main" id="{18C0EB3F-42A4-FEDC-AD5E-52A975C0C435}"/>
                  </a:ext>
                </a:extLst>
              </p:cNvPr>
              <p:cNvSpPr/>
              <p:nvPr/>
            </p:nvSpPr>
            <p:spPr>
              <a:xfrm>
                <a:off x="1728373" y="1745032"/>
                <a:ext cx="91998" cy="295932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5893" extrusionOk="0">
                    <a:moveTo>
                      <a:pt x="1537" y="1"/>
                    </a:moveTo>
                    <a:lnTo>
                      <a:pt x="1499" y="14"/>
                    </a:lnTo>
                    <a:lnTo>
                      <a:pt x="1447" y="39"/>
                    </a:lnTo>
                    <a:lnTo>
                      <a:pt x="1422" y="78"/>
                    </a:lnTo>
                    <a:lnTo>
                      <a:pt x="1383" y="103"/>
                    </a:lnTo>
                    <a:lnTo>
                      <a:pt x="1371" y="154"/>
                    </a:lnTo>
                    <a:lnTo>
                      <a:pt x="1345" y="193"/>
                    </a:lnTo>
                    <a:lnTo>
                      <a:pt x="1345" y="244"/>
                    </a:lnTo>
                    <a:lnTo>
                      <a:pt x="1345" y="2012"/>
                    </a:lnTo>
                    <a:lnTo>
                      <a:pt x="192" y="2012"/>
                    </a:lnTo>
                    <a:lnTo>
                      <a:pt x="141" y="2024"/>
                    </a:lnTo>
                    <a:lnTo>
                      <a:pt x="103" y="2050"/>
                    </a:lnTo>
                    <a:lnTo>
                      <a:pt x="64" y="2088"/>
                    </a:lnTo>
                    <a:lnTo>
                      <a:pt x="38" y="2114"/>
                    </a:lnTo>
                    <a:lnTo>
                      <a:pt x="13" y="2165"/>
                    </a:lnTo>
                    <a:lnTo>
                      <a:pt x="0" y="2204"/>
                    </a:lnTo>
                    <a:lnTo>
                      <a:pt x="0" y="2255"/>
                    </a:lnTo>
                    <a:lnTo>
                      <a:pt x="0" y="5649"/>
                    </a:lnTo>
                    <a:lnTo>
                      <a:pt x="0" y="5700"/>
                    </a:lnTo>
                    <a:lnTo>
                      <a:pt x="13" y="5739"/>
                    </a:lnTo>
                    <a:lnTo>
                      <a:pt x="38" y="5790"/>
                    </a:lnTo>
                    <a:lnTo>
                      <a:pt x="64" y="5828"/>
                    </a:lnTo>
                    <a:lnTo>
                      <a:pt x="103" y="5854"/>
                    </a:lnTo>
                    <a:lnTo>
                      <a:pt x="141" y="5880"/>
                    </a:lnTo>
                    <a:lnTo>
                      <a:pt x="192" y="5892"/>
                    </a:lnTo>
                    <a:lnTo>
                      <a:pt x="282" y="5892"/>
                    </a:lnTo>
                    <a:lnTo>
                      <a:pt x="333" y="5880"/>
                    </a:lnTo>
                    <a:lnTo>
                      <a:pt x="371" y="5854"/>
                    </a:lnTo>
                    <a:lnTo>
                      <a:pt x="410" y="5828"/>
                    </a:lnTo>
                    <a:lnTo>
                      <a:pt x="436" y="5790"/>
                    </a:lnTo>
                    <a:lnTo>
                      <a:pt x="461" y="5739"/>
                    </a:lnTo>
                    <a:lnTo>
                      <a:pt x="474" y="5700"/>
                    </a:lnTo>
                    <a:lnTo>
                      <a:pt x="487" y="5649"/>
                    </a:lnTo>
                    <a:lnTo>
                      <a:pt x="487" y="2498"/>
                    </a:lnTo>
                    <a:lnTo>
                      <a:pt x="1588" y="2498"/>
                    </a:lnTo>
                    <a:lnTo>
                      <a:pt x="1639" y="2485"/>
                    </a:lnTo>
                    <a:lnTo>
                      <a:pt x="1678" y="2473"/>
                    </a:lnTo>
                    <a:lnTo>
                      <a:pt x="1729" y="2460"/>
                    </a:lnTo>
                    <a:lnTo>
                      <a:pt x="1755" y="2421"/>
                    </a:lnTo>
                    <a:lnTo>
                      <a:pt x="1793" y="2396"/>
                    </a:lnTo>
                    <a:lnTo>
                      <a:pt x="1806" y="2345"/>
                    </a:lnTo>
                    <a:lnTo>
                      <a:pt x="1832" y="2306"/>
                    </a:lnTo>
                    <a:lnTo>
                      <a:pt x="1832" y="2255"/>
                    </a:lnTo>
                    <a:lnTo>
                      <a:pt x="1832" y="244"/>
                    </a:lnTo>
                    <a:lnTo>
                      <a:pt x="1832" y="193"/>
                    </a:lnTo>
                    <a:lnTo>
                      <a:pt x="1806" y="154"/>
                    </a:lnTo>
                    <a:lnTo>
                      <a:pt x="1793" y="103"/>
                    </a:lnTo>
                    <a:lnTo>
                      <a:pt x="1755" y="78"/>
                    </a:lnTo>
                    <a:lnTo>
                      <a:pt x="1729" y="39"/>
                    </a:lnTo>
                    <a:lnTo>
                      <a:pt x="1678" y="14"/>
                    </a:lnTo>
                    <a:lnTo>
                      <a:pt x="16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1931;p38">
                <a:extLst>
                  <a:ext uri="{FF2B5EF4-FFF2-40B4-BE49-F238E27FC236}">
                    <a16:creationId xmlns:a16="http://schemas.microsoft.com/office/drawing/2014/main" id="{90FFC318-BF6F-3649-B6B0-5CA098EE6C33}"/>
                  </a:ext>
                </a:extLst>
              </p:cNvPr>
              <p:cNvSpPr/>
              <p:nvPr/>
            </p:nvSpPr>
            <p:spPr>
              <a:xfrm>
                <a:off x="2262829" y="1242714"/>
                <a:ext cx="24506" cy="143471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857" extrusionOk="0">
                    <a:moveTo>
                      <a:pt x="193" y="1"/>
                    </a:moveTo>
                    <a:lnTo>
                      <a:pt x="154" y="14"/>
                    </a:lnTo>
                    <a:lnTo>
                      <a:pt x="103" y="39"/>
                    </a:lnTo>
                    <a:lnTo>
                      <a:pt x="64" y="65"/>
                    </a:lnTo>
                    <a:lnTo>
                      <a:pt x="39" y="103"/>
                    </a:lnTo>
                    <a:lnTo>
                      <a:pt x="13" y="142"/>
                    </a:lnTo>
                    <a:lnTo>
                      <a:pt x="0" y="193"/>
                    </a:lnTo>
                    <a:lnTo>
                      <a:pt x="0" y="244"/>
                    </a:lnTo>
                    <a:lnTo>
                      <a:pt x="0" y="2614"/>
                    </a:lnTo>
                    <a:lnTo>
                      <a:pt x="0" y="2665"/>
                    </a:lnTo>
                    <a:lnTo>
                      <a:pt x="13" y="2716"/>
                    </a:lnTo>
                    <a:lnTo>
                      <a:pt x="39" y="2754"/>
                    </a:lnTo>
                    <a:lnTo>
                      <a:pt x="64" y="2793"/>
                    </a:lnTo>
                    <a:lnTo>
                      <a:pt x="103" y="2819"/>
                    </a:lnTo>
                    <a:lnTo>
                      <a:pt x="154" y="2844"/>
                    </a:lnTo>
                    <a:lnTo>
                      <a:pt x="193" y="2857"/>
                    </a:lnTo>
                    <a:lnTo>
                      <a:pt x="295" y="2857"/>
                    </a:lnTo>
                    <a:lnTo>
                      <a:pt x="333" y="2844"/>
                    </a:lnTo>
                    <a:lnTo>
                      <a:pt x="385" y="2819"/>
                    </a:lnTo>
                    <a:lnTo>
                      <a:pt x="410" y="2793"/>
                    </a:lnTo>
                    <a:lnTo>
                      <a:pt x="449" y="2754"/>
                    </a:lnTo>
                    <a:lnTo>
                      <a:pt x="461" y="2716"/>
                    </a:lnTo>
                    <a:lnTo>
                      <a:pt x="474" y="2665"/>
                    </a:lnTo>
                    <a:lnTo>
                      <a:pt x="487" y="2614"/>
                    </a:lnTo>
                    <a:lnTo>
                      <a:pt x="487" y="244"/>
                    </a:lnTo>
                    <a:lnTo>
                      <a:pt x="474" y="193"/>
                    </a:lnTo>
                    <a:lnTo>
                      <a:pt x="461" y="142"/>
                    </a:lnTo>
                    <a:lnTo>
                      <a:pt x="449" y="103"/>
                    </a:lnTo>
                    <a:lnTo>
                      <a:pt x="410" y="65"/>
                    </a:lnTo>
                    <a:lnTo>
                      <a:pt x="385" y="39"/>
                    </a:lnTo>
                    <a:lnTo>
                      <a:pt x="333" y="14"/>
                    </a:lnTo>
                    <a:lnTo>
                      <a:pt x="29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1932;p38">
                <a:extLst>
                  <a:ext uri="{FF2B5EF4-FFF2-40B4-BE49-F238E27FC236}">
                    <a16:creationId xmlns:a16="http://schemas.microsoft.com/office/drawing/2014/main" id="{718CCC3B-0576-92DD-20CF-3ECA02C59F8A}"/>
                  </a:ext>
                </a:extLst>
              </p:cNvPr>
              <p:cNvSpPr/>
              <p:nvPr/>
            </p:nvSpPr>
            <p:spPr>
              <a:xfrm>
                <a:off x="2487297" y="1242714"/>
                <a:ext cx="320990" cy="341579"/>
              </a:xfrm>
              <a:custGeom>
                <a:avLst/>
                <a:gdLst/>
                <a:ahLst/>
                <a:cxnLst/>
                <a:rect l="l" t="t" r="r" b="b"/>
                <a:pathLst>
                  <a:path w="6392" h="6802" extrusionOk="0">
                    <a:moveTo>
                      <a:pt x="192" y="1"/>
                    </a:moveTo>
                    <a:lnTo>
                      <a:pt x="154" y="14"/>
                    </a:lnTo>
                    <a:lnTo>
                      <a:pt x="103" y="39"/>
                    </a:lnTo>
                    <a:lnTo>
                      <a:pt x="77" y="65"/>
                    </a:lnTo>
                    <a:lnTo>
                      <a:pt x="39" y="103"/>
                    </a:lnTo>
                    <a:lnTo>
                      <a:pt x="13" y="142"/>
                    </a:lnTo>
                    <a:lnTo>
                      <a:pt x="0" y="193"/>
                    </a:lnTo>
                    <a:lnTo>
                      <a:pt x="0" y="244"/>
                    </a:lnTo>
                    <a:lnTo>
                      <a:pt x="0" y="6558"/>
                    </a:lnTo>
                    <a:lnTo>
                      <a:pt x="0" y="6610"/>
                    </a:lnTo>
                    <a:lnTo>
                      <a:pt x="13" y="6661"/>
                    </a:lnTo>
                    <a:lnTo>
                      <a:pt x="39" y="6699"/>
                    </a:lnTo>
                    <a:lnTo>
                      <a:pt x="77" y="6738"/>
                    </a:lnTo>
                    <a:lnTo>
                      <a:pt x="103" y="6763"/>
                    </a:lnTo>
                    <a:lnTo>
                      <a:pt x="154" y="6789"/>
                    </a:lnTo>
                    <a:lnTo>
                      <a:pt x="192" y="6802"/>
                    </a:lnTo>
                    <a:lnTo>
                      <a:pt x="295" y="6802"/>
                    </a:lnTo>
                    <a:lnTo>
                      <a:pt x="333" y="6789"/>
                    </a:lnTo>
                    <a:lnTo>
                      <a:pt x="385" y="6763"/>
                    </a:lnTo>
                    <a:lnTo>
                      <a:pt x="410" y="6738"/>
                    </a:lnTo>
                    <a:lnTo>
                      <a:pt x="449" y="6699"/>
                    </a:lnTo>
                    <a:lnTo>
                      <a:pt x="461" y="6661"/>
                    </a:lnTo>
                    <a:lnTo>
                      <a:pt x="487" y="6610"/>
                    </a:lnTo>
                    <a:lnTo>
                      <a:pt x="487" y="6558"/>
                    </a:lnTo>
                    <a:lnTo>
                      <a:pt x="487" y="3062"/>
                    </a:lnTo>
                    <a:lnTo>
                      <a:pt x="3804" y="5201"/>
                    </a:lnTo>
                    <a:lnTo>
                      <a:pt x="3868" y="5226"/>
                    </a:lnTo>
                    <a:lnTo>
                      <a:pt x="3932" y="5239"/>
                    </a:lnTo>
                    <a:lnTo>
                      <a:pt x="6148" y="5239"/>
                    </a:lnTo>
                    <a:lnTo>
                      <a:pt x="6187" y="5226"/>
                    </a:lnTo>
                    <a:lnTo>
                      <a:pt x="6238" y="5214"/>
                    </a:lnTo>
                    <a:lnTo>
                      <a:pt x="6276" y="5201"/>
                    </a:lnTo>
                    <a:lnTo>
                      <a:pt x="6315" y="5162"/>
                    </a:lnTo>
                    <a:lnTo>
                      <a:pt x="6340" y="5124"/>
                    </a:lnTo>
                    <a:lnTo>
                      <a:pt x="6366" y="5086"/>
                    </a:lnTo>
                    <a:lnTo>
                      <a:pt x="6379" y="5047"/>
                    </a:lnTo>
                    <a:lnTo>
                      <a:pt x="6391" y="4996"/>
                    </a:lnTo>
                    <a:lnTo>
                      <a:pt x="6379" y="4945"/>
                    </a:lnTo>
                    <a:lnTo>
                      <a:pt x="6366" y="4893"/>
                    </a:lnTo>
                    <a:lnTo>
                      <a:pt x="6340" y="4855"/>
                    </a:lnTo>
                    <a:lnTo>
                      <a:pt x="6315" y="4817"/>
                    </a:lnTo>
                    <a:lnTo>
                      <a:pt x="6276" y="4791"/>
                    </a:lnTo>
                    <a:lnTo>
                      <a:pt x="6238" y="4765"/>
                    </a:lnTo>
                    <a:lnTo>
                      <a:pt x="6187" y="4753"/>
                    </a:lnTo>
                    <a:lnTo>
                      <a:pt x="4009" y="4753"/>
                    </a:lnTo>
                    <a:lnTo>
                      <a:pt x="487" y="2486"/>
                    </a:lnTo>
                    <a:lnTo>
                      <a:pt x="487" y="244"/>
                    </a:lnTo>
                    <a:lnTo>
                      <a:pt x="487" y="193"/>
                    </a:lnTo>
                    <a:lnTo>
                      <a:pt x="461" y="142"/>
                    </a:lnTo>
                    <a:lnTo>
                      <a:pt x="449" y="103"/>
                    </a:lnTo>
                    <a:lnTo>
                      <a:pt x="410" y="65"/>
                    </a:lnTo>
                    <a:lnTo>
                      <a:pt x="385" y="39"/>
                    </a:lnTo>
                    <a:lnTo>
                      <a:pt x="333" y="14"/>
                    </a:lnTo>
                    <a:lnTo>
                      <a:pt x="29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1933;p38">
                <a:extLst>
                  <a:ext uri="{FF2B5EF4-FFF2-40B4-BE49-F238E27FC236}">
                    <a16:creationId xmlns:a16="http://schemas.microsoft.com/office/drawing/2014/main" id="{B792D9AB-FB8D-ED06-9B0F-B0FE89FB6AAB}"/>
                  </a:ext>
                </a:extLst>
              </p:cNvPr>
              <p:cNvSpPr/>
              <p:nvPr/>
            </p:nvSpPr>
            <p:spPr>
              <a:xfrm>
                <a:off x="1692317" y="1302522"/>
                <a:ext cx="504937" cy="224522"/>
              </a:xfrm>
              <a:custGeom>
                <a:avLst/>
                <a:gdLst/>
                <a:ahLst/>
                <a:cxnLst/>
                <a:rect l="l" t="t" r="r" b="b"/>
                <a:pathLst>
                  <a:path w="10055" h="4471" extrusionOk="0">
                    <a:moveTo>
                      <a:pt x="206" y="1"/>
                    </a:moveTo>
                    <a:lnTo>
                      <a:pt x="155" y="14"/>
                    </a:lnTo>
                    <a:lnTo>
                      <a:pt x="116" y="39"/>
                    </a:lnTo>
                    <a:lnTo>
                      <a:pt x="78" y="65"/>
                    </a:lnTo>
                    <a:lnTo>
                      <a:pt x="52" y="103"/>
                    </a:lnTo>
                    <a:lnTo>
                      <a:pt x="26" y="142"/>
                    </a:lnTo>
                    <a:lnTo>
                      <a:pt x="14" y="193"/>
                    </a:lnTo>
                    <a:lnTo>
                      <a:pt x="1" y="231"/>
                    </a:lnTo>
                    <a:lnTo>
                      <a:pt x="14" y="283"/>
                    </a:lnTo>
                    <a:lnTo>
                      <a:pt x="26" y="321"/>
                    </a:lnTo>
                    <a:lnTo>
                      <a:pt x="39" y="372"/>
                    </a:lnTo>
                    <a:lnTo>
                      <a:pt x="65" y="411"/>
                    </a:lnTo>
                    <a:lnTo>
                      <a:pt x="103" y="436"/>
                    </a:lnTo>
                    <a:lnTo>
                      <a:pt x="4227" y="3280"/>
                    </a:lnTo>
                    <a:lnTo>
                      <a:pt x="4227" y="4228"/>
                    </a:lnTo>
                    <a:lnTo>
                      <a:pt x="4227" y="4279"/>
                    </a:lnTo>
                    <a:lnTo>
                      <a:pt x="4253" y="4330"/>
                    </a:lnTo>
                    <a:lnTo>
                      <a:pt x="4266" y="4368"/>
                    </a:lnTo>
                    <a:lnTo>
                      <a:pt x="4304" y="4407"/>
                    </a:lnTo>
                    <a:lnTo>
                      <a:pt x="4330" y="4432"/>
                    </a:lnTo>
                    <a:lnTo>
                      <a:pt x="4381" y="4458"/>
                    </a:lnTo>
                    <a:lnTo>
                      <a:pt x="4420" y="4471"/>
                    </a:lnTo>
                    <a:lnTo>
                      <a:pt x="4522" y="4471"/>
                    </a:lnTo>
                    <a:lnTo>
                      <a:pt x="4560" y="4458"/>
                    </a:lnTo>
                    <a:lnTo>
                      <a:pt x="4612" y="4432"/>
                    </a:lnTo>
                    <a:lnTo>
                      <a:pt x="4637" y="4407"/>
                    </a:lnTo>
                    <a:lnTo>
                      <a:pt x="4676" y="4368"/>
                    </a:lnTo>
                    <a:lnTo>
                      <a:pt x="4689" y="4330"/>
                    </a:lnTo>
                    <a:lnTo>
                      <a:pt x="4714" y="4279"/>
                    </a:lnTo>
                    <a:lnTo>
                      <a:pt x="4714" y="4228"/>
                    </a:lnTo>
                    <a:lnTo>
                      <a:pt x="4714" y="3267"/>
                    </a:lnTo>
                    <a:lnTo>
                      <a:pt x="5367" y="2665"/>
                    </a:lnTo>
                    <a:lnTo>
                      <a:pt x="9863" y="2665"/>
                    </a:lnTo>
                    <a:lnTo>
                      <a:pt x="9914" y="2652"/>
                    </a:lnTo>
                    <a:lnTo>
                      <a:pt x="9953" y="2627"/>
                    </a:lnTo>
                    <a:lnTo>
                      <a:pt x="9991" y="2601"/>
                    </a:lnTo>
                    <a:lnTo>
                      <a:pt x="10017" y="2562"/>
                    </a:lnTo>
                    <a:lnTo>
                      <a:pt x="10042" y="2524"/>
                    </a:lnTo>
                    <a:lnTo>
                      <a:pt x="10055" y="2473"/>
                    </a:lnTo>
                    <a:lnTo>
                      <a:pt x="10055" y="2422"/>
                    </a:lnTo>
                    <a:lnTo>
                      <a:pt x="10055" y="2383"/>
                    </a:lnTo>
                    <a:lnTo>
                      <a:pt x="10042" y="2332"/>
                    </a:lnTo>
                    <a:lnTo>
                      <a:pt x="10017" y="2294"/>
                    </a:lnTo>
                    <a:lnTo>
                      <a:pt x="9991" y="2255"/>
                    </a:lnTo>
                    <a:lnTo>
                      <a:pt x="9953" y="2229"/>
                    </a:lnTo>
                    <a:lnTo>
                      <a:pt x="9914" y="2204"/>
                    </a:lnTo>
                    <a:lnTo>
                      <a:pt x="9863" y="2191"/>
                    </a:lnTo>
                    <a:lnTo>
                      <a:pt x="9812" y="2178"/>
                    </a:lnTo>
                    <a:lnTo>
                      <a:pt x="7609" y="2178"/>
                    </a:lnTo>
                    <a:lnTo>
                      <a:pt x="7609" y="1013"/>
                    </a:lnTo>
                    <a:lnTo>
                      <a:pt x="7609" y="962"/>
                    </a:lnTo>
                    <a:lnTo>
                      <a:pt x="7583" y="923"/>
                    </a:lnTo>
                    <a:lnTo>
                      <a:pt x="7570" y="872"/>
                    </a:lnTo>
                    <a:lnTo>
                      <a:pt x="7532" y="846"/>
                    </a:lnTo>
                    <a:lnTo>
                      <a:pt x="7506" y="808"/>
                    </a:lnTo>
                    <a:lnTo>
                      <a:pt x="7455" y="795"/>
                    </a:lnTo>
                    <a:lnTo>
                      <a:pt x="7417" y="769"/>
                    </a:lnTo>
                    <a:lnTo>
                      <a:pt x="7314" y="769"/>
                    </a:lnTo>
                    <a:lnTo>
                      <a:pt x="7276" y="795"/>
                    </a:lnTo>
                    <a:lnTo>
                      <a:pt x="7224" y="808"/>
                    </a:lnTo>
                    <a:lnTo>
                      <a:pt x="7199" y="846"/>
                    </a:lnTo>
                    <a:lnTo>
                      <a:pt x="7160" y="872"/>
                    </a:lnTo>
                    <a:lnTo>
                      <a:pt x="7148" y="923"/>
                    </a:lnTo>
                    <a:lnTo>
                      <a:pt x="7122" y="962"/>
                    </a:lnTo>
                    <a:lnTo>
                      <a:pt x="7122" y="1013"/>
                    </a:lnTo>
                    <a:lnTo>
                      <a:pt x="7122" y="2178"/>
                    </a:lnTo>
                    <a:lnTo>
                      <a:pt x="5265" y="2178"/>
                    </a:lnTo>
                    <a:lnTo>
                      <a:pt x="5226" y="2191"/>
                    </a:lnTo>
                    <a:lnTo>
                      <a:pt x="5188" y="2204"/>
                    </a:lnTo>
                    <a:lnTo>
                      <a:pt x="5137" y="2217"/>
                    </a:lnTo>
                    <a:lnTo>
                      <a:pt x="5111" y="2242"/>
                    </a:lnTo>
                    <a:lnTo>
                      <a:pt x="4445" y="2844"/>
                    </a:lnTo>
                    <a:lnTo>
                      <a:pt x="385" y="39"/>
                    </a:lnTo>
                    <a:lnTo>
                      <a:pt x="347" y="14"/>
                    </a:lnTo>
                    <a:lnTo>
                      <a:pt x="29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1934;p38">
                <a:extLst>
                  <a:ext uri="{FF2B5EF4-FFF2-40B4-BE49-F238E27FC236}">
                    <a16:creationId xmlns:a16="http://schemas.microsoft.com/office/drawing/2014/main" id="{AEC969CD-7AFD-335C-F8E7-A4372C4E5B30}"/>
                  </a:ext>
                </a:extLst>
              </p:cNvPr>
              <p:cNvSpPr/>
              <p:nvPr/>
            </p:nvSpPr>
            <p:spPr>
              <a:xfrm>
                <a:off x="1692317" y="1647913"/>
                <a:ext cx="93957" cy="24506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488" extrusionOk="0">
                    <a:moveTo>
                      <a:pt x="244" y="1"/>
                    </a:moveTo>
                    <a:lnTo>
                      <a:pt x="193" y="14"/>
                    </a:lnTo>
                    <a:lnTo>
                      <a:pt x="155" y="26"/>
                    </a:lnTo>
                    <a:lnTo>
                      <a:pt x="116" y="52"/>
                    </a:lnTo>
                    <a:lnTo>
                      <a:pt x="78" y="78"/>
                    </a:lnTo>
                    <a:lnTo>
                      <a:pt x="39" y="116"/>
                    </a:lnTo>
                    <a:lnTo>
                      <a:pt x="26" y="154"/>
                    </a:lnTo>
                    <a:lnTo>
                      <a:pt x="14" y="206"/>
                    </a:lnTo>
                    <a:lnTo>
                      <a:pt x="1" y="244"/>
                    </a:lnTo>
                    <a:lnTo>
                      <a:pt x="14" y="295"/>
                    </a:lnTo>
                    <a:lnTo>
                      <a:pt x="26" y="347"/>
                    </a:lnTo>
                    <a:lnTo>
                      <a:pt x="39" y="385"/>
                    </a:lnTo>
                    <a:lnTo>
                      <a:pt x="78" y="423"/>
                    </a:lnTo>
                    <a:lnTo>
                      <a:pt x="116" y="449"/>
                    </a:lnTo>
                    <a:lnTo>
                      <a:pt x="155" y="475"/>
                    </a:lnTo>
                    <a:lnTo>
                      <a:pt x="193" y="487"/>
                    </a:lnTo>
                    <a:lnTo>
                      <a:pt x="1679" y="487"/>
                    </a:lnTo>
                    <a:lnTo>
                      <a:pt x="1730" y="475"/>
                    </a:lnTo>
                    <a:lnTo>
                      <a:pt x="1768" y="449"/>
                    </a:lnTo>
                    <a:lnTo>
                      <a:pt x="1807" y="423"/>
                    </a:lnTo>
                    <a:lnTo>
                      <a:pt x="1832" y="385"/>
                    </a:lnTo>
                    <a:lnTo>
                      <a:pt x="1858" y="347"/>
                    </a:lnTo>
                    <a:lnTo>
                      <a:pt x="1871" y="295"/>
                    </a:lnTo>
                    <a:lnTo>
                      <a:pt x="1871" y="244"/>
                    </a:lnTo>
                    <a:lnTo>
                      <a:pt x="1871" y="206"/>
                    </a:lnTo>
                    <a:lnTo>
                      <a:pt x="1858" y="154"/>
                    </a:lnTo>
                    <a:lnTo>
                      <a:pt x="1832" y="116"/>
                    </a:lnTo>
                    <a:lnTo>
                      <a:pt x="1807" y="78"/>
                    </a:lnTo>
                    <a:lnTo>
                      <a:pt x="1768" y="52"/>
                    </a:lnTo>
                    <a:lnTo>
                      <a:pt x="1730" y="26"/>
                    </a:lnTo>
                    <a:lnTo>
                      <a:pt x="1679" y="14"/>
                    </a:lnTo>
                    <a:lnTo>
                      <a:pt x="16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1935;p38">
                <a:extLst>
                  <a:ext uri="{FF2B5EF4-FFF2-40B4-BE49-F238E27FC236}">
                    <a16:creationId xmlns:a16="http://schemas.microsoft.com/office/drawing/2014/main" id="{571E5642-E06E-CD70-C646-80DF5919AFBC}"/>
                  </a:ext>
                </a:extLst>
              </p:cNvPr>
              <p:cNvSpPr/>
              <p:nvPr/>
            </p:nvSpPr>
            <p:spPr>
              <a:xfrm>
                <a:off x="1904583" y="1793290"/>
                <a:ext cx="184650" cy="247673"/>
              </a:xfrm>
              <a:custGeom>
                <a:avLst/>
                <a:gdLst/>
                <a:ahLst/>
                <a:cxnLst/>
                <a:rect l="l" t="t" r="r" b="b"/>
                <a:pathLst>
                  <a:path w="3677" h="4932" extrusionOk="0">
                    <a:moveTo>
                      <a:pt x="244" y="0"/>
                    </a:moveTo>
                    <a:lnTo>
                      <a:pt x="193" y="13"/>
                    </a:lnTo>
                    <a:lnTo>
                      <a:pt x="154" y="26"/>
                    </a:lnTo>
                    <a:lnTo>
                      <a:pt x="103" y="52"/>
                    </a:lnTo>
                    <a:lnTo>
                      <a:pt x="77" y="77"/>
                    </a:lnTo>
                    <a:lnTo>
                      <a:pt x="39" y="116"/>
                    </a:lnTo>
                    <a:lnTo>
                      <a:pt x="26" y="154"/>
                    </a:lnTo>
                    <a:lnTo>
                      <a:pt x="0" y="192"/>
                    </a:lnTo>
                    <a:lnTo>
                      <a:pt x="0" y="244"/>
                    </a:lnTo>
                    <a:lnTo>
                      <a:pt x="0" y="4688"/>
                    </a:lnTo>
                    <a:lnTo>
                      <a:pt x="0" y="4739"/>
                    </a:lnTo>
                    <a:lnTo>
                      <a:pt x="26" y="4778"/>
                    </a:lnTo>
                    <a:lnTo>
                      <a:pt x="39" y="4829"/>
                    </a:lnTo>
                    <a:lnTo>
                      <a:pt x="77" y="4867"/>
                    </a:lnTo>
                    <a:lnTo>
                      <a:pt x="103" y="4893"/>
                    </a:lnTo>
                    <a:lnTo>
                      <a:pt x="154" y="4919"/>
                    </a:lnTo>
                    <a:lnTo>
                      <a:pt x="193" y="4931"/>
                    </a:lnTo>
                    <a:lnTo>
                      <a:pt x="295" y="4931"/>
                    </a:lnTo>
                    <a:lnTo>
                      <a:pt x="333" y="4919"/>
                    </a:lnTo>
                    <a:lnTo>
                      <a:pt x="385" y="4893"/>
                    </a:lnTo>
                    <a:lnTo>
                      <a:pt x="410" y="4867"/>
                    </a:lnTo>
                    <a:lnTo>
                      <a:pt x="449" y="4829"/>
                    </a:lnTo>
                    <a:lnTo>
                      <a:pt x="462" y="4778"/>
                    </a:lnTo>
                    <a:lnTo>
                      <a:pt x="487" y="4739"/>
                    </a:lnTo>
                    <a:lnTo>
                      <a:pt x="487" y="4688"/>
                    </a:lnTo>
                    <a:lnTo>
                      <a:pt x="487" y="3228"/>
                    </a:lnTo>
                    <a:lnTo>
                      <a:pt x="3484" y="3228"/>
                    </a:lnTo>
                    <a:lnTo>
                      <a:pt x="3523" y="3215"/>
                    </a:lnTo>
                    <a:lnTo>
                      <a:pt x="3574" y="3190"/>
                    </a:lnTo>
                    <a:lnTo>
                      <a:pt x="3599" y="3164"/>
                    </a:lnTo>
                    <a:lnTo>
                      <a:pt x="3638" y="3125"/>
                    </a:lnTo>
                    <a:lnTo>
                      <a:pt x="3651" y="3087"/>
                    </a:lnTo>
                    <a:lnTo>
                      <a:pt x="3663" y="3036"/>
                    </a:lnTo>
                    <a:lnTo>
                      <a:pt x="3676" y="2997"/>
                    </a:lnTo>
                    <a:lnTo>
                      <a:pt x="3663" y="2946"/>
                    </a:lnTo>
                    <a:lnTo>
                      <a:pt x="3651" y="2895"/>
                    </a:lnTo>
                    <a:lnTo>
                      <a:pt x="3638" y="2856"/>
                    </a:lnTo>
                    <a:lnTo>
                      <a:pt x="3599" y="2818"/>
                    </a:lnTo>
                    <a:lnTo>
                      <a:pt x="3574" y="2792"/>
                    </a:lnTo>
                    <a:lnTo>
                      <a:pt x="3523" y="2767"/>
                    </a:lnTo>
                    <a:lnTo>
                      <a:pt x="3484" y="2754"/>
                    </a:lnTo>
                    <a:lnTo>
                      <a:pt x="487" y="2754"/>
                    </a:lnTo>
                    <a:lnTo>
                      <a:pt x="487" y="244"/>
                    </a:lnTo>
                    <a:lnTo>
                      <a:pt x="487" y="192"/>
                    </a:lnTo>
                    <a:lnTo>
                      <a:pt x="462" y="154"/>
                    </a:lnTo>
                    <a:lnTo>
                      <a:pt x="449" y="116"/>
                    </a:lnTo>
                    <a:lnTo>
                      <a:pt x="410" y="77"/>
                    </a:lnTo>
                    <a:lnTo>
                      <a:pt x="385" y="52"/>
                    </a:lnTo>
                    <a:lnTo>
                      <a:pt x="333" y="26"/>
                    </a:lnTo>
                    <a:lnTo>
                      <a:pt x="295" y="1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1936;p38">
                <a:extLst>
                  <a:ext uri="{FF2B5EF4-FFF2-40B4-BE49-F238E27FC236}">
                    <a16:creationId xmlns:a16="http://schemas.microsoft.com/office/drawing/2014/main" id="{6B7666C0-7D19-B8A7-3EA7-3BCFA8D1808F}"/>
                  </a:ext>
                </a:extLst>
              </p:cNvPr>
              <p:cNvSpPr/>
              <p:nvPr/>
            </p:nvSpPr>
            <p:spPr>
              <a:xfrm>
                <a:off x="1771458" y="1514788"/>
                <a:ext cx="290759" cy="290759"/>
              </a:xfrm>
              <a:custGeom>
                <a:avLst/>
                <a:gdLst/>
                <a:ahLst/>
                <a:cxnLst/>
                <a:rect l="l" t="t" r="r" b="b"/>
                <a:pathLst>
                  <a:path w="5790" h="5790" extrusionOk="0">
                    <a:moveTo>
                      <a:pt x="2178" y="1"/>
                    </a:moveTo>
                    <a:lnTo>
                      <a:pt x="2178" y="590"/>
                    </a:lnTo>
                    <a:lnTo>
                      <a:pt x="1973" y="667"/>
                    </a:lnTo>
                    <a:lnTo>
                      <a:pt x="1768" y="756"/>
                    </a:lnTo>
                    <a:lnTo>
                      <a:pt x="1358" y="346"/>
                    </a:lnTo>
                    <a:lnTo>
                      <a:pt x="346" y="1358"/>
                    </a:lnTo>
                    <a:lnTo>
                      <a:pt x="756" y="1768"/>
                    </a:lnTo>
                    <a:lnTo>
                      <a:pt x="666" y="1973"/>
                    </a:lnTo>
                    <a:lnTo>
                      <a:pt x="589" y="2191"/>
                    </a:lnTo>
                    <a:lnTo>
                      <a:pt x="0" y="2191"/>
                    </a:lnTo>
                    <a:lnTo>
                      <a:pt x="0" y="3612"/>
                    </a:lnTo>
                    <a:lnTo>
                      <a:pt x="589" y="3612"/>
                    </a:lnTo>
                    <a:lnTo>
                      <a:pt x="666" y="3830"/>
                    </a:lnTo>
                    <a:lnTo>
                      <a:pt x="756" y="4035"/>
                    </a:lnTo>
                    <a:lnTo>
                      <a:pt x="346" y="4445"/>
                    </a:lnTo>
                    <a:lnTo>
                      <a:pt x="1358" y="5457"/>
                    </a:lnTo>
                    <a:lnTo>
                      <a:pt x="1768" y="5034"/>
                    </a:lnTo>
                    <a:lnTo>
                      <a:pt x="1973" y="5136"/>
                    </a:lnTo>
                    <a:lnTo>
                      <a:pt x="2178" y="5213"/>
                    </a:lnTo>
                    <a:lnTo>
                      <a:pt x="2178" y="5790"/>
                    </a:lnTo>
                    <a:lnTo>
                      <a:pt x="3612" y="5790"/>
                    </a:lnTo>
                    <a:lnTo>
                      <a:pt x="3612" y="5213"/>
                    </a:lnTo>
                    <a:lnTo>
                      <a:pt x="3817" y="5136"/>
                    </a:lnTo>
                    <a:lnTo>
                      <a:pt x="4022" y="5034"/>
                    </a:lnTo>
                    <a:lnTo>
                      <a:pt x="4432" y="5457"/>
                    </a:lnTo>
                    <a:lnTo>
                      <a:pt x="5444" y="4445"/>
                    </a:lnTo>
                    <a:lnTo>
                      <a:pt x="5034" y="4035"/>
                    </a:lnTo>
                    <a:lnTo>
                      <a:pt x="5123" y="3830"/>
                    </a:lnTo>
                    <a:lnTo>
                      <a:pt x="5200" y="3612"/>
                    </a:lnTo>
                    <a:lnTo>
                      <a:pt x="5789" y="3612"/>
                    </a:lnTo>
                    <a:lnTo>
                      <a:pt x="5789" y="2191"/>
                    </a:lnTo>
                    <a:lnTo>
                      <a:pt x="5200" y="2191"/>
                    </a:lnTo>
                    <a:lnTo>
                      <a:pt x="5123" y="1973"/>
                    </a:lnTo>
                    <a:lnTo>
                      <a:pt x="5034" y="1768"/>
                    </a:lnTo>
                    <a:lnTo>
                      <a:pt x="5444" y="1358"/>
                    </a:lnTo>
                    <a:lnTo>
                      <a:pt x="4432" y="346"/>
                    </a:lnTo>
                    <a:lnTo>
                      <a:pt x="4022" y="756"/>
                    </a:lnTo>
                    <a:lnTo>
                      <a:pt x="3817" y="667"/>
                    </a:lnTo>
                    <a:lnTo>
                      <a:pt x="3612" y="590"/>
                    </a:lnTo>
                    <a:lnTo>
                      <a:pt x="36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1937;p38">
                <a:extLst>
                  <a:ext uri="{FF2B5EF4-FFF2-40B4-BE49-F238E27FC236}">
                    <a16:creationId xmlns:a16="http://schemas.microsoft.com/office/drawing/2014/main" id="{170CB88E-6698-F14B-6643-63DAB46FB9C9}"/>
                  </a:ext>
                </a:extLst>
              </p:cNvPr>
              <p:cNvSpPr/>
              <p:nvPr/>
            </p:nvSpPr>
            <p:spPr>
              <a:xfrm>
                <a:off x="2170832" y="1373930"/>
                <a:ext cx="208453" cy="208453"/>
              </a:xfrm>
              <a:custGeom>
                <a:avLst/>
                <a:gdLst/>
                <a:ahLst/>
                <a:cxnLst/>
                <a:rect l="l" t="t" r="r" b="b"/>
                <a:pathLst>
                  <a:path w="4151" h="4151" extrusionOk="0">
                    <a:moveTo>
                      <a:pt x="1743" y="1"/>
                    </a:moveTo>
                    <a:lnTo>
                      <a:pt x="1743" y="295"/>
                    </a:lnTo>
                    <a:lnTo>
                      <a:pt x="1602" y="321"/>
                    </a:lnTo>
                    <a:lnTo>
                      <a:pt x="1461" y="372"/>
                    </a:lnTo>
                    <a:lnTo>
                      <a:pt x="1320" y="116"/>
                    </a:lnTo>
                    <a:lnTo>
                      <a:pt x="757" y="449"/>
                    </a:lnTo>
                    <a:lnTo>
                      <a:pt x="897" y="705"/>
                    </a:lnTo>
                    <a:lnTo>
                      <a:pt x="795" y="795"/>
                    </a:lnTo>
                    <a:lnTo>
                      <a:pt x="692" y="910"/>
                    </a:lnTo>
                    <a:lnTo>
                      <a:pt x="436" y="756"/>
                    </a:lnTo>
                    <a:lnTo>
                      <a:pt x="116" y="1320"/>
                    </a:lnTo>
                    <a:lnTo>
                      <a:pt x="372" y="1473"/>
                    </a:lnTo>
                    <a:lnTo>
                      <a:pt x="321" y="1614"/>
                    </a:lnTo>
                    <a:lnTo>
                      <a:pt x="283" y="1755"/>
                    </a:lnTo>
                    <a:lnTo>
                      <a:pt x="1" y="1755"/>
                    </a:lnTo>
                    <a:lnTo>
                      <a:pt x="1" y="2408"/>
                    </a:lnTo>
                    <a:lnTo>
                      <a:pt x="283" y="2408"/>
                    </a:lnTo>
                    <a:lnTo>
                      <a:pt x="321" y="2549"/>
                    </a:lnTo>
                    <a:lnTo>
                      <a:pt x="372" y="2690"/>
                    </a:lnTo>
                    <a:lnTo>
                      <a:pt x="116" y="2831"/>
                    </a:lnTo>
                    <a:lnTo>
                      <a:pt x="436" y="3395"/>
                    </a:lnTo>
                    <a:lnTo>
                      <a:pt x="692" y="3254"/>
                    </a:lnTo>
                    <a:lnTo>
                      <a:pt x="795" y="3356"/>
                    </a:lnTo>
                    <a:lnTo>
                      <a:pt x="897" y="3459"/>
                    </a:lnTo>
                    <a:lnTo>
                      <a:pt x="757" y="3715"/>
                    </a:lnTo>
                    <a:lnTo>
                      <a:pt x="1320" y="4035"/>
                    </a:lnTo>
                    <a:lnTo>
                      <a:pt x="1461" y="3792"/>
                    </a:lnTo>
                    <a:lnTo>
                      <a:pt x="1602" y="3830"/>
                    </a:lnTo>
                    <a:lnTo>
                      <a:pt x="1743" y="3869"/>
                    </a:lnTo>
                    <a:lnTo>
                      <a:pt x="1743" y="4150"/>
                    </a:lnTo>
                    <a:lnTo>
                      <a:pt x="2396" y="4150"/>
                    </a:lnTo>
                    <a:lnTo>
                      <a:pt x="2396" y="3869"/>
                    </a:lnTo>
                    <a:lnTo>
                      <a:pt x="2550" y="3830"/>
                    </a:lnTo>
                    <a:lnTo>
                      <a:pt x="2678" y="3792"/>
                    </a:lnTo>
                    <a:lnTo>
                      <a:pt x="2831" y="4035"/>
                    </a:lnTo>
                    <a:lnTo>
                      <a:pt x="3395" y="3715"/>
                    </a:lnTo>
                    <a:lnTo>
                      <a:pt x="3254" y="3459"/>
                    </a:lnTo>
                    <a:lnTo>
                      <a:pt x="3357" y="3356"/>
                    </a:lnTo>
                    <a:lnTo>
                      <a:pt x="3459" y="3254"/>
                    </a:lnTo>
                    <a:lnTo>
                      <a:pt x="3702" y="3395"/>
                    </a:lnTo>
                    <a:lnTo>
                      <a:pt x="4035" y="2831"/>
                    </a:lnTo>
                    <a:lnTo>
                      <a:pt x="3779" y="2690"/>
                    </a:lnTo>
                    <a:lnTo>
                      <a:pt x="3830" y="2549"/>
                    </a:lnTo>
                    <a:lnTo>
                      <a:pt x="3856" y="2408"/>
                    </a:lnTo>
                    <a:lnTo>
                      <a:pt x="4151" y="2408"/>
                    </a:lnTo>
                    <a:lnTo>
                      <a:pt x="4151" y="1755"/>
                    </a:lnTo>
                    <a:lnTo>
                      <a:pt x="3856" y="1755"/>
                    </a:lnTo>
                    <a:lnTo>
                      <a:pt x="3830" y="1614"/>
                    </a:lnTo>
                    <a:lnTo>
                      <a:pt x="3779" y="1473"/>
                    </a:lnTo>
                    <a:lnTo>
                      <a:pt x="4035" y="1320"/>
                    </a:lnTo>
                    <a:lnTo>
                      <a:pt x="3702" y="756"/>
                    </a:lnTo>
                    <a:lnTo>
                      <a:pt x="3459" y="910"/>
                    </a:lnTo>
                    <a:lnTo>
                      <a:pt x="3357" y="795"/>
                    </a:lnTo>
                    <a:lnTo>
                      <a:pt x="3254" y="705"/>
                    </a:lnTo>
                    <a:lnTo>
                      <a:pt x="3395" y="449"/>
                    </a:lnTo>
                    <a:lnTo>
                      <a:pt x="2831" y="116"/>
                    </a:lnTo>
                    <a:lnTo>
                      <a:pt x="2678" y="372"/>
                    </a:lnTo>
                    <a:lnTo>
                      <a:pt x="2550" y="321"/>
                    </a:lnTo>
                    <a:lnTo>
                      <a:pt x="2396" y="295"/>
                    </a:lnTo>
                    <a:lnTo>
                      <a:pt x="23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1938;p38">
                <a:extLst>
                  <a:ext uri="{FF2B5EF4-FFF2-40B4-BE49-F238E27FC236}">
                    <a16:creationId xmlns:a16="http://schemas.microsoft.com/office/drawing/2014/main" id="{0AE57F6A-61BC-CF43-4A13-4853BCD396A0}"/>
                  </a:ext>
                </a:extLst>
              </p:cNvPr>
              <p:cNvSpPr/>
              <p:nvPr/>
            </p:nvSpPr>
            <p:spPr>
              <a:xfrm>
                <a:off x="2311690" y="1572035"/>
                <a:ext cx="375677" cy="380146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7570" extrusionOk="0">
                    <a:moveTo>
                      <a:pt x="2819" y="0"/>
                    </a:moveTo>
                    <a:lnTo>
                      <a:pt x="2819" y="679"/>
                    </a:lnTo>
                    <a:lnTo>
                      <a:pt x="2626" y="743"/>
                    </a:lnTo>
                    <a:lnTo>
                      <a:pt x="2447" y="820"/>
                    </a:lnTo>
                    <a:lnTo>
                      <a:pt x="2281" y="897"/>
                    </a:lnTo>
                    <a:lnTo>
                      <a:pt x="2114" y="987"/>
                    </a:lnTo>
                    <a:lnTo>
                      <a:pt x="1948" y="1076"/>
                    </a:lnTo>
                    <a:lnTo>
                      <a:pt x="1794" y="1192"/>
                    </a:lnTo>
                    <a:lnTo>
                      <a:pt x="1653" y="1307"/>
                    </a:lnTo>
                    <a:lnTo>
                      <a:pt x="1512" y="1435"/>
                    </a:lnTo>
                    <a:lnTo>
                      <a:pt x="923" y="1089"/>
                    </a:lnTo>
                    <a:lnTo>
                      <a:pt x="1" y="2703"/>
                    </a:lnTo>
                    <a:lnTo>
                      <a:pt x="577" y="3036"/>
                    </a:lnTo>
                    <a:lnTo>
                      <a:pt x="539" y="3215"/>
                    </a:lnTo>
                    <a:lnTo>
                      <a:pt x="513" y="3407"/>
                    </a:lnTo>
                    <a:lnTo>
                      <a:pt x="487" y="3599"/>
                    </a:lnTo>
                    <a:lnTo>
                      <a:pt x="487" y="3792"/>
                    </a:lnTo>
                    <a:lnTo>
                      <a:pt x="487" y="3984"/>
                    </a:lnTo>
                    <a:lnTo>
                      <a:pt x="513" y="4176"/>
                    </a:lnTo>
                    <a:lnTo>
                      <a:pt x="539" y="4355"/>
                    </a:lnTo>
                    <a:lnTo>
                      <a:pt x="577" y="4534"/>
                    </a:lnTo>
                    <a:lnTo>
                      <a:pt x="1" y="4880"/>
                    </a:lnTo>
                    <a:lnTo>
                      <a:pt x="923" y="6481"/>
                    </a:lnTo>
                    <a:lnTo>
                      <a:pt x="1512" y="6148"/>
                    </a:lnTo>
                    <a:lnTo>
                      <a:pt x="1653" y="6276"/>
                    </a:lnTo>
                    <a:lnTo>
                      <a:pt x="1794" y="6392"/>
                    </a:lnTo>
                    <a:lnTo>
                      <a:pt x="1948" y="6494"/>
                    </a:lnTo>
                    <a:lnTo>
                      <a:pt x="2114" y="6596"/>
                    </a:lnTo>
                    <a:lnTo>
                      <a:pt x="2281" y="6686"/>
                    </a:lnTo>
                    <a:lnTo>
                      <a:pt x="2447" y="6763"/>
                    </a:lnTo>
                    <a:lnTo>
                      <a:pt x="2626" y="6827"/>
                    </a:lnTo>
                    <a:lnTo>
                      <a:pt x="2819" y="6891"/>
                    </a:lnTo>
                    <a:lnTo>
                      <a:pt x="2819" y="7570"/>
                    </a:lnTo>
                    <a:lnTo>
                      <a:pt x="4663" y="7570"/>
                    </a:lnTo>
                    <a:lnTo>
                      <a:pt x="4663" y="6891"/>
                    </a:lnTo>
                    <a:lnTo>
                      <a:pt x="4855" y="6827"/>
                    </a:lnTo>
                    <a:lnTo>
                      <a:pt x="5021" y="6763"/>
                    </a:lnTo>
                    <a:lnTo>
                      <a:pt x="5201" y="6686"/>
                    </a:lnTo>
                    <a:lnTo>
                      <a:pt x="5367" y="6596"/>
                    </a:lnTo>
                    <a:lnTo>
                      <a:pt x="5534" y="6494"/>
                    </a:lnTo>
                    <a:lnTo>
                      <a:pt x="5687" y="6392"/>
                    </a:lnTo>
                    <a:lnTo>
                      <a:pt x="5828" y="6276"/>
                    </a:lnTo>
                    <a:lnTo>
                      <a:pt x="5969" y="6148"/>
                    </a:lnTo>
                    <a:lnTo>
                      <a:pt x="6558" y="6481"/>
                    </a:lnTo>
                    <a:lnTo>
                      <a:pt x="7481" y="4880"/>
                    </a:lnTo>
                    <a:lnTo>
                      <a:pt x="6891" y="4534"/>
                    </a:lnTo>
                    <a:lnTo>
                      <a:pt x="6930" y="4355"/>
                    </a:lnTo>
                    <a:lnTo>
                      <a:pt x="6968" y="4176"/>
                    </a:lnTo>
                    <a:lnTo>
                      <a:pt x="6981" y="3984"/>
                    </a:lnTo>
                    <a:lnTo>
                      <a:pt x="6994" y="3792"/>
                    </a:lnTo>
                    <a:lnTo>
                      <a:pt x="6981" y="3599"/>
                    </a:lnTo>
                    <a:lnTo>
                      <a:pt x="6968" y="3407"/>
                    </a:lnTo>
                    <a:lnTo>
                      <a:pt x="6930" y="3215"/>
                    </a:lnTo>
                    <a:lnTo>
                      <a:pt x="6891" y="3036"/>
                    </a:lnTo>
                    <a:lnTo>
                      <a:pt x="7481" y="2703"/>
                    </a:lnTo>
                    <a:lnTo>
                      <a:pt x="6558" y="1089"/>
                    </a:lnTo>
                    <a:lnTo>
                      <a:pt x="5969" y="1435"/>
                    </a:lnTo>
                    <a:lnTo>
                      <a:pt x="5828" y="1307"/>
                    </a:lnTo>
                    <a:lnTo>
                      <a:pt x="5687" y="1192"/>
                    </a:lnTo>
                    <a:lnTo>
                      <a:pt x="5534" y="1076"/>
                    </a:lnTo>
                    <a:lnTo>
                      <a:pt x="5367" y="987"/>
                    </a:lnTo>
                    <a:lnTo>
                      <a:pt x="5201" y="897"/>
                    </a:lnTo>
                    <a:lnTo>
                      <a:pt x="5021" y="820"/>
                    </a:lnTo>
                    <a:lnTo>
                      <a:pt x="4855" y="743"/>
                    </a:lnTo>
                    <a:lnTo>
                      <a:pt x="4663" y="679"/>
                    </a:lnTo>
                    <a:lnTo>
                      <a:pt x="46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1939;p38">
                <a:extLst>
                  <a:ext uri="{FF2B5EF4-FFF2-40B4-BE49-F238E27FC236}">
                    <a16:creationId xmlns:a16="http://schemas.microsoft.com/office/drawing/2014/main" id="{ED38F7B3-F3FE-9C8C-BDEF-5B3251F7324C}"/>
                  </a:ext>
                </a:extLst>
              </p:cNvPr>
              <p:cNvSpPr/>
              <p:nvPr/>
            </p:nvSpPr>
            <p:spPr>
              <a:xfrm>
                <a:off x="2033841" y="1325069"/>
                <a:ext cx="56645" cy="56645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1128" extrusionOk="0">
                    <a:moveTo>
                      <a:pt x="564" y="0"/>
                    </a:moveTo>
                    <a:lnTo>
                      <a:pt x="449" y="13"/>
                    </a:lnTo>
                    <a:lnTo>
                      <a:pt x="347" y="39"/>
                    </a:lnTo>
                    <a:lnTo>
                      <a:pt x="244" y="90"/>
                    </a:lnTo>
                    <a:lnTo>
                      <a:pt x="167" y="167"/>
                    </a:lnTo>
                    <a:lnTo>
                      <a:pt x="90" y="244"/>
                    </a:lnTo>
                    <a:lnTo>
                      <a:pt x="39" y="346"/>
                    </a:lnTo>
                    <a:lnTo>
                      <a:pt x="14" y="448"/>
                    </a:lnTo>
                    <a:lnTo>
                      <a:pt x="1" y="564"/>
                    </a:lnTo>
                    <a:lnTo>
                      <a:pt x="14" y="679"/>
                    </a:lnTo>
                    <a:lnTo>
                      <a:pt x="39" y="781"/>
                    </a:lnTo>
                    <a:lnTo>
                      <a:pt x="90" y="884"/>
                    </a:lnTo>
                    <a:lnTo>
                      <a:pt x="167" y="961"/>
                    </a:lnTo>
                    <a:lnTo>
                      <a:pt x="244" y="1038"/>
                    </a:lnTo>
                    <a:lnTo>
                      <a:pt x="347" y="1089"/>
                    </a:lnTo>
                    <a:lnTo>
                      <a:pt x="449" y="1114"/>
                    </a:lnTo>
                    <a:lnTo>
                      <a:pt x="564" y="1127"/>
                    </a:lnTo>
                    <a:lnTo>
                      <a:pt x="680" y="1114"/>
                    </a:lnTo>
                    <a:lnTo>
                      <a:pt x="782" y="1089"/>
                    </a:lnTo>
                    <a:lnTo>
                      <a:pt x="885" y="1038"/>
                    </a:lnTo>
                    <a:lnTo>
                      <a:pt x="961" y="961"/>
                    </a:lnTo>
                    <a:lnTo>
                      <a:pt x="1038" y="884"/>
                    </a:lnTo>
                    <a:lnTo>
                      <a:pt x="1089" y="781"/>
                    </a:lnTo>
                    <a:lnTo>
                      <a:pt x="1115" y="679"/>
                    </a:lnTo>
                    <a:lnTo>
                      <a:pt x="1128" y="564"/>
                    </a:lnTo>
                    <a:lnTo>
                      <a:pt x="1115" y="448"/>
                    </a:lnTo>
                    <a:lnTo>
                      <a:pt x="1089" y="346"/>
                    </a:lnTo>
                    <a:lnTo>
                      <a:pt x="1038" y="244"/>
                    </a:lnTo>
                    <a:lnTo>
                      <a:pt x="961" y="167"/>
                    </a:lnTo>
                    <a:lnTo>
                      <a:pt x="885" y="90"/>
                    </a:lnTo>
                    <a:lnTo>
                      <a:pt x="782" y="39"/>
                    </a:lnTo>
                    <a:lnTo>
                      <a:pt x="680" y="13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1940;p38">
                <a:extLst>
                  <a:ext uri="{FF2B5EF4-FFF2-40B4-BE49-F238E27FC236}">
                    <a16:creationId xmlns:a16="http://schemas.microsoft.com/office/drawing/2014/main" id="{E4B577E8-C21F-AA85-9FBA-97F2C550244B}"/>
                  </a:ext>
                </a:extLst>
              </p:cNvPr>
              <p:cNvSpPr/>
              <p:nvPr/>
            </p:nvSpPr>
            <p:spPr>
              <a:xfrm>
                <a:off x="1676248" y="1631843"/>
                <a:ext cx="56645" cy="57298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1141" extrusionOk="0">
                    <a:moveTo>
                      <a:pt x="564" y="1"/>
                    </a:moveTo>
                    <a:lnTo>
                      <a:pt x="449" y="13"/>
                    </a:lnTo>
                    <a:lnTo>
                      <a:pt x="346" y="52"/>
                    </a:lnTo>
                    <a:lnTo>
                      <a:pt x="244" y="103"/>
                    </a:lnTo>
                    <a:lnTo>
                      <a:pt x="167" y="167"/>
                    </a:lnTo>
                    <a:lnTo>
                      <a:pt x="90" y="257"/>
                    </a:lnTo>
                    <a:lnTo>
                      <a:pt x="39" y="346"/>
                    </a:lnTo>
                    <a:lnTo>
                      <a:pt x="13" y="449"/>
                    </a:lnTo>
                    <a:lnTo>
                      <a:pt x="1" y="564"/>
                    </a:lnTo>
                    <a:lnTo>
                      <a:pt x="13" y="679"/>
                    </a:lnTo>
                    <a:lnTo>
                      <a:pt x="39" y="795"/>
                    </a:lnTo>
                    <a:lnTo>
                      <a:pt x="90" y="884"/>
                    </a:lnTo>
                    <a:lnTo>
                      <a:pt x="167" y="974"/>
                    </a:lnTo>
                    <a:lnTo>
                      <a:pt x="244" y="1038"/>
                    </a:lnTo>
                    <a:lnTo>
                      <a:pt x="346" y="1089"/>
                    </a:lnTo>
                    <a:lnTo>
                      <a:pt x="449" y="1128"/>
                    </a:lnTo>
                    <a:lnTo>
                      <a:pt x="564" y="1140"/>
                    </a:lnTo>
                    <a:lnTo>
                      <a:pt x="679" y="1128"/>
                    </a:lnTo>
                    <a:lnTo>
                      <a:pt x="782" y="1089"/>
                    </a:lnTo>
                    <a:lnTo>
                      <a:pt x="884" y="1038"/>
                    </a:lnTo>
                    <a:lnTo>
                      <a:pt x="961" y="974"/>
                    </a:lnTo>
                    <a:lnTo>
                      <a:pt x="1038" y="884"/>
                    </a:lnTo>
                    <a:lnTo>
                      <a:pt x="1089" y="795"/>
                    </a:lnTo>
                    <a:lnTo>
                      <a:pt x="1128" y="679"/>
                    </a:lnTo>
                    <a:lnTo>
                      <a:pt x="1128" y="564"/>
                    </a:lnTo>
                    <a:lnTo>
                      <a:pt x="1128" y="449"/>
                    </a:lnTo>
                    <a:lnTo>
                      <a:pt x="1089" y="346"/>
                    </a:lnTo>
                    <a:lnTo>
                      <a:pt x="1038" y="257"/>
                    </a:lnTo>
                    <a:lnTo>
                      <a:pt x="961" y="167"/>
                    </a:lnTo>
                    <a:lnTo>
                      <a:pt x="884" y="103"/>
                    </a:lnTo>
                    <a:lnTo>
                      <a:pt x="782" y="52"/>
                    </a:lnTo>
                    <a:lnTo>
                      <a:pt x="679" y="13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1941;p38">
                <a:extLst>
                  <a:ext uri="{FF2B5EF4-FFF2-40B4-BE49-F238E27FC236}">
                    <a16:creationId xmlns:a16="http://schemas.microsoft.com/office/drawing/2014/main" id="{2DC7D4F6-D0CE-E6F5-657A-8230F928EC62}"/>
                  </a:ext>
                </a:extLst>
              </p:cNvPr>
              <p:cNvSpPr/>
              <p:nvPr/>
            </p:nvSpPr>
            <p:spPr>
              <a:xfrm>
                <a:off x="2048655" y="1914865"/>
                <a:ext cx="56645" cy="57248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1140" extrusionOk="0">
                    <a:moveTo>
                      <a:pt x="564" y="0"/>
                    </a:moveTo>
                    <a:lnTo>
                      <a:pt x="449" y="13"/>
                    </a:lnTo>
                    <a:lnTo>
                      <a:pt x="346" y="51"/>
                    </a:lnTo>
                    <a:lnTo>
                      <a:pt x="244" y="102"/>
                    </a:lnTo>
                    <a:lnTo>
                      <a:pt x="167" y="167"/>
                    </a:lnTo>
                    <a:lnTo>
                      <a:pt x="90" y="256"/>
                    </a:lnTo>
                    <a:lnTo>
                      <a:pt x="39" y="346"/>
                    </a:lnTo>
                    <a:lnTo>
                      <a:pt x="13" y="461"/>
                    </a:lnTo>
                    <a:lnTo>
                      <a:pt x="0" y="576"/>
                    </a:lnTo>
                    <a:lnTo>
                      <a:pt x="13" y="679"/>
                    </a:lnTo>
                    <a:lnTo>
                      <a:pt x="39" y="794"/>
                    </a:lnTo>
                    <a:lnTo>
                      <a:pt x="90" y="884"/>
                    </a:lnTo>
                    <a:lnTo>
                      <a:pt x="167" y="973"/>
                    </a:lnTo>
                    <a:lnTo>
                      <a:pt x="244" y="1037"/>
                    </a:lnTo>
                    <a:lnTo>
                      <a:pt x="346" y="1089"/>
                    </a:lnTo>
                    <a:lnTo>
                      <a:pt x="449" y="1127"/>
                    </a:lnTo>
                    <a:lnTo>
                      <a:pt x="564" y="1140"/>
                    </a:lnTo>
                    <a:lnTo>
                      <a:pt x="679" y="1127"/>
                    </a:lnTo>
                    <a:lnTo>
                      <a:pt x="782" y="1089"/>
                    </a:lnTo>
                    <a:lnTo>
                      <a:pt x="884" y="1037"/>
                    </a:lnTo>
                    <a:lnTo>
                      <a:pt x="961" y="973"/>
                    </a:lnTo>
                    <a:lnTo>
                      <a:pt x="1038" y="884"/>
                    </a:lnTo>
                    <a:lnTo>
                      <a:pt x="1089" y="794"/>
                    </a:lnTo>
                    <a:lnTo>
                      <a:pt x="1115" y="679"/>
                    </a:lnTo>
                    <a:lnTo>
                      <a:pt x="1127" y="576"/>
                    </a:lnTo>
                    <a:lnTo>
                      <a:pt x="1115" y="461"/>
                    </a:lnTo>
                    <a:lnTo>
                      <a:pt x="1089" y="346"/>
                    </a:lnTo>
                    <a:lnTo>
                      <a:pt x="1038" y="256"/>
                    </a:lnTo>
                    <a:lnTo>
                      <a:pt x="961" y="167"/>
                    </a:lnTo>
                    <a:lnTo>
                      <a:pt x="884" y="102"/>
                    </a:lnTo>
                    <a:lnTo>
                      <a:pt x="782" y="51"/>
                    </a:lnTo>
                    <a:lnTo>
                      <a:pt x="679" y="13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1942;p38">
                <a:extLst>
                  <a:ext uri="{FF2B5EF4-FFF2-40B4-BE49-F238E27FC236}">
                    <a16:creationId xmlns:a16="http://schemas.microsoft.com/office/drawing/2014/main" id="{E9EC9FD0-B1FB-010C-C6EF-757EAA3C6021}"/>
                  </a:ext>
                </a:extLst>
              </p:cNvPr>
              <p:cNvSpPr/>
              <p:nvPr/>
            </p:nvSpPr>
            <p:spPr>
              <a:xfrm>
                <a:off x="2235159" y="1943137"/>
                <a:ext cx="57298" cy="56645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1128" extrusionOk="0">
                    <a:moveTo>
                      <a:pt x="577" y="1"/>
                    </a:moveTo>
                    <a:lnTo>
                      <a:pt x="462" y="13"/>
                    </a:lnTo>
                    <a:lnTo>
                      <a:pt x="346" y="39"/>
                    </a:lnTo>
                    <a:lnTo>
                      <a:pt x="257" y="90"/>
                    </a:lnTo>
                    <a:lnTo>
                      <a:pt x="167" y="167"/>
                    </a:lnTo>
                    <a:lnTo>
                      <a:pt x="103" y="244"/>
                    </a:lnTo>
                    <a:lnTo>
                      <a:pt x="52" y="346"/>
                    </a:lnTo>
                    <a:lnTo>
                      <a:pt x="13" y="449"/>
                    </a:lnTo>
                    <a:lnTo>
                      <a:pt x="1" y="564"/>
                    </a:lnTo>
                    <a:lnTo>
                      <a:pt x="13" y="679"/>
                    </a:lnTo>
                    <a:lnTo>
                      <a:pt x="52" y="782"/>
                    </a:lnTo>
                    <a:lnTo>
                      <a:pt x="103" y="884"/>
                    </a:lnTo>
                    <a:lnTo>
                      <a:pt x="167" y="961"/>
                    </a:lnTo>
                    <a:lnTo>
                      <a:pt x="257" y="1038"/>
                    </a:lnTo>
                    <a:lnTo>
                      <a:pt x="346" y="1089"/>
                    </a:lnTo>
                    <a:lnTo>
                      <a:pt x="462" y="1128"/>
                    </a:lnTo>
                    <a:lnTo>
                      <a:pt x="692" y="1128"/>
                    </a:lnTo>
                    <a:lnTo>
                      <a:pt x="795" y="1089"/>
                    </a:lnTo>
                    <a:lnTo>
                      <a:pt x="884" y="1038"/>
                    </a:lnTo>
                    <a:lnTo>
                      <a:pt x="974" y="961"/>
                    </a:lnTo>
                    <a:lnTo>
                      <a:pt x="1038" y="884"/>
                    </a:lnTo>
                    <a:lnTo>
                      <a:pt x="1089" y="782"/>
                    </a:lnTo>
                    <a:lnTo>
                      <a:pt x="1128" y="679"/>
                    </a:lnTo>
                    <a:lnTo>
                      <a:pt x="1141" y="564"/>
                    </a:lnTo>
                    <a:lnTo>
                      <a:pt x="1128" y="449"/>
                    </a:lnTo>
                    <a:lnTo>
                      <a:pt x="1089" y="346"/>
                    </a:lnTo>
                    <a:lnTo>
                      <a:pt x="1038" y="244"/>
                    </a:lnTo>
                    <a:lnTo>
                      <a:pt x="974" y="167"/>
                    </a:lnTo>
                    <a:lnTo>
                      <a:pt x="884" y="90"/>
                    </a:lnTo>
                    <a:lnTo>
                      <a:pt x="795" y="39"/>
                    </a:lnTo>
                    <a:lnTo>
                      <a:pt x="692" y="13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1943;p38">
                <a:extLst>
                  <a:ext uri="{FF2B5EF4-FFF2-40B4-BE49-F238E27FC236}">
                    <a16:creationId xmlns:a16="http://schemas.microsoft.com/office/drawing/2014/main" id="{18519227-3D74-EECF-20BC-21AD0FE48F67}"/>
                  </a:ext>
                </a:extLst>
              </p:cNvPr>
              <p:cNvSpPr/>
              <p:nvPr/>
            </p:nvSpPr>
            <p:spPr>
              <a:xfrm>
                <a:off x="2156721" y="1733482"/>
                <a:ext cx="57248" cy="57298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1141" extrusionOk="0">
                    <a:moveTo>
                      <a:pt x="564" y="0"/>
                    </a:moveTo>
                    <a:lnTo>
                      <a:pt x="461" y="13"/>
                    </a:lnTo>
                    <a:lnTo>
                      <a:pt x="346" y="51"/>
                    </a:lnTo>
                    <a:lnTo>
                      <a:pt x="256" y="103"/>
                    </a:lnTo>
                    <a:lnTo>
                      <a:pt x="167" y="167"/>
                    </a:lnTo>
                    <a:lnTo>
                      <a:pt x="103" y="256"/>
                    </a:lnTo>
                    <a:lnTo>
                      <a:pt x="51" y="346"/>
                    </a:lnTo>
                    <a:lnTo>
                      <a:pt x="13" y="461"/>
                    </a:lnTo>
                    <a:lnTo>
                      <a:pt x="0" y="577"/>
                    </a:lnTo>
                    <a:lnTo>
                      <a:pt x="13" y="692"/>
                    </a:lnTo>
                    <a:lnTo>
                      <a:pt x="51" y="794"/>
                    </a:lnTo>
                    <a:lnTo>
                      <a:pt x="103" y="884"/>
                    </a:lnTo>
                    <a:lnTo>
                      <a:pt x="167" y="974"/>
                    </a:lnTo>
                    <a:lnTo>
                      <a:pt x="256" y="1038"/>
                    </a:lnTo>
                    <a:lnTo>
                      <a:pt x="346" y="1102"/>
                    </a:lnTo>
                    <a:lnTo>
                      <a:pt x="461" y="1127"/>
                    </a:lnTo>
                    <a:lnTo>
                      <a:pt x="564" y="1140"/>
                    </a:lnTo>
                    <a:lnTo>
                      <a:pt x="679" y="1127"/>
                    </a:lnTo>
                    <a:lnTo>
                      <a:pt x="794" y="1102"/>
                    </a:lnTo>
                    <a:lnTo>
                      <a:pt x="884" y="1038"/>
                    </a:lnTo>
                    <a:lnTo>
                      <a:pt x="973" y="974"/>
                    </a:lnTo>
                    <a:lnTo>
                      <a:pt x="1038" y="884"/>
                    </a:lnTo>
                    <a:lnTo>
                      <a:pt x="1089" y="794"/>
                    </a:lnTo>
                    <a:lnTo>
                      <a:pt x="1127" y="692"/>
                    </a:lnTo>
                    <a:lnTo>
                      <a:pt x="1140" y="577"/>
                    </a:lnTo>
                    <a:lnTo>
                      <a:pt x="1127" y="461"/>
                    </a:lnTo>
                    <a:lnTo>
                      <a:pt x="1089" y="346"/>
                    </a:lnTo>
                    <a:lnTo>
                      <a:pt x="1038" y="256"/>
                    </a:lnTo>
                    <a:lnTo>
                      <a:pt x="973" y="167"/>
                    </a:lnTo>
                    <a:lnTo>
                      <a:pt x="884" y="103"/>
                    </a:lnTo>
                    <a:lnTo>
                      <a:pt x="794" y="51"/>
                    </a:lnTo>
                    <a:lnTo>
                      <a:pt x="679" y="13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1944;p38">
                <a:extLst>
                  <a:ext uri="{FF2B5EF4-FFF2-40B4-BE49-F238E27FC236}">
                    <a16:creationId xmlns:a16="http://schemas.microsoft.com/office/drawing/2014/main" id="{EFA13C06-9B0D-8BBE-A4A6-A1E5A696D7EC}"/>
                  </a:ext>
                </a:extLst>
              </p:cNvPr>
              <p:cNvSpPr/>
              <p:nvPr/>
            </p:nvSpPr>
            <p:spPr>
              <a:xfrm>
                <a:off x="2686005" y="1603571"/>
                <a:ext cx="57298" cy="56645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1128" extrusionOk="0">
                    <a:moveTo>
                      <a:pt x="565" y="0"/>
                    </a:moveTo>
                    <a:lnTo>
                      <a:pt x="462" y="13"/>
                    </a:lnTo>
                    <a:lnTo>
                      <a:pt x="347" y="38"/>
                    </a:lnTo>
                    <a:lnTo>
                      <a:pt x="257" y="90"/>
                    </a:lnTo>
                    <a:lnTo>
                      <a:pt x="167" y="167"/>
                    </a:lnTo>
                    <a:lnTo>
                      <a:pt x="103" y="243"/>
                    </a:lnTo>
                    <a:lnTo>
                      <a:pt x="52" y="346"/>
                    </a:lnTo>
                    <a:lnTo>
                      <a:pt x="14" y="448"/>
                    </a:lnTo>
                    <a:lnTo>
                      <a:pt x="1" y="564"/>
                    </a:lnTo>
                    <a:lnTo>
                      <a:pt x="14" y="679"/>
                    </a:lnTo>
                    <a:lnTo>
                      <a:pt x="52" y="781"/>
                    </a:lnTo>
                    <a:lnTo>
                      <a:pt x="103" y="884"/>
                    </a:lnTo>
                    <a:lnTo>
                      <a:pt x="167" y="973"/>
                    </a:lnTo>
                    <a:lnTo>
                      <a:pt x="257" y="1037"/>
                    </a:lnTo>
                    <a:lnTo>
                      <a:pt x="347" y="1089"/>
                    </a:lnTo>
                    <a:lnTo>
                      <a:pt x="462" y="1127"/>
                    </a:lnTo>
                    <a:lnTo>
                      <a:pt x="680" y="1127"/>
                    </a:lnTo>
                    <a:lnTo>
                      <a:pt x="795" y="1089"/>
                    </a:lnTo>
                    <a:lnTo>
                      <a:pt x="885" y="1037"/>
                    </a:lnTo>
                    <a:lnTo>
                      <a:pt x="974" y="973"/>
                    </a:lnTo>
                    <a:lnTo>
                      <a:pt x="1038" y="884"/>
                    </a:lnTo>
                    <a:lnTo>
                      <a:pt x="1090" y="781"/>
                    </a:lnTo>
                    <a:lnTo>
                      <a:pt x="1128" y="679"/>
                    </a:lnTo>
                    <a:lnTo>
                      <a:pt x="1141" y="564"/>
                    </a:lnTo>
                    <a:lnTo>
                      <a:pt x="1128" y="448"/>
                    </a:lnTo>
                    <a:lnTo>
                      <a:pt x="1090" y="346"/>
                    </a:lnTo>
                    <a:lnTo>
                      <a:pt x="1038" y="243"/>
                    </a:lnTo>
                    <a:lnTo>
                      <a:pt x="974" y="167"/>
                    </a:lnTo>
                    <a:lnTo>
                      <a:pt x="885" y="90"/>
                    </a:lnTo>
                    <a:lnTo>
                      <a:pt x="795" y="38"/>
                    </a:lnTo>
                    <a:lnTo>
                      <a:pt x="680" y="13"/>
                    </a:lnTo>
                    <a:lnTo>
                      <a:pt x="56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1945;p38">
                <a:extLst>
                  <a:ext uri="{FF2B5EF4-FFF2-40B4-BE49-F238E27FC236}">
                    <a16:creationId xmlns:a16="http://schemas.microsoft.com/office/drawing/2014/main" id="{1A64F354-4A8E-98EA-5D87-D226AAED9AA4}"/>
                  </a:ext>
                </a:extLst>
              </p:cNvPr>
              <p:cNvSpPr/>
              <p:nvPr/>
            </p:nvSpPr>
            <p:spPr>
              <a:xfrm>
                <a:off x="1819667" y="1563649"/>
                <a:ext cx="194292" cy="193689"/>
              </a:xfrm>
              <a:custGeom>
                <a:avLst/>
                <a:gdLst/>
                <a:ahLst/>
                <a:cxnLst/>
                <a:rect l="l" t="t" r="r" b="b"/>
                <a:pathLst>
                  <a:path w="3869" h="3857" extrusionOk="0">
                    <a:moveTo>
                      <a:pt x="1935" y="1"/>
                    </a:moveTo>
                    <a:lnTo>
                      <a:pt x="1743" y="14"/>
                    </a:lnTo>
                    <a:lnTo>
                      <a:pt x="1551" y="39"/>
                    </a:lnTo>
                    <a:lnTo>
                      <a:pt x="1358" y="91"/>
                    </a:lnTo>
                    <a:lnTo>
                      <a:pt x="1179" y="155"/>
                    </a:lnTo>
                    <a:lnTo>
                      <a:pt x="1013" y="231"/>
                    </a:lnTo>
                    <a:lnTo>
                      <a:pt x="859" y="321"/>
                    </a:lnTo>
                    <a:lnTo>
                      <a:pt x="705" y="436"/>
                    </a:lnTo>
                    <a:lnTo>
                      <a:pt x="577" y="564"/>
                    </a:lnTo>
                    <a:lnTo>
                      <a:pt x="449" y="705"/>
                    </a:lnTo>
                    <a:lnTo>
                      <a:pt x="334" y="846"/>
                    </a:lnTo>
                    <a:lnTo>
                      <a:pt x="244" y="1013"/>
                    </a:lnTo>
                    <a:lnTo>
                      <a:pt x="154" y="1179"/>
                    </a:lnTo>
                    <a:lnTo>
                      <a:pt x="90" y="1359"/>
                    </a:lnTo>
                    <a:lnTo>
                      <a:pt x="39" y="1538"/>
                    </a:lnTo>
                    <a:lnTo>
                      <a:pt x="14" y="1730"/>
                    </a:lnTo>
                    <a:lnTo>
                      <a:pt x="1" y="1922"/>
                    </a:lnTo>
                    <a:lnTo>
                      <a:pt x="14" y="2127"/>
                    </a:lnTo>
                    <a:lnTo>
                      <a:pt x="39" y="2319"/>
                    </a:lnTo>
                    <a:lnTo>
                      <a:pt x="90" y="2498"/>
                    </a:lnTo>
                    <a:lnTo>
                      <a:pt x="154" y="2678"/>
                    </a:lnTo>
                    <a:lnTo>
                      <a:pt x="244" y="2844"/>
                    </a:lnTo>
                    <a:lnTo>
                      <a:pt x="334" y="3011"/>
                    </a:lnTo>
                    <a:lnTo>
                      <a:pt x="449" y="3152"/>
                    </a:lnTo>
                    <a:lnTo>
                      <a:pt x="577" y="3293"/>
                    </a:lnTo>
                    <a:lnTo>
                      <a:pt x="705" y="3421"/>
                    </a:lnTo>
                    <a:lnTo>
                      <a:pt x="859" y="3523"/>
                    </a:lnTo>
                    <a:lnTo>
                      <a:pt x="1013" y="3626"/>
                    </a:lnTo>
                    <a:lnTo>
                      <a:pt x="1179" y="3702"/>
                    </a:lnTo>
                    <a:lnTo>
                      <a:pt x="1358" y="3766"/>
                    </a:lnTo>
                    <a:lnTo>
                      <a:pt x="1551" y="3818"/>
                    </a:lnTo>
                    <a:lnTo>
                      <a:pt x="1743" y="3843"/>
                    </a:lnTo>
                    <a:lnTo>
                      <a:pt x="1935" y="3856"/>
                    </a:lnTo>
                    <a:lnTo>
                      <a:pt x="2127" y="3843"/>
                    </a:lnTo>
                    <a:lnTo>
                      <a:pt x="2319" y="3818"/>
                    </a:lnTo>
                    <a:lnTo>
                      <a:pt x="2511" y="3766"/>
                    </a:lnTo>
                    <a:lnTo>
                      <a:pt x="2690" y="3702"/>
                    </a:lnTo>
                    <a:lnTo>
                      <a:pt x="2857" y="3626"/>
                    </a:lnTo>
                    <a:lnTo>
                      <a:pt x="3011" y="3523"/>
                    </a:lnTo>
                    <a:lnTo>
                      <a:pt x="3164" y="3421"/>
                    </a:lnTo>
                    <a:lnTo>
                      <a:pt x="3292" y="3293"/>
                    </a:lnTo>
                    <a:lnTo>
                      <a:pt x="3420" y="3152"/>
                    </a:lnTo>
                    <a:lnTo>
                      <a:pt x="3536" y="3011"/>
                    </a:lnTo>
                    <a:lnTo>
                      <a:pt x="3625" y="2844"/>
                    </a:lnTo>
                    <a:lnTo>
                      <a:pt x="3715" y="2678"/>
                    </a:lnTo>
                    <a:lnTo>
                      <a:pt x="3779" y="2498"/>
                    </a:lnTo>
                    <a:lnTo>
                      <a:pt x="3830" y="2319"/>
                    </a:lnTo>
                    <a:lnTo>
                      <a:pt x="3856" y="2127"/>
                    </a:lnTo>
                    <a:lnTo>
                      <a:pt x="3869" y="1922"/>
                    </a:lnTo>
                    <a:lnTo>
                      <a:pt x="3856" y="1730"/>
                    </a:lnTo>
                    <a:lnTo>
                      <a:pt x="3830" y="1538"/>
                    </a:lnTo>
                    <a:lnTo>
                      <a:pt x="3779" y="1359"/>
                    </a:lnTo>
                    <a:lnTo>
                      <a:pt x="3715" y="1179"/>
                    </a:lnTo>
                    <a:lnTo>
                      <a:pt x="3625" y="1013"/>
                    </a:lnTo>
                    <a:lnTo>
                      <a:pt x="3536" y="846"/>
                    </a:lnTo>
                    <a:lnTo>
                      <a:pt x="3420" y="705"/>
                    </a:lnTo>
                    <a:lnTo>
                      <a:pt x="3292" y="564"/>
                    </a:lnTo>
                    <a:lnTo>
                      <a:pt x="3164" y="436"/>
                    </a:lnTo>
                    <a:lnTo>
                      <a:pt x="3011" y="321"/>
                    </a:lnTo>
                    <a:lnTo>
                      <a:pt x="2857" y="231"/>
                    </a:lnTo>
                    <a:lnTo>
                      <a:pt x="2690" y="155"/>
                    </a:lnTo>
                    <a:lnTo>
                      <a:pt x="2511" y="91"/>
                    </a:lnTo>
                    <a:lnTo>
                      <a:pt x="2319" y="39"/>
                    </a:lnTo>
                    <a:lnTo>
                      <a:pt x="2127" y="14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1946;p38">
                <a:extLst>
                  <a:ext uri="{FF2B5EF4-FFF2-40B4-BE49-F238E27FC236}">
                    <a16:creationId xmlns:a16="http://schemas.microsoft.com/office/drawing/2014/main" id="{D14E4DD7-713F-CF0B-386F-C584885A6D8D}"/>
                  </a:ext>
                </a:extLst>
              </p:cNvPr>
              <p:cNvSpPr/>
              <p:nvPr/>
            </p:nvSpPr>
            <p:spPr>
              <a:xfrm>
                <a:off x="2199807" y="1403508"/>
                <a:ext cx="150552" cy="149899"/>
              </a:xfrm>
              <a:custGeom>
                <a:avLst/>
                <a:gdLst/>
                <a:ahLst/>
                <a:cxnLst/>
                <a:rect l="l" t="t" r="r" b="b"/>
                <a:pathLst>
                  <a:path w="2998" h="2985" extrusionOk="0">
                    <a:moveTo>
                      <a:pt x="1345" y="1"/>
                    </a:moveTo>
                    <a:lnTo>
                      <a:pt x="1191" y="26"/>
                    </a:lnTo>
                    <a:lnTo>
                      <a:pt x="1050" y="65"/>
                    </a:lnTo>
                    <a:lnTo>
                      <a:pt x="910" y="116"/>
                    </a:lnTo>
                    <a:lnTo>
                      <a:pt x="782" y="180"/>
                    </a:lnTo>
                    <a:lnTo>
                      <a:pt x="666" y="257"/>
                    </a:lnTo>
                    <a:lnTo>
                      <a:pt x="551" y="334"/>
                    </a:lnTo>
                    <a:lnTo>
                      <a:pt x="436" y="436"/>
                    </a:lnTo>
                    <a:lnTo>
                      <a:pt x="346" y="539"/>
                    </a:lnTo>
                    <a:lnTo>
                      <a:pt x="256" y="654"/>
                    </a:lnTo>
                    <a:lnTo>
                      <a:pt x="180" y="782"/>
                    </a:lnTo>
                    <a:lnTo>
                      <a:pt x="115" y="910"/>
                    </a:lnTo>
                    <a:lnTo>
                      <a:pt x="64" y="1051"/>
                    </a:lnTo>
                    <a:lnTo>
                      <a:pt x="26" y="1192"/>
                    </a:lnTo>
                    <a:lnTo>
                      <a:pt x="13" y="1333"/>
                    </a:lnTo>
                    <a:lnTo>
                      <a:pt x="0" y="1486"/>
                    </a:lnTo>
                    <a:lnTo>
                      <a:pt x="13" y="1640"/>
                    </a:lnTo>
                    <a:lnTo>
                      <a:pt x="26" y="1794"/>
                    </a:lnTo>
                    <a:lnTo>
                      <a:pt x="64" y="1935"/>
                    </a:lnTo>
                    <a:lnTo>
                      <a:pt x="115" y="2076"/>
                    </a:lnTo>
                    <a:lnTo>
                      <a:pt x="180" y="2204"/>
                    </a:lnTo>
                    <a:lnTo>
                      <a:pt x="256" y="2332"/>
                    </a:lnTo>
                    <a:lnTo>
                      <a:pt x="346" y="2447"/>
                    </a:lnTo>
                    <a:lnTo>
                      <a:pt x="436" y="2550"/>
                    </a:lnTo>
                    <a:lnTo>
                      <a:pt x="551" y="2652"/>
                    </a:lnTo>
                    <a:lnTo>
                      <a:pt x="666" y="2729"/>
                    </a:lnTo>
                    <a:lnTo>
                      <a:pt x="782" y="2806"/>
                    </a:lnTo>
                    <a:lnTo>
                      <a:pt x="910" y="2870"/>
                    </a:lnTo>
                    <a:lnTo>
                      <a:pt x="1050" y="2921"/>
                    </a:lnTo>
                    <a:lnTo>
                      <a:pt x="1191" y="2959"/>
                    </a:lnTo>
                    <a:lnTo>
                      <a:pt x="1345" y="2985"/>
                    </a:lnTo>
                    <a:lnTo>
                      <a:pt x="1652" y="2985"/>
                    </a:lnTo>
                    <a:lnTo>
                      <a:pt x="1793" y="2959"/>
                    </a:lnTo>
                    <a:lnTo>
                      <a:pt x="1947" y="2921"/>
                    </a:lnTo>
                    <a:lnTo>
                      <a:pt x="2075" y="2870"/>
                    </a:lnTo>
                    <a:lnTo>
                      <a:pt x="2216" y="2806"/>
                    </a:lnTo>
                    <a:lnTo>
                      <a:pt x="2331" y="2729"/>
                    </a:lnTo>
                    <a:lnTo>
                      <a:pt x="2447" y="2652"/>
                    </a:lnTo>
                    <a:lnTo>
                      <a:pt x="2549" y="2550"/>
                    </a:lnTo>
                    <a:lnTo>
                      <a:pt x="2651" y="2447"/>
                    </a:lnTo>
                    <a:lnTo>
                      <a:pt x="2741" y="2332"/>
                    </a:lnTo>
                    <a:lnTo>
                      <a:pt x="2818" y="2204"/>
                    </a:lnTo>
                    <a:lnTo>
                      <a:pt x="2882" y="2076"/>
                    </a:lnTo>
                    <a:lnTo>
                      <a:pt x="2920" y="1935"/>
                    </a:lnTo>
                    <a:lnTo>
                      <a:pt x="2959" y="1794"/>
                    </a:lnTo>
                    <a:lnTo>
                      <a:pt x="2984" y="1640"/>
                    </a:lnTo>
                    <a:lnTo>
                      <a:pt x="2997" y="1486"/>
                    </a:lnTo>
                    <a:lnTo>
                      <a:pt x="2984" y="1333"/>
                    </a:lnTo>
                    <a:lnTo>
                      <a:pt x="2959" y="1192"/>
                    </a:lnTo>
                    <a:lnTo>
                      <a:pt x="2920" y="1051"/>
                    </a:lnTo>
                    <a:lnTo>
                      <a:pt x="2882" y="910"/>
                    </a:lnTo>
                    <a:lnTo>
                      <a:pt x="2818" y="782"/>
                    </a:lnTo>
                    <a:lnTo>
                      <a:pt x="2741" y="654"/>
                    </a:lnTo>
                    <a:lnTo>
                      <a:pt x="2651" y="539"/>
                    </a:lnTo>
                    <a:lnTo>
                      <a:pt x="2549" y="436"/>
                    </a:lnTo>
                    <a:lnTo>
                      <a:pt x="2447" y="334"/>
                    </a:lnTo>
                    <a:lnTo>
                      <a:pt x="2331" y="257"/>
                    </a:lnTo>
                    <a:lnTo>
                      <a:pt x="2216" y="180"/>
                    </a:lnTo>
                    <a:lnTo>
                      <a:pt x="2075" y="116"/>
                    </a:lnTo>
                    <a:lnTo>
                      <a:pt x="1947" y="65"/>
                    </a:lnTo>
                    <a:lnTo>
                      <a:pt x="1793" y="26"/>
                    </a:lnTo>
                    <a:lnTo>
                      <a:pt x="1652" y="1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1947;p38">
                <a:extLst>
                  <a:ext uri="{FF2B5EF4-FFF2-40B4-BE49-F238E27FC236}">
                    <a16:creationId xmlns:a16="http://schemas.microsoft.com/office/drawing/2014/main" id="{8792F0F4-9024-BC55-4C11-11608F8422A9}"/>
                  </a:ext>
                </a:extLst>
              </p:cNvPr>
              <p:cNvSpPr/>
              <p:nvPr/>
            </p:nvSpPr>
            <p:spPr>
              <a:xfrm>
                <a:off x="2238373" y="1441472"/>
                <a:ext cx="73368" cy="73368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1" y="0"/>
                    </a:moveTo>
                    <a:lnTo>
                      <a:pt x="577" y="26"/>
                    </a:lnTo>
                    <a:lnTo>
                      <a:pt x="449" y="64"/>
                    </a:lnTo>
                    <a:lnTo>
                      <a:pt x="321" y="128"/>
                    </a:lnTo>
                    <a:lnTo>
                      <a:pt x="218" y="218"/>
                    </a:lnTo>
                    <a:lnTo>
                      <a:pt x="129" y="333"/>
                    </a:lnTo>
                    <a:lnTo>
                      <a:pt x="52" y="449"/>
                    </a:lnTo>
                    <a:lnTo>
                      <a:pt x="14" y="590"/>
                    </a:lnTo>
                    <a:lnTo>
                      <a:pt x="1" y="730"/>
                    </a:lnTo>
                    <a:lnTo>
                      <a:pt x="14" y="884"/>
                    </a:lnTo>
                    <a:lnTo>
                      <a:pt x="52" y="1025"/>
                    </a:lnTo>
                    <a:lnTo>
                      <a:pt x="129" y="1140"/>
                    </a:lnTo>
                    <a:lnTo>
                      <a:pt x="218" y="1256"/>
                    </a:lnTo>
                    <a:lnTo>
                      <a:pt x="321" y="1345"/>
                    </a:lnTo>
                    <a:lnTo>
                      <a:pt x="449" y="1409"/>
                    </a:lnTo>
                    <a:lnTo>
                      <a:pt x="577" y="1448"/>
                    </a:lnTo>
                    <a:lnTo>
                      <a:pt x="731" y="1461"/>
                    </a:lnTo>
                    <a:lnTo>
                      <a:pt x="872" y="1448"/>
                    </a:lnTo>
                    <a:lnTo>
                      <a:pt x="1013" y="1409"/>
                    </a:lnTo>
                    <a:lnTo>
                      <a:pt x="1141" y="1345"/>
                    </a:lnTo>
                    <a:lnTo>
                      <a:pt x="1243" y="1256"/>
                    </a:lnTo>
                    <a:lnTo>
                      <a:pt x="1333" y="1140"/>
                    </a:lnTo>
                    <a:lnTo>
                      <a:pt x="1397" y="1025"/>
                    </a:lnTo>
                    <a:lnTo>
                      <a:pt x="1448" y="884"/>
                    </a:lnTo>
                    <a:lnTo>
                      <a:pt x="1461" y="730"/>
                    </a:lnTo>
                    <a:lnTo>
                      <a:pt x="1448" y="590"/>
                    </a:lnTo>
                    <a:lnTo>
                      <a:pt x="1397" y="449"/>
                    </a:lnTo>
                    <a:lnTo>
                      <a:pt x="1333" y="333"/>
                    </a:lnTo>
                    <a:lnTo>
                      <a:pt x="1243" y="218"/>
                    </a:lnTo>
                    <a:lnTo>
                      <a:pt x="1141" y="128"/>
                    </a:lnTo>
                    <a:lnTo>
                      <a:pt x="1013" y="64"/>
                    </a:lnTo>
                    <a:lnTo>
                      <a:pt x="872" y="26"/>
                    </a:lnTo>
                    <a:lnTo>
                      <a:pt x="7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1948;p38">
                <a:extLst>
                  <a:ext uri="{FF2B5EF4-FFF2-40B4-BE49-F238E27FC236}">
                    <a16:creationId xmlns:a16="http://schemas.microsoft.com/office/drawing/2014/main" id="{D6EEA95D-A498-0193-BE06-7031E2D360D8}"/>
                  </a:ext>
                </a:extLst>
              </p:cNvPr>
              <p:cNvSpPr/>
              <p:nvPr/>
            </p:nvSpPr>
            <p:spPr>
              <a:xfrm>
                <a:off x="1865364" y="1608693"/>
                <a:ext cx="102946" cy="102946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2050" extrusionOk="0">
                    <a:moveTo>
                      <a:pt x="1025" y="0"/>
                    </a:moveTo>
                    <a:lnTo>
                      <a:pt x="922" y="13"/>
                    </a:lnTo>
                    <a:lnTo>
                      <a:pt x="820" y="26"/>
                    </a:lnTo>
                    <a:lnTo>
                      <a:pt x="717" y="52"/>
                    </a:lnTo>
                    <a:lnTo>
                      <a:pt x="628" y="77"/>
                    </a:lnTo>
                    <a:lnTo>
                      <a:pt x="538" y="129"/>
                    </a:lnTo>
                    <a:lnTo>
                      <a:pt x="448" y="180"/>
                    </a:lnTo>
                    <a:lnTo>
                      <a:pt x="372" y="231"/>
                    </a:lnTo>
                    <a:lnTo>
                      <a:pt x="295" y="308"/>
                    </a:lnTo>
                    <a:lnTo>
                      <a:pt x="231" y="372"/>
                    </a:lnTo>
                    <a:lnTo>
                      <a:pt x="179" y="462"/>
                    </a:lnTo>
                    <a:lnTo>
                      <a:pt x="128" y="538"/>
                    </a:lnTo>
                    <a:lnTo>
                      <a:pt x="77" y="628"/>
                    </a:lnTo>
                    <a:lnTo>
                      <a:pt x="39" y="718"/>
                    </a:lnTo>
                    <a:lnTo>
                      <a:pt x="13" y="820"/>
                    </a:lnTo>
                    <a:lnTo>
                      <a:pt x="0" y="923"/>
                    </a:lnTo>
                    <a:lnTo>
                      <a:pt x="0" y="1025"/>
                    </a:lnTo>
                    <a:lnTo>
                      <a:pt x="0" y="1140"/>
                    </a:lnTo>
                    <a:lnTo>
                      <a:pt x="13" y="1230"/>
                    </a:lnTo>
                    <a:lnTo>
                      <a:pt x="39" y="1332"/>
                    </a:lnTo>
                    <a:lnTo>
                      <a:pt x="77" y="1435"/>
                    </a:lnTo>
                    <a:lnTo>
                      <a:pt x="128" y="1525"/>
                    </a:lnTo>
                    <a:lnTo>
                      <a:pt x="179" y="1601"/>
                    </a:lnTo>
                    <a:lnTo>
                      <a:pt x="231" y="1678"/>
                    </a:lnTo>
                    <a:lnTo>
                      <a:pt x="295" y="1755"/>
                    </a:lnTo>
                    <a:lnTo>
                      <a:pt x="372" y="1819"/>
                    </a:lnTo>
                    <a:lnTo>
                      <a:pt x="448" y="1883"/>
                    </a:lnTo>
                    <a:lnTo>
                      <a:pt x="538" y="1934"/>
                    </a:lnTo>
                    <a:lnTo>
                      <a:pt x="628" y="1973"/>
                    </a:lnTo>
                    <a:lnTo>
                      <a:pt x="717" y="2011"/>
                    </a:lnTo>
                    <a:lnTo>
                      <a:pt x="820" y="2037"/>
                    </a:lnTo>
                    <a:lnTo>
                      <a:pt x="922" y="2050"/>
                    </a:lnTo>
                    <a:lnTo>
                      <a:pt x="1127" y="2050"/>
                    </a:lnTo>
                    <a:lnTo>
                      <a:pt x="1230" y="2037"/>
                    </a:lnTo>
                    <a:lnTo>
                      <a:pt x="1332" y="2011"/>
                    </a:lnTo>
                    <a:lnTo>
                      <a:pt x="1422" y="1973"/>
                    </a:lnTo>
                    <a:lnTo>
                      <a:pt x="1511" y="1934"/>
                    </a:lnTo>
                    <a:lnTo>
                      <a:pt x="1601" y="1883"/>
                    </a:lnTo>
                    <a:lnTo>
                      <a:pt x="1678" y="1819"/>
                    </a:lnTo>
                    <a:lnTo>
                      <a:pt x="1755" y="1755"/>
                    </a:lnTo>
                    <a:lnTo>
                      <a:pt x="1819" y="1678"/>
                    </a:lnTo>
                    <a:lnTo>
                      <a:pt x="1870" y="1601"/>
                    </a:lnTo>
                    <a:lnTo>
                      <a:pt x="1921" y="1525"/>
                    </a:lnTo>
                    <a:lnTo>
                      <a:pt x="1973" y="1435"/>
                    </a:lnTo>
                    <a:lnTo>
                      <a:pt x="2011" y="1332"/>
                    </a:lnTo>
                    <a:lnTo>
                      <a:pt x="2037" y="1230"/>
                    </a:lnTo>
                    <a:lnTo>
                      <a:pt x="2049" y="1140"/>
                    </a:lnTo>
                    <a:lnTo>
                      <a:pt x="2049" y="1025"/>
                    </a:lnTo>
                    <a:lnTo>
                      <a:pt x="2049" y="923"/>
                    </a:lnTo>
                    <a:lnTo>
                      <a:pt x="2037" y="820"/>
                    </a:lnTo>
                    <a:lnTo>
                      <a:pt x="2011" y="718"/>
                    </a:lnTo>
                    <a:lnTo>
                      <a:pt x="1973" y="628"/>
                    </a:lnTo>
                    <a:lnTo>
                      <a:pt x="1921" y="538"/>
                    </a:lnTo>
                    <a:lnTo>
                      <a:pt x="1870" y="462"/>
                    </a:lnTo>
                    <a:lnTo>
                      <a:pt x="1819" y="372"/>
                    </a:lnTo>
                    <a:lnTo>
                      <a:pt x="1755" y="308"/>
                    </a:lnTo>
                    <a:lnTo>
                      <a:pt x="1678" y="231"/>
                    </a:lnTo>
                    <a:lnTo>
                      <a:pt x="1601" y="180"/>
                    </a:lnTo>
                    <a:lnTo>
                      <a:pt x="1511" y="129"/>
                    </a:lnTo>
                    <a:lnTo>
                      <a:pt x="1422" y="77"/>
                    </a:lnTo>
                    <a:lnTo>
                      <a:pt x="1332" y="52"/>
                    </a:lnTo>
                    <a:lnTo>
                      <a:pt x="1230" y="26"/>
                    </a:lnTo>
                    <a:lnTo>
                      <a:pt x="1127" y="13"/>
                    </a:lnTo>
                    <a:lnTo>
                      <a:pt x="10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1949;p38">
                <a:extLst>
                  <a:ext uri="{FF2B5EF4-FFF2-40B4-BE49-F238E27FC236}">
                    <a16:creationId xmlns:a16="http://schemas.microsoft.com/office/drawing/2014/main" id="{5C352489-B205-E7A7-D5EB-BFC59BB88EA9}"/>
                  </a:ext>
                </a:extLst>
              </p:cNvPr>
              <p:cNvSpPr/>
              <p:nvPr/>
            </p:nvSpPr>
            <p:spPr>
              <a:xfrm>
                <a:off x="2368937" y="1631843"/>
                <a:ext cx="260528" cy="260528"/>
              </a:xfrm>
              <a:custGeom>
                <a:avLst/>
                <a:gdLst/>
                <a:ahLst/>
                <a:cxnLst/>
                <a:rect l="l" t="t" r="r" b="b"/>
                <a:pathLst>
                  <a:path w="5188" h="5188" extrusionOk="0">
                    <a:moveTo>
                      <a:pt x="2601" y="1"/>
                    </a:moveTo>
                    <a:lnTo>
                      <a:pt x="2332" y="13"/>
                    </a:lnTo>
                    <a:lnTo>
                      <a:pt x="2076" y="52"/>
                    </a:lnTo>
                    <a:lnTo>
                      <a:pt x="1832" y="116"/>
                    </a:lnTo>
                    <a:lnTo>
                      <a:pt x="1589" y="205"/>
                    </a:lnTo>
                    <a:lnTo>
                      <a:pt x="1358" y="321"/>
                    </a:lnTo>
                    <a:lnTo>
                      <a:pt x="1153" y="449"/>
                    </a:lnTo>
                    <a:lnTo>
                      <a:pt x="948" y="590"/>
                    </a:lnTo>
                    <a:lnTo>
                      <a:pt x="769" y="769"/>
                    </a:lnTo>
                    <a:lnTo>
                      <a:pt x="603" y="948"/>
                    </a:lnTo>
                    <a:lnTo>
                      <a:pt x="449" y="1140"/>
                    </a:lnTo>
                    <a:lnTo>
                      <a:pt x="321" y="1358"/>
                    </a:lnTo>
                    <a:lnTo>
                      <a:pt x="206" y="1589"/>
                    </a:lnTo>
                    <a:lnTo>
                      <a:pt x="129" y="1819"/>
                    </a:lnTo>
                    <a:lnTo>
                      <a:pt x="65" y="2075"/>
                    </a:lnTo>
                    <a:lnTo>
                      <a:pt x="13" y="2332"/>
                    </a:lnTo>
                    <a:lnTo>
                      <a:pt x="1" y="2601"/>
                    </a:lnTo>
                    <a:lnTo>
                      <a:pt x="13" y="2857"/>
                    </a:lnTo>
                    <a:lnTo>
                      <a:pt x="65" y="3126"/>
                    </a:lnTo>
                    <a:lnTo>
                      <a:pt x="129" y="3369"/>
                    </a:lnTo>
                    <a:lnTo>
                      <a:pt x="206" y="3612"/>
                    </a:lnTo>
                    <a:lnTo>
                      <a:pt x="321" y="3830"/>
                    </a:lnTo>
                    <a:lnTo>
                      <a:pt x="449" y="4048"/>
                    </a:lnTo>
                    <a:lnTo>
                      <a:pt x="603" y="4253"/>
                    </a:lnTo>
                    <a:lnTo>
                      <a:pt x="769" y="4432"/>
                    </a:lnTo>
                    <a:lnTo>
                      <a:pt x="948" y="4599"/>
                    </a:lnTo>
                    <a:lnTo>
                      <a:pt x="1153" y="4752"/>
                    </a:lnTo>
                    <a:lnTo>
                      <a:pt x="1358" y="4880"/>
                    </a:lnTo>
                    <a:lnTo>
                      <a:pt x="1589" y="4983"/>
                    </a:lnTo>
                    <a:lnTo>
                      <a:pt x="1832" y="5072"/>
                    </a:lnTo>
                    <a:lnTo>
                      <a:pt x="2076" y="5137"/>
                    </a:lnTo>
                    <a:lnTo>
                      <a:pt x="2332" y="5175"/>
                    </a:lnTo>
                    <a:lnTo>
                      <a:pt x="2601" y="5188"/>
                    </a:lnTo>
                    <a:lnTo>
                      <a:pt x="2870" y="5175"/>
                    </a:lnTo>
                    <a:lnTo>
                      <a:pt x="3126" y="5137"/>
                    </a:lnTo>
                    <a:lnTo>
                      <a:pt x="3369" y="5072"/>
                    </a:lnTo>
                    <a:lnTo>
                      <a:pt x="3613" y="4983"/>
                    </a:lnTo>
                    <a:lnTo>
                      <a:pt x="3830" y="4880"/>
                    </a:lnTo>
                    <a:lnTo>
                      <a:pt x="4048" y="4752"/>
                    </a:lnTo>
                    <a:lnTo>
                      <a:pt x="4253" y="4599"/>
                    </a:lnTo>
                    <a:lnTo>
                      <a:pt x="4432" y="4432"/>
                    </a:lnTo>
                    <a:lnTo>
                      <a:pt x="4599" y="4253"/>
                    </a:lnTo>
                    <a:lnTo>
                      <a:pt x="4752" y="4048"/>
                    </a:lnTo>
                    <a:lnTo>
                      <a:pt x="4880" y="3830"/>
                    </a:lnTo>
                    <a:lnTo>
                      <a:pt x="4996" y="3612"/>
                    </a:lnTo>
                    <a:lnTo>
                      <a:pt x="5073" y="3369"/>
                    </a:lnTo>
                    <a:lnTo>
                      <a:pt x="5137" y="3126"/>
                    </a:lnTo>
                    <a:lnTo>
                      <a:pt x="5175" y="2857"/>
                    </a:lnTo>
                    <a:lnTo>
                      <a:pt x="5188" y="2601"/>
                    </a:lnTo>
                    <a:lnTo>
                      <a:pt x="5175" y="2332"/>
                    </a:lnTo>
                    <a:lnTo>
                      <a:pt x="5137" y="2075"/>
                    </a:lnTo>
                    <a:lnTo>
                      <a:pt x="5073" y="1819"/>
                    </a:lnTo>
                    <a:lnTo>
                      <a:pt x="4996" y="1589"/>
                    </a:lnTo>
                    <a:lnTo>
                      <a:pt x="4880" y="1358"/>
                    </a:lnTo>
                    <a:lnTo>
                      <a:pt x="4752" y="1140"/>
                    </a:lnTo>
                    <a:lnTo>
                      <a:pt x="4599" y="948"/>
                    </a:lnTo>
                    <a:lnTo>
                      <a:pt x="4432" y="769"/>
                    </a:lnTo>
                    <a:lnTo>
                      <a:pt x="4253" y="590"/>
                    </a:lnTo>
                    <a:lnTo>
                      <a:pt x="4048" y="449"/>
                    </a:lnTo>
                    <a:lnTo>
                      <a:pt x="3830" y="321"/>
                    </a:lnTo>
                    <a:lnTo>
                      <a:pt x="3613" y="205"/>
                    </a:lnTo>
                    <a:lnTo>
                      <a:pt x="3369" y="116"/>
                    </a:lnTo>
                    <a:lnTo>
                      <a:pt x="3126" y="52"/>
                    </a:lnTo>
                    <a:lnTo>
                      <a:pt x="2870" y="13"/>
                    </a:lnTo>
                    <a:lnTo>
                      <a:pt x="2601" y="1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1950;p38">
                <a:extLst>
                  <a:ext uri="{FF2B5EF4-FFF2-40B4-BE49-F238E27FC236}">
                    <a16:creationId xmlns:a16="http://schemas.microsoft.com/office/drawing/2014/main" id="{A2E7CCFD-2C4A-6910-F9B2-D0E16361447E}"/>
                  </a:ext>
                </a:extLst>
              </p:cNvPr>
              <p:cNvSpPr/>
              <p:nvPr/>
            </p:nvSpPr>
            <p:spPr>
              <a:xfrm>
                <a:off x="2452547" y="1715454"/>
                <a:ext cx="93957" cy="93304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8" extrusionOk="0">
                    <a:moveTo>
                      <a:pt x="846" y="1"/>
                    </a:moveTo>
                    <a:lnTo>
                      <a:pt x="744" y="26"/>
                    </a:lnTo>
                    <a:lnTo>
                      <a:pt x="654" y="39"/>
                    </a:lnTo>
                    <a:lnTo>
                      <a:pt x="577" y="77"/>
                    </a:lnTo>
                    <a:lnTo>
                      <a:pt x="487" y="116"/>
                    </a:lnTo>
                    <a:lnTo>
                      <a:pt x="411" y="154"/>
                    </a:lnTo>
                    <a:lnTo>
                      <a:pt x="347" y="218"/>
                    </a:lnTo>
                    <a:lnTo>
                      <a:pt x="282" y="270"/>
                    </a:lnTo>
                    <a:lnTo>
                      <a:pt x="218" y="334"/>
                    </a:lnTo>
                    <a:lnTo>
                      <a:pt x="167" y="410"/>
                    </a:lnTo>
                    <a:lnTo>
                      <a:pt x="116" y="487"/>
                    </a:lnTo>
                    <a:lnTo>
                      <a:pt x="78" y="564"/>
                    </a:lnTo>
                    <a:lnTo>
                      <a:pt x="52" y="654"/>
                    </a:lnTo>
                    <a:lnTo>
                      <a:pt x="26" y="743"/>
                    </a:lnTo>
                    <a:lnTo>
                      <a:pt x="14" y="833"/>
                    </a:lnTo>
                    <a:lnTo>
                      <a:pt x="1" y="936"/>
                    </a:lnTo>
                    <a:lnTo>
                      <a:pt x="14" y="1025"/>
                    </a:lnTo>
                    <a:lnTo>
                      <a:pt x="26" y="1115"/>
                    </a:lnTo>
                    <a:lnTo>
                      <a:pt x="52" y="1205"/>
                    </a:lnTo>
                    <a:lnTo>
                      <a:pt x="78" y="1294"/>
                    </a:lnTo>
                    <a:lnTo>
                      <a:pt x="116" y="1371"/>
                    </a:lnTo>
                    <a:lnTo>
                      <a:pt x="167" y="1448"/>
                    </a:lnTo>
                    <a:lnTo>
                      <a:pt x="218" y="1525"/>
                    </a:lnTo>
                    <a:lnTo>
                      <a:pt x="282" y="1589"/>
                    </a:lnTo>
                    <a:lnTo>
                      <a:pt x="347" y="1653"/>
                    </a:lnTo>
                    <a:lnTo>
                      <a:pt x="411" y="1704"/>
                    </a:lnTo>
                    <a:lnTo>
                      <a:pt x="487" y="1755"/>
                    </a:lnTo>
                    <a:lnTo>
                      <a:pt x="577" y="1794"/>
                    </a:lnTo>
                    <a:lnTo>
                      <a:pt x="654" y="1819"/>
                    </a:lnTo>
                    <a:lnTo>
                      <a:pt x="744" y="1845"/>
                    </a:lnTo>
                    <a:lnTo>
                      <a:pt x="846" y="1858"/>
                    </a:lnTo>
                    <a:lnTo>
                      <a:pt x="1025" y="1858"/>
                    </a:lnTo>
                    <a:lnTo>
                      <a:pt x="1128" y="1845"/>
                    </a:lnTo>
                    <a:lnTo>
                      <a:pt x="1217" y="1819"/>
                    </a:lnTo>
                    <a:lnTo>
                      <a:pt x="1294" y="1794"/>
                    </a:lnTo>
                    <a:lnTo>
                      <a:pt x="1384" y="1755"/>
                    </a:lnTo>
                    <a:lnTo>
                      <a:pt x="1461" y="1704"/>
                    </a:lnTo>
                    <a:lnTo>
                      <a:pt x="1525" y="1653"/>
                    </a:lnTo>
                    <a:lnTo>
                      <a:pt x="1589" y="1589"/>
                    </a:lnTo>
                    <a:lnTo>
                      <a:pt x="1653" y="1525"/>
                    </a:lnTo>
                    <a:lnTo>
                      <a:pt x="1704" y="1448"/>
                    </a:lnTo>
                    <a:lnTo>
                      <a:pt x="1755" y="1371"/>
                    </a:lnTo>
                    <a:lnTo>
                      <a:pt x="1794" y="1294"/>
                    </a:lnTo>
                    <a:lnTo>
                      <a:pt x="1819" y="1205"/>
                    </a:lnTo>
                    <a:lnTo>
                      <a:pt x="1845" y="1115"/>
                    </a:lnTo>
                    <a:lnTo>
                      <a:pt x="1858" y="1025"/>
                    </a:lnTo>
                    <a:lnTo>
                      <a:pt x="1871" y="936"/>
                    </a:lnTo>
                    <a:lnTo>
                      <a:pt x="1858" y="833"/>
                    </a:lnTo>
                    <a:lnTo>
                      <a:pt x="1845" y="743"/>
                    </a:lnTo>
                    <a:lnTo>
                      <a:pt x="1819" y="654"/>
                    </a:lnTo>
                    <a:lnTo>
                      <a:pt x="1794" y="564"/>
                    </a:lnTo>
                    <a:lnTo>
                      <a:pt x="1755" y="487"/>
                    </a:lnTo>
                    <a:lnTo>
                      <a:pt x="1704" y="410"/>
                    </a:lnTo>
                    <a:lnTo>
                      <a:pt x="1653" y="334"/>
                    </a:lnTo>
                    <a:lnTo>
                      <a:pt x="1589" y="270"/>
                    </a:lnTo>
                    <a:lnTo>
                      <a:pt x="1525" y="218"/>
                    </a:lnTo>
                    <a:lnTo>
                      <a:pt x="1461" y="154"/>
                    </a:lnTo>
                    <a:lnTo>
                      <a:pt x="1384" y="116"/>
                    </a:lnTo>
                    <a:lnTo>
                      <a:pt x="1294" y="77"/>
                    </a:lnTo>
                    <a:lnTo>
                      <a:pt x="1217" y="39"/>
                    </a:lnTo>
                    <a:lnTo>
                      <a:pt x="1128" y="26"/>
                    </a:lnTo>
                    <a:lnTo>
                      <a:pt x="10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1951;p38">
                <a:extLst>
                  <a:ext uri="{FF2B5EF4-FFF2-40B4-BE49-F238E27FC236}">
                    <a16:creationId xmlns:a16="http://schemas.microsoft.com/office/drawing/2014/main" id="{44DE47E4-3D18-2E17-CF83-D87117B52B63}"/>
                  </a:ext>
                </a:extLst>
              </p:cNvPr>
              <p:cNvSpPr/>
              <p:nvPr/>
            </p:nvSpPr>
            <p:spPr>
              <a:xfrm>
                <a:off x="1226658" y="2344469"/>
                <a:ext cx="1965613" cy="679895"/>
              </a:xfrm>
              <a:custGeom>
                <a:avLst/>
                <a:gdLst/>
                <a:ahLst/>
                <a:cxnLst/>
                <a:rect l="l" t="t" r="r" b="b"/>
                <a:pathLst>
                  <a:path w="39142" h="13539" extrusionOk="0">
                    <a:moveTo>
                      <a:pt x="3638" y="1"/>
                    </a:moveTo>
                    <a:lnTo>
                      <a:pt x="3446" y="14"/>
                    </a:lnTo>
                    <a:lnTo>
                      <a:pt x="3267" y="26"/>
                    </a:lnTo>
                    <a:lnTo>
                      <a:pt x="3088" y="52"/>
                    </a:lnTo>
                    <a:lnTo>
                      <a:pt x="2908" y="78"/>
                    </a:lnTo>
                    <a:lnTo>
                      <a:pt x="2729" y="116"/>
                    </a:lnTo>
                    <a:lnTo>
                      <a:pt x="2563" y="167"/>
                    </a:lnTo>
                    <a:lnTo>
                      <a:pt x="2383" y="231"/>
                    </a:lnTo>
                    <a:lnTo>
                      <a:pt x="2230" y="295"/>
                    </a:lnTo>
                    <a:lnTo>
                      <a:pt x="2063" y="359"/>
                    </a:lnTo>
                    <a:lnTo>
                      <a:pt x="1909" y="449"/>
                    </a:lnTo>
                    <a:lnTo>
                      <a:pt x="1756" y="526"/>
                    </a:lnTo>
                    <a:lnTo>
                      <a:pt x="1602" y="628"/>
                    </a:lnTo>
                    <a:lnTo>
                      <a:pt x="1461" y="731"/>
                    </a:lnTo>
                    <a:lnTo>
                      <a:pt x="1333" y="833"/>
                    </a:lnTo>
                    <a:lnTo>
                      <a:pt x="1192" y="948"/>
                    </a:lnTo>
                    <a:lnTo>
                      <a:pt x="1064" y="1064"/>
                    </a:lnTo>
                    <a:lnTo>
                      <a:pt x="949" y="1192"/>
                    </a:lnTo>
                    <a:lnTo>
                      <a:pt x="833" y="1333"/>
                    </a:lnTo>
                    <a:lnTo>
                      <a:pt x="731" y="1461"/>
                    </a:lnTo>
                    <a:lnTo>
                      <a:pt x="629" y="1602"/>
                    </a:lnTo>
                    <a:lnTo>
                      <a:pt x="526" y="1755"/>
                    </a:lnTo>
                    <a:lnTo>
                      <a:pt x="449" y="1909"/>
                    </a:lnTo>
                    <a:lnTo>
                      <a:pt x="360" y="2063"/>
                    </a:lnTo>
                    <a:lnTo>
                      <a:pt x="296" y="2229"/>
                    </a:lnTo>
                    <a:lnTo>
                      <a:pt x="231" y="2396"/>
                    </a:lnTo>
                    <a:lnTo>
                      <a:pt x="167" y="2562"/>
                    </a:lnTo>
                    <a:lnTo>
                      <a:pt x="116" y="2729"/>
                    </a:lnTo>
                    <a:lnTo>
                      <a:pt x="78" y="2908"/>
                    </a:lnTo>
                    <a:lnTo>
                      <a:pt x="52" y="3087"/>
                    </a:lnTo>
                    <a:lnTo>
                      <a:pt x="27" y="3267"/>
                    </a:lnTo>
                    <a:lnTo>
                      <a:pt x="14" y="3459"/>
                    </a:lnTo>
                    <a:lnTo>
                      <a:pt x="1" y="3638"/>
                    </a:lnTo>
                    <a:lnTo>
                      <a:pt x="1" y="9901"/>
                    </a:lnTo>
                    <a:lnTo>
                      <a:pt x="14" y="10093"/>
                    </a:lnTo>
                    <a:lnTo>
                      <a:pt x="27" y="10273"/>
                    </a:lnTo>
                    <a:lnTo>
                      <a:pt x="52" y="10465"/>
                    </a:lnTo>
                    <a:lnTo>
                      <a:pt x="78" y="10644"/>
                    </a:lnTo>
                    <a:lnTo>
                      <a:pt x="116" y="10811"/>
                    </a:lnTo>
                    <a:lnTo>
                      <a:pt x="167" y="10990"/>
                    </a:lnTo>
                    <a:lnTo>
                      <a:pt x="231" y="11156"/>
                    </a:lnTo>
                    <a:lnTo>
                      <a:pt x="296" y="11323"/>
                    </a:lnTo>
                    <a:lnTo>
                      <a:pt x="360" y="11477"/>
                    </a:lnTo>
                    <a:lnTo>
                      <a:pt x="449" y="11643"/>
                    </a:lnTo>
                    <a:lnTo>
                      <a:pt x="526" y="11797"/>
                    </a:lnTo>
                    <a:lnTo>
                      <a:pt x="629" y="11938"/>
                    </a:lnTo>
                    <a:lnTo>
                      <a:pt x="731" y="12079"/>
                    </a:lnTo>
                    <a:lnTo>
                      <a:pt x="833" y="12219"/>
                    </a:lnTo>
                    <a:lnTo>
                      <a:pt x="949" y="12348"/>
                    </a:lnTo>
                    <a:lnTo>
                      <a:pt x="1064" y="12476"/>
                    </a:lnTo>
                    <a:lnTo>
                      <a:pt x="1192" y="12591"/>
                    </a:lnTo>
                    <a:lnTo>
                      <a:pt x="1333" y="12706"/>
                    </a:lnTo>
                    <a:lnTo>
                      <a:pt x="1461" y="12821"/>
                    </a:lnTo>
                    <a:lnTo>
                      <a:pt x="1602" y="12924"/>
                    </a:lnTo>
                    <a:lnTo>
                      <a:pt x="1756" y="13014"/>
                    </a:lnTo>
                    <a:lnTo>
                      <a:pt x="1909" y="13103"/>
                    </a:lnTo>
                    <a:lnTo>
                      <a:pt x="2063" y="13180"/>
                    </a:lnTo>
                    <a:lnTo>
                      <a:pt x="2230" y="13257"/>
                    </a:lnTo>
                    <a:lnTo>
                      <a:pt x="2383" y="13321"/>
                    </a:lnTo>
                    <a:lnTo>
                      <a:pt x="2563" y="13372"/>
                    </a:lnTo>
                    <a:lnTo>
                      <a:pt x="2729" y="13423"/>
                    </a:lnTo>
                    <a:lnTo>
                      <a:pt x="2908" y="13462"/>
                    </a:lnTo>
                    <a:lnTo>
                      <a:pt x="3088" y="13500"/>
                    </a:lnTo>
                    <a:lnTo>
                      <a:pt x="3267" y="13526"/>
                    </a:lnTo>
                    <a:lnTo>
                      <a:pt x="3446" y="13539"/>
                    </a:lnTo>
                    <a:lnTo>
                      <a:pt x="35696" y="13539"/>
                    </a:lnTo>
                    <a:lnTo>
                      <a:pt x="35889" y="13526"/>
                    </a:lnTo>
                    <a:lnTo>
                      <a:pt x="36068" y="13500"/>
                    </a:lnTo>
                    <a:lnTo>
                      <a:pt x="36247" y="13462"/>
                    </a:lnTo>
                    <a:lnTo>
                      <a:pt x="36414" y="13423"/>
                    </a:lnTo>
                    <a:lnTo>
                      <a:pt x="36593" y="13372"/>
                    </a:lnTo>
                    <a:lnTo>
                      <a:pt x="36759" y="13321"/>
                    </a:lnTo>
                    <a:lnTo>
                      <a:pt x="36926" y="13257"/>
                    </a:lnTo>
                    <a:lnTo>
                      <a:pt x="37092" y="13180"/>
                    </a:lnTo>
                    <a:lnTo>
                      <a:pt x="37246" y="13103"/>
                    </a:lnTo>
                    <a:lnTo>
                      <a:pt x="37400" y="13014"/>
                    </a:lnTo>
                    <a:lnTo>
                      <a:pt x="37541" y="12924"/>
                    </a:lnTo>
                    <a:lnTo>
                      <a:pt x="37682" y="12821"/>
                    </a:lnTo>
                    <a:lnTo>
                      <a:pt x="37823" y="12706"/>
                    </a:lnTo>
                    <a:lnTo>
                      <a:pt x="37951" y="12591"/>
                    </a:lnTo>
                    <a:lnTo>
                      <a:pt x="38079" y="12476"/>
                    </a:lnTo>
                    <a:lnTo>
                      <a:pt x="38207" y="12348"/>
                    </a:lnTo>
                    <a:lnTo>
                      <a:pt x="38322" y="12219"/>
                    </a:lnTo>
                    <a:lnTo>
                      <a:pt x="38424" y="12079"/>
                    </a:lnTo>
                    <a:lnTo>
                      <a:pt x="38527" y="11938"/>
                    </a:lnTo>
                    <a:lnTo>
                      <a:pt x="38617" y="11797"/>
                    </a:lnTo>
                    <a:lnTo>
                      <a:pt x="38706" y="11643"/>
                    </a:lnTo>
                    <a:lnTo>
                      <a:pt x="38783" y="11477"/>
                    </a:lnTo>
                    <a:lnTo>
                      <a:pt x="38860" y="11323"/>
                    </a:lnTo>
                    <a:lnTo>
                      <a:pt x="38924" y="11156"/>
                    </a:lnTo>
                    <a:lnTo>
                      <a:pt x="38988" y="10990"/>
                    </a:lnTo>
                    <a:lnTo>
                      <a:pt x="39026" y="10811"/>
                    </a:lnTo>
                    <a:lnTo>
                      <a:pt x="39078" y="10644"/>
                    </a:lnTo>
                    <a:lnTo>
                      <a:pt x="39103" y="10465"/>
                    </a:lnTo>
                    <a:lnTo>
                      <a:pt x="39129" y="10273"/>
                    </a:lnTo>
                    <a:lnTo>
                      <a:pt x="39142" y="10093"/>
                    </a:lnTo>
                    <a:lnTo>
                      <a:pt x="39142" y="9901"/>
                    </a:lnTo>
                    <a:lnTo>
                      <a:pt x="39142" y="3638"/>
                    </a:lnTo>
                    <a:lnTo>
                      <a:pt x="39142" y="3459"/>
                    </a:lnTo>
                    <a:lnTo>
                      <a:pt x="39129" y="3267"/>
                    </a:lnTo>
                    <a:lnTo>
                      <a:pt x="39103" y="3087"/>
                    </a:lnTo>
                    <a:lnTo>
                      <a:pt x="39078" y="2908"/>
                    </a:lnTo>
                    <a:lnTo>
                      <a:pt x="39026" y="2729"/>
                    </a:lnTo>
                    <a:lnTo>
                      <a:pt x="38988" y="2562"/>
                    </a:lnTo>
                    <a:lnTo>
                      <a:pt x="38924" y="2396"/>
                    </a:lnTo>
                    <a:lnTo>
                      <a:pt x="38860" y="2229"/>
                    </a:lnTo>
                    <a:lnTo>
                      <a:pt x="38783" y="2063"/>
                    </a:lnTo>
                    <a:lnTo>
                      <a:pt x="38706" y="1909"/>
                    </a:lnTo>
                    <a:lnTo>
                      <a:pt x="38617" y="1755"/>
                    </a:lnTo>
                    <a:lnTo>
                      <a:pt x="38527" y="1602"/>
                    </a:lnTo>
                    <a:lnTo>
                      <a:pt x="38424" y="1461"/>
                    </a:lnTo>
                    <a:lnTo>
                      <a:pt x="38322" y="1333"/>
                    </a:lnTo>
                    <a:lnTo>
                      <a:pt x="38207" y="1192"/>
                    </a:lnTo>
                    <a:lnTo>
                      <a:pt x="38079" y="1064"/>
                    </a:lnTo>
                    <a:lnTo>
                      <a:pt x="37951" y="948"/>
                    </a:lnTo>
                    <a:lnTo>
                      <a:pt x="37823" y="833"/>
                    </a:lnTo>
                    <a:lnTo>
                      <a:pt x="37682" y="731"/>
                    </a:lnTo>
                    <a:lnTo>
                      <a:pt x="37541" y="628"/>
                    </a:lnTo>
                    <a:lnTo>
                      <a:pt x="37400" y="526"/>
                    </a:lnTo>
                    <a:lnTo>
                      <a:pt x="37246" y="449"/>
                    </a:lnTo>
                    <a:lnTo>
                      <a:pt x="37092" y="359"/>
                    </a:lnTo>
                    <a:lnTo>
                      <a:pt x="36926" y="295"/>
                    </a:lnTo>
                    <a:lnTo>
                      <a:pt x="36759" y="231"/>
                    </a:lnTo>
                    <a:lnTo>
                      <a:pt x="36593" y="167"/>
                    </a:lnTo>
                    <a:lnTo>
                      <a:pt x="36414" y="116"/>
                    </a:lnTo>
                    <a:lnTo>
                      <a:pt x="36247" y="78"/>
                    </a:lnTo>
                    <a:lnTo>
                      <a:pt x="36068" y="52"/>
                    </a:lnTo>
                    <a:lnTo>
                      <a:pt x="35889" y="26"/>
                    </a:lnTo>
                    <a:lnTo>
                      <a:pt x="35696" y="14"/>
                    </a:lnTo>
                    <a:lnTo>
                      <a:pt x="35517" y="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1952;p38">
                <a:extLst>
                  <a:ext uri="{FF2B5EF4-FFF2-40B4-BE49-F238E27FC236}">
                    <a16:creationId xmlns:a16="http://schemas.microsoft.com/office/drawing/2014/main" id="{D1A1BA1F-927F-16D6-3108-E9A4C772BFF2}"/>
                  </a:ext>
                </a:extLst>
              </p:cNvPr>
              <p:cNvSpPr/>
              <p:nvPr/>
            </p:nvSpPr>
            <p:spPr>
              <a:xfrm>
                <a:off x="1482662" y="2021626"/>
                <a:ext cx="1454299" cy="130616"/>
              </a:xfrm>
              <a:custGeom>
                <a:avLst/>
                <a:gdLst/>
                <a:ahLst/>
                <a:cxnLst/>
                <a:rect l="l" t="t" r="r" b="b"/>
                <a:pathLst>
                  <a:path w="28960" h="2601" extrusionOk="0">
                    <a:moveTo>
                      <a:pt x="0" y="0"/>
                    </a:moveTo>
                    <a:lnTo>
                      <a:pt x="0" y="2600"/>
                    </a:lnTo>
                    <a:lnTo>
                      <a:pt x="28959" y="2600"/>
                    </a:lnTo>
                    <a:lnTo>
                      <a:pt x="28959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1953;p38">
                <a:extLst>
                  <a:ext uri="{FF2B5EF4-FFF2-40B4-BE49-F238E27FC236}">
                    <a16:creationId xmlns:a16="http://schemas.microsoft.com/office/drawing/2014/main" id="{7AFA8F19-C473-5CE4-72BB-2977DC031497}"/>
                  </a:ext>
                </a:extLst>
              </p:cNvPr>
              <p:cNvSpPr/>
              <p:nvPr/>
            </p:nvSpPr>
            <p:spPr>
              <a:xfrm>
                <a:off x="3192189" y="4322206"/>
                <a:ext cx="141563" cy="409775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8160" extrusionOk="0">
                    <a:moveTo>
                      <a:pt x="1" y="1"/>
                    </a:moveTo>
                    <a:lnTo>
                      <a:pt x="1" y="8160"/>
                    </a:lnTo>
                    <a:lnTo>
                      <a:pt x="2818" y="8160"/>
                    </a:lnTo>
                    <a:lnTo>
                      <a:pt x="2818" y="2806"/>
                    </a:lnTo>
                    <a:lnTo>
                      <a:pt x="2806" y="2524"/>
                    </a:lnTo>
                    <a:lnTo>
                      <a:pt x="2767" y="2242"/>
                    </a:lnTo>
                    <a:lnTo>
                      <a:pt x="2690" y="1973"/>
                    </a:lnTo>
                    <a:lnTo>
                      <a:pt x="2601" y="1717"/>
                    </a:lnTo>
                    <a:lnTo>
                      <a:pt x="2473" y="1474"/>
                    </a:lnTo>
                    <a:lnTo>
                      <a:pt x="2332" y="1243"/>
                    </a:lnTo>
                    <a:lnTo>
                      <a:pt x="2178" y="1026"/>
                    </a:lnTo>
                    <a:lnTo>
                      <a:pt x="1999" y="821"/>
                    </a:lnTo>
                    <a:lnTo>
                      <a:pt x="1794" y="641"/>
                    </a:lnTo>
                    <a:lnTo>
                      <a:pt x="1576" y="475"/>
                    </a:lnTo>
                    <a:lnTo>
                      <a:pt x="1346" y="334"/>
                    </a:lnTo>
                    <a:lnTo>
                      <a:pt x="1102" y="219"/>
                    </a:lnTo>
                    <a:lnTo>
                      <a:pt x="846" y="129"/>
                    </a:lnTo>
                    <a:lnTo>
                      <a:pt x="577" y="52"/>
                    </a:lnTo>
                    <a:lnTo>
                      <a:pt x="295" y="1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1954;p38">
                <a:extLst>
                  <a:ext uri="{FF2B5EF4-FFF2-40B4-BE49-F238E27FC236}">
                    <a16:creationId xmlns:a16="http://schemas.microsoft.com/office/drawing/2014/main" id="{B7F2B6DE-4CEB-23A7-643C-8A2FCB74F264}"/>
                  </a:ext>
                </a:extLst>
              </p:cNvPr>
              <p:cNvSpPr/>
              <p:nvPr/>
            </p:nvSpPr>
            <p:spPr>
              <a:xfrm>
                <a:off x="1085850" y="4322206"/>
                <a:ext cx="140860" cy="40977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8160" extrusionOk="0">
                    <a:moveTo>
                      <a:pt x="2805" y="1"/>
                    </a:moveTo>
                    <a:lnTo>
                      <a:pt x="2523" y="14"/>
                    </a:lnTo>
                    <a:lnTo>
                      <a:pt x="2241" y="52"/>
                    </a:lnTo>
                    <a:lnTo>
                      <a:pt x="1972" y="129"/>
                    </a:lnTo>
                    <a:lnTo>
                      <a:pt x="1716" y="219"/>
                    </a:lnTo>
                    <a:lnTo>
                      <a:pt x="1473" y="334"/>
                    </a:lnTo>
                    <a:lnTo>
                      <a:pt x="1230" y="475"/>
                    </a:lnTo>
                    <a:lnTo>
                      <a:pt x="1025" y="641"/>
                    </a:lnTo>
                    <a:lnTo>
                      <a:pt x="820" y="821"/>
                    </a:lnTo>
                    <a:lnTo>
                      <a:pt x="640" y="1026"/>
                    </a:lnTo>
                    <a:lnTo>
                      <a:pt x="474" y="1243"/>
                    </a:lnTo>
                    <a:lnTo>
                      <a:pt x="333" y="1474"/>
                    </a:lnTo>
                    <a:lnTo>
                      <a:pt x="218" y="1717"/>
                    </a:lnTo>
                    <a:lnTo>
                      <a:pt x="128" y="1973"/>
                    </a:lnTo>
                    <a:lnTo>
                      <a:pt x="51" y="2242"/>
                    </a:lnTo>
                    <a:lnTo>
                      <a:pt x="13" y="2524"/>
                    </a:lnTo>
                    <a:lnTo>
                      <a:pt x="0" y="2806"/>
                    </a:lnTo>
                    <a:lnTo>
                      <a:pt x="0" y="8160"/>
                    </a:lnTo>
                    <a:lnTo>
                      <a:pt x="2805" y="8160"/>
                    </a:lnTo>
                    <a:lnTo>
                      <a:pt x="2805" y="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1955;p38">
                <a:extLst>
                  <a:ext uri="{FF2B5EF4-FFF2-40B4-BE49-F238E27FC236}">
                    <a16:creationId xmlns:a16="http://schemas.microsoft.com/office/drawing/2014/main" id="{18F28C01-CDDA-CBE7-1E90-7E9884764A15}"/>
                  </a:ext>
                </a:extLst>
              </p:cNvPr>
              <p:cNvSpPr/>
              <p:nvPr/>
            </p:nvSpPr>
            <p:spPr>
              <a:xfrm>
                <a:off x="1405479" y="2091076"/>
                <a:ext cx="1608617" cy="1580998"/>
              </a:xfrm>
              <a:custGeom>
                <a:avLst/>
                <a:gdLst/>
                <a:ahLst/>
                <a:cxnLst/>
                <a:rect l="l" t="t" r="r" b="b"/>
                <a:pathLst>
                  <a:path w="32033" h="31483" extrusionOk="0">
                    <a:moveTo>
                      <a:pt x="1" y="0"/>
                    </a:moveTo>
                    <a:lnTo>
                      <a:pt x="1" y="24425"/>
                    </a:lnTo>
                    <a:lnTo>
                      <a:pt x="13" y="24796"/>
                    </a:lnTo>
                    <a:lnTo>
                      <a:pt x="39" y="25155"/>
                    </a:lnTo>
                    <a:lnTo>
                      <a:pt x="77" y="25501"/>
                    </a:lnTo>
                    <a:lnTo>
                      <a:pt x="141" y="25847"/>
                    </a:lnTo>
                    <a:lnTo>
                      <a:pt x="218" y="26193"/>
                    </a:lnTo>
                    <a:lnTo>
                      <a:pt x="321" y="26526"/>
                    </a:lnTo>
                    <a:lnTo>
                      <a:pt x="423" y="26859"/>
                    </a:lnTo>
                    <a:lnTo>
                      <a:pt x="551" y="27179"/>
                    </a:lnTo>
                    <a:lnTo>
                      <a:pt x="692" y="27486"/>
                    </a:lnTo>
                    <a:lnTo>
                      <a:pt x="846" y="27794"/>
                    </a:lnTo>
                    <a:lnTo>
                      <a:pt x="1025" y="28088"/>
                    </a:lnTo>
                    <a:lnTo>
                      <a:pt x="1204" y="28370"/>
                    </a:lnTo>
                    <a:lnTo>
                      <a:pt x="1397" y="28652"/>
                    </a:lnTo>
                    <a:lnTo>
                      <a:pt x="1614" y="28921"/>
                    </a:lnTo>
                    <a:lnTo>
                      <a:pt x="1832" y="29177"/>
                    </a:lnTo>
                    <a:lnTo>
                      <a:pt x="2063" y="29420"/>
                    </a:lnTo>
                    <a:lnTo>
                      <a:pt x="2306" y="29651"/>
                    </a:lnTo>
                    <a:lnTo>
                      <a:pt x="2562" y="29881"/>
                    </a:lnTo>
                    <a:lnTo>
                      <a:pt x="2831" y="30086"/>
                    </a:lnTo>
                    <a:lnTo>
                      <a:pt x="3113" y="30278"/>
                    </a:lnTo>
                    <a:lnTo>
                      <a:pt x="3395" y="30470"/>
                    </a:lnTo>
                    <a:lnTo>
                      <a:pt x="3689" y="30637"/>
                    </a:lnTo>
                    <a:lnTo>
                      <a:pt x="3997" y="30791"/>
                    </a:lnTo>
                    <a:lnTo>
                      <a:pt x="4304" y="30931"/>
                    </a:lnTo>
                    <a:lnTo>
                      <a:pt x="4624" y="31060"/>
                    </a:lnTo>
                    <a:lnTo>
                      <a:pt x="4957" y="31175"/>
                    </a:lnTo>
                    <a:lnTo>
                      <a:pt x="5290" y="31264"/>
                    </a:lnTo>
                    <a:lnTo>
                      <a:pt x="5636" y="31341"/>
                    </a:lnTo>
                    <a:lnTo>
                      <a:pt x="5982" y="31405"/>
                    </a:lnTo>
                    <a:lnTo>
                      <a:pt x="6340" y="31444"/>
                    </a:lnTo>
                    <a:lnTo>
                      <a:pt x="6686" y="31482"/>
                    </a:lnTo>
                    <a:lnTo>
                      <a:pt x="25334" y="31482"/>
                    </a:lnTo>
                    <a:lnTo>
                      <a:pt x="25693" y="31444"/>
                    </a:lnTo>
                    <a:lnTo>
                      <a:pt x="26052" y="31405"/>
                    </a:lnTo>
                    <a:lnTo>
                      <a:pt x="26398" y="31341"/>
                    </a:lnTo>
                    <a:lnTo>
                      <a:pt x="26731" y="31264"/>
                    </a:lnTo>
                    <a:lnTo>
                      <a:pt x="27076" y="31175"/>
                    </a:lnTo>
                    <a:lnTo>
                      <a:pt x="27397" y="31060"/>
                    </a:lnTo>
                    <a:lnTo>
                      <a:pt x="27717" y="30931"/>
                    </a:lnTo>
                    <a:lnTo>
                      <a:pt x="28037" y="30791"/>
                    </a:lnTo>
                    <a:lnTo>
                      <a:pt x="28331" y="30637"/>
                    </a:lnTo>
                    <a:lnTo>
                      <a:pt x="28626" y="30470"/>
                    </a:lnTo>
                    <a:lnTo>
                      <a:pt x="28921" y="30278"/>
                    </a:lnTo>
                    <a:lnTo>
                      <a:pt x="29190" y="30086"/>
                    </a:lnTo>
                    <a:lnTo>
                      <a:pt x="29459" y="29881"/>
                    </a:lnTo>
                    <a:lnTo>
                      <a:pt x="29715" y="29651"/>
                    </a:lnTo>
                    <a:lnTo>
                      <a:pt x="29958" y="29420"/>
                    </a:lnTo>
                    <a:lnTo>
                      <a:pt x="30201" y="29177"/>
                    </a:lnTo>
                    <a:lnTo>
                      <a:pt x="30419" y="28921"/>
                    </a:lnTo>
                    <a:lnTo>
                      <a:pt x="30624" y="28652"/>
                    </a:lnTo>
                    <a:lnTo>
                      <a:pt x="30829" y="28370"/>
                    </a:lnTo>
                    <a:lnTo>
                      <a:pt x="31008" y="28088"/>
                    </a:lnTo>
                    <a:lnTo>
                      <a:pt x="31175" y="27794"/>
                    </a:lnTo>
                    <a:lnTo>
                      <a:pt x="31329" y="27486"/>
                    </a:lnTo>
                    <a:lnTo>
                      <a:pt x="31469" y="27179"/>
                    </a:lnTo>
                    <a:lnTo>
                      <a:pt x="31597" y="26859"/>
                    </a:lnTo>
                    <a:lnTo>
                      <a:pt x="31713" y="26526"/>
                    </a:lnTo>
                    <a:lnTo>
                      <a:pt x="31802" y="26193"/>
                    </a:lnTo>
                    <a:lnTo>
                      <a:pt x="31892" y="25847"/>
                    </a:lnTo>
                    <a:lnTo>
                      <a:pt x="31943" y="25501"/>
                    </a:lnTo>
                    <a:lnTo>
                      <a:pt x="31995" y="25155"/>
                    </a:lnTo>
                    <a:lnTo>
                      <a:pt x="32020" y="24796"/>
                    </a:lnTo>
                    <a:lnTo>
                      <a:pt x="32033" y="24425"/>
                    </a:lnTo>
                    <a:lnTo>
                      <a:pt x="32033" y="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1956;p38">
                <a:extLst>
                  <a:ext uri="{FF2B5EF4-FFF2-40B4-BE49-F238E27FC236}">
                    <a16:creationId xmlns:a16="http://schemas.microsoft.com/office/drawing/2014/main" id="{92A78B4A-E92C-368A-37B8-617011B31FA8}"/>
                  </a:ext>
                </a:extLst>
              </p:cNvPr>
              <p:cNvSpPr/>
              <p:nvPr/>
            </p:nvSpPr>
            <p:spPr>
              <a:xfrm>
                <a:off x="1675595" y="2506569"/>
                <a:ext cx="355741" cy="356343"/>
              </a:xfrm>
              <a:custGeom>
                <a:avLst/>
                <a:gdLst/>
                <a:ahLst/>
                <a:cxnLst/>
                <a:rect l="l" t="t" r="r" b="b"/>
                <a:pathLst>
                  <a:path w="7084" h="7096" extrusionOk="0">
                    <a:moveTo>
                      <a:pt x="3356" y="0"/>
                    </a:moveTo>
                    <a:lnTo>
                      <a:pt x="3177" y="13"/>
                    </a:lnTo>
                    <a:lnTo>
                      <a:pt x="2998" y="39"/>
                    </a:lnTo>
                    <a:lnTo>
                      <a:pt x="2831" y="64"/>
                    </a:lnTo>
                    <a:lnTo>
                      <a:pt x="2652" y="116"/>
                    </a:lnTo>
                    <a:lnTo>
                      <a:pt x="2486" y="154"/>
                    </a:lnTo>
                    <a:lnTo>
                      <a:pt x="2319" y="218"/>
                    </a:lnTo>
                    <a:lnTo>
                      <a:pt x="2165" y="282"/>
                    </a:lnTo>
                    <a:lnTo>
                      <a:pt x="1999" y="346"/>
                    </a:lnTo>
                    <a:lnTo>
                      <a:pt x="1845" y="423"/>
                    </a:lnTo>
                    <a:lnTo>
                      <a:pt x="1704" y="513"/>
                    </a:lnTo>
                    <a:lnTo>
                      <a:pt x="1563" y="602"/>
                    </a:lnTo>
                    <a:lnTo>
                      <a:pt x="1422" y="705"/>
                    </a:lnTo>
                    <a:lnTo>
                      <a:pt x="1282" y="807"/>
                    </a:lnTo>
                    <a:lnTo>
                      <a:pt x="1154" y="922"/>
                    </a:lnTo>
                    <a:lnTo>
                      <a:pt x="1038" y="1038"/>
                    </a:lnTo>
                    <a:lnTo>
                      <a:pt x="910" y="1166"/>
                    </a:lnTo>
                    <a:lnTo>
                      <a:pt x="808" y="1294"/>
                    </a:lnTo>
                    <a:lnTo>
                      <a:pt x="705" y="1422"/>
                    </a:lnTo>
                    <a:lnTo>
                      <a:pt x="603" y="1563"/>
                    </a:lnTo>
                    <a:lnTo>
                      <a:pt x="513" y="1704"/>
                    </a:lnTo>
                    <a:lnTo>
                      <a:pt x="423" y="1857"/>
                    </a:lnTo>
                    <a:lnTo>
                      <a:pt x="347" y="2011"/>
                    </a:lnTo>
                    <a:lnTo>
                      <a:pt x="270" y="2165"/>
                    </a:lnTo>
                    <a:lnTo>
                      <a:pt x="206" y="2331"/>
                    </a:lnTo>
                    <a:lnTo>
                      <a:pt x="155" y="2485"/>
                    </a:lnTo>
                    <a:lnTo>
                      <a:pt x="103" y="2664"/>
                    </a:lnTo>
                    <a:lnTo>
                      <a:pt x="65" y="2831"/>
                    </a:lnTo>
                    <a:lnTo>
                      <a:pt x="39" y="3010"/>
                    </a:lnTo>
                    <a:lnTo>
                      <a:pt x="14" y="3177"/>
                    </a:lnTo>
                    <a:lnTo>
                      <a:pt x="1" y="3356"/>
                    </a:lnTo>
                    <a:lnTo>
                      <a:pt x="1" y="3548"/>
                    </a:lnTo>
                    <a:lnTo>
                      <a:pt x="1" y="3727"/>
                    </a:lnTo>
                    <a:lnTo>
                      <a:pt x="14" y="3907"/>
                    </a:lnTo>
                    <a:lnTo>
                      <a:pt x="39" y="4086"/>
                    </a:lnTo>
                    <a:lnTo>
                      <a:pt x="65" y="4265"/>
                    </a:lnTo>
                    <a:lnTo>
                      <a:pt x="103" y="4432"/>
                    </a:lnTo>
                    <a:lnTo>
                      <a:pt x="155" y="4598"/>
                    </a:lnTo>
                    <a:lnTo>
                      <a:pt x="206" y="4765"/>
                    </a:lnTo>
                    <a:lnTo>
                      <a:pt x="270" y="4931"/>
                    </a:lnTo>
                    <a:lnTo>
                      <a:pt x="347" y="5085"/>
                    </a:lnTo>
                    <a:lnTo>
                      <a:pt x="423" y="5239"/>
                    </a:lnTo>
                    <a:lnTo>
                      <a:pt x="513" y="5380"/>
                    </a:lnTo>
                    <a:lnTo>
                      <a:pt x="603" y="5533"/>
                    </a:lnTo>
                    <a:lnTo>
                      <a:pt x="705" y="5661"/>
                    </a:lnTo>
                    <a:lnTo>
                      <a:pt x="808" y="5802"/>
                    </a:lnTo>
                    <a:lnTo>
                      <a:pt x="910" y="5930"/>
                    </a:lnTo>
                    <a:lnTo>
                      <a:pt x="1038" y="6058"/>
                    </a:lnTo>
                    <a:lnTo>
                      <a:pt x="1154" y="6174"/>
                    </a:lnTo>
                    <a:lnTo>
                      <a:pt x="1282" y="6276"/>
                    </a:lnTo>
                    <a:lnTo>
                      <a:pt x="1422" y="6391"/>
                    </a:lnTo>
                    <a:lnTo>
                      <a:pt x="1563" y="6481"/>
                    </a:lnTo>
                    <a:lnTo>
                      <a:pt x="1704" y="6584"/>
                    </a:lnTo>
                    <a:lnTo>
                      <a:pt x="1845" y="6660"/>
                    </a:lnTo>
                    <a:lnTo>
                      <a:pt x="1999" y="6737"/>
                    </a:lnTo>
                    <a:lnTo>
                      <a:pt x="2165" y="6814"/>
                    </a:lnTo>
                    <a:lnTo>
                      <a:pt x="2319" y="6878"/>
                    </a:lnTo>
                    <a:lnTo>
                      <a:pt x="2486" y="6929"/>
                    </a:lnTo>
                    <a:lnTo>
                      <a:pt x="2652" y="6981"/>
                    </a:lnTo>
                    <a:lnTo>
                      <a:pt x="2831" y="7019"/>
                    </a:lnTo>
                    <a:lnTo>
                      <a:pt x="2998" y="7045"/>
                    </a:lnTo>
                    <a:lnTo>
                      <a:pt x="3177" y="7070"/>
                    </a:lnTo>
                    <a:lnTo>
                      <a:pt x="3356" y="7083"/>
                    </a:lnTo>
                    <a:lnTo>
                      <a:pt x="3536" y="7096"/>
                    </a:lnTo>
                    <a:lnTo>
                      <a:pt x="3728" y="7083"/>
                    </a:lnTo>
                    <a:lnTo>
                      <a:pt x="3907" y="7070"/>
                    </a:lnTo>
                    <a:lnTo>
                      <a:pt x="4087" y="7045"/>
                    </a:lnTo>
                    <a:lnTo>
                      <a:pt x="4253" y="7019"/>
                    </a:lnTo>
                    <a:lnTo>
                      <a:pt x="4432" y="6981"/>
                    </a:lnTo>
                    <a:lnTo>
                      <a:pt x="4599" y="6929"/>
                    </a:lnTo>
                    <a:lnTo>
                      <a:pt x="4765" y="6878"/>
                    </a:lnTo>
                    <a:lnTo>
                      <a:pt x="4919" y="6814"/>
                    </a:lnTo>
                    <a:lnTo>
                      <a:pt x="5086" y="6737"/>
                    </a:lnTo>
                    <a:lnTo>
                      <a:pt x="5226" y="6660"/>
                    </a:lnTo>
                    <a:lnTo>
                      <a:pt x="5380" y="6584"/>
                    </a:lnTo>
                    <a:lnTo>
                      <a:pt x="5521" y="6481"/>
                    </a:lnTo>
                    <a:lnTo>
                      <a:pt x="5662" y="6391"/>
                    </a:lnTo>
                    <a:lnTo>
                      <a:pt x="5803" y="6276"/>
                    </a:lnTo>
                    <a:lnTo>
                      <a:pt x="5931" y="6174"/>
                    </a:lnTo>
                    <a:lnTo>
                      <a:pt x="6046" y="6058"/>
                    </a:lnTo>
                    <a:lnTo>
                      <a:pt x="6161" y="5930"/>
                    </a:lnTo>
                    <a:lnTo>
                      <a:pt x="6277" y="5802"/>
                    </a:lnTo>
                    <a:lnTo>
                      <a:pt x="6379" y="5661"/>
                    </a:lnTo>
                    <a:lnTo>
                      <a:pt x="6482" y="5533"/>
                    </a:lnTo>
                    <a:lnTo>
                      <a:pt x="6571" y="5380"/>
                    </a:lnTo>
                    <a:lnTo>
                      <a:pt x="6661" y="5239"/>
                    </a:lnTo>
                    <a:lnTo>
                      <a:pt x="6738" y="5085"/>
                    </a:lnTo>
                    <a:lnTo>
                      <a:pt x="6815" y="4931"/>
                    </a:lnTo>
                    <a:lnTo>
                      <a:pt x="6879" y="4765"/>
                    </a:lnTo>
                    <a:lnTo>
                      <a:pt x="6930" y="4598"/>
                    </a:lnTo>
                    <a:lnTo>
                      <a:pt x="6981" y="4432"/>
                    </a:lnTo>
                    <a:lnTo>
                      <a:pt x="7020" y="4265"/>
                    </a:lnTo>
                    <a:lnTo>
                      <a:pt x="7045" y="4086"/>
                    </a:lnTo>
                    <a:lnTo>
                      <a:pt x="7071" y="3907"/>
                    </a:lnTo>
                    <a:lnTo>
                      <a:pt x="7084" y="3727"/>
                    </a:lnTo>
                    <a:lnTo>
                      <a:pt x="7084" y="3548"/>
                    </a:lnTo>
                    <a:lnTo>
                      <a:pt x="7084" y="3356"/>
                    </a:lnTo>
                    <a:lnTo>
                      <a:pt x="7071" y="3177"/>
                    </a:lnTo>
                    <a:lnTo>
                      <a:pt x="7045" y="3010"/>
                    </a:lnTo>
                    <a:lnTo>
                      <a:pt x="7020" y="2831"/>
                    </a:lnTo>
                    <a:lnTo>
                      <a:pt x="6981" y="2664"/>
                    </a:lnTo>
                    <a:lnTo>
                      <a:pt x="6930" y="2485"/>
                    </a:lnTo>
                    <a:lnTo>
                      <a:pt x="6879" y="2331"/>
                    </a:lnTo>
                    <a:lnTo>
                      <a:pt x="6815" y="2165"/>
                    </a:lnTo>
                    <a:lnTo>
                      <a:pt x="6738" y="2011"/>
                    </a:lnTo>
                    <a:lnTo>
                      <a:pt x="6661" y="1857"/>
                    </a:lnTo>
                    <a:lnTo>
                      <a:pt x="6571" y="1704"/>
                    </a:lnTo>
                    <a:lnTo>
                      <a:pt x="6482" y="1563"/>
                    </a:lnTo>
                    <a:lnTo>
                      <a:pt x="6379" y="1422"/>
                    </a:lnTo>
                    <a:lnTo>
                      <a:pt x="6277" y="1294"/>
                    </a:lnTo>
                    <a:lnTo>
                      <a:pt x="6161" y="1166"/>
                    </a:lnTo>
                    <a:lnTo>
                      <a:pt x="6046" y="1038"/>
                    </a:lnTo>
                    <a:lnTo>
                      <a:pt x="5931" y="922"/>
                    </a:lnTo>
                    <a:lnTo>
                      <a:pt x="5803" y="807"/>
                    </a:lnTo>
                    <a:lnTo>
                      <a:pt x="5662" y="705"/>
                    </a:lnTo>
                    <a:lnTo>
                      <a:pt x="5521" y="602"/>
                    </a:lnTo>
                    <a:lnTo>
                      <a:pt x="5380" y="513"/>
                    </a:lnTo>
                    <a:lnTo>
                      <a:pt x="5226" y="423"/>
                    </a:lnTo>
                    <a:lnTo>
                      <a:pt x="5086" y="346"/>
                    </a:lnTo>
                    <a:lnTo>
                      <a:pt x="4919" y="282"/>
                    </a:lnTo>
                    <a:lnTo>
                      <a:pt x="4765" y="218"/>
                    </a:lnTo>
                    <a:lnTo>
                      <a:pt x="4599" y="154"/>
                    </a:lnTo>
                    <a:lnTo>
                      <a:pt x="4432" y="116"/>
                    </a:lnTo>
                    <a:lnTo>
                      <a:pt x="4253" y="64"/>
                    </a:lnTo>
                    <a:lnTo>
                      <a:pt x="4087" y="39"/>
                    </a:lnTo>
                    <a:lnTo>
                      <a:pt x="3907" y="13"/>
                    </a:lnTo>
                    <a:lnTo>
                      <a:pt x="3728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1957;p38">
                <a:extLst>
                  <a:ext uri="{FF2B5EF4-FFF2-40B4-BE49-F238E27FC236}">
                    <a16:creationId xmlns:a16="http://schemas.microsoft.com/office/drawing/2014/main" id="{78E2D0C5-2A27-699A-21F1-77C590EB2AB4}"/>
                  </a:ext>
                </a:extLst>
              </p:cNvPr>
              <p:cNvSpPr/>
              <p:nvPr/>
            </p:nvSpPr>
            <p:spPr>
              <a:xfrm>
                <a:off x="1731586" y="2562510"/>
                <a:ext cx="243806" cy="244459"/>
              </a:xfrm>
              <a:custGeom>
                <a:avLst/>
                <a:gdLst/>
                <a:ahLst/>
                <a:cxnLst/>
                <a:rect l="l" t="t" r="r" b="b"/>
                <a:pathLst>
                  <a:path w="4855" h="4868" extrusionOk="0">
                    <a:moveTo>
                      <a:pt x="2421" y="1"/>
                    </a:moveTo>
                    <a:lnTo>
                      <a:pt x="2177" y="13"/>
                    </a:lnTo>
                    <a:lnTo>
                      <a:pt x="1934" y="52"/>
                    </a:lnTo>
                    <a:lnTo>
                      <a:pt x="1704" y="103"/>
                    </a:lnTo>
                    <a:lnTo>
                      <a:pt x="1486" y="193"/>
                    </a:lnTo>
                    <a:lnTo>
                      <a:pt x="1268" y="295"/>
                    </a:lnTo>
                    <a:lnTo>
                      <a:pt x="1063" y="410"/>
                    </a:lnTo>
                    <a:lnTo>
                      <a:pt x="884" y="551"/>
                    </a:lnTo>
                    <a:lnTo>
                      <a:pt x="705" y="705"/>
                    </a:lnTo>
                    <a:lnTo>
                      <a:pt x="551" y="884"/>
                    </a:lnTo>
                    <a:lnTo>
                      <a:pt x="410" y="1076"/>
                    </a:lnTo>
                    <a:lnTo>
                      <a:pt x="282" y="1269"/>
                    </a:lnTo>
                    <a:lnTo>
                      <a:pt x="179" y="1486"/>
                    </a:lnTo>
                    <a:lnTo>
                      <a:pt x="103" y="1704"/>
                    </a:lnTo>
                    <a:lnTo>
                      <a:pt x="39" y="1935"/>
                    </a:lnTo>
                    <a:lnTo>
                      <a:pt x="13" y="2178"/>
                    </a:lnTo>
                    <a:lnTo>
                      <a:pt x="0" y="2434"/>
                    </a:lnTo>
                    <a:lnTo>
                      <a:pt x="13" y="2677"/>
                    </a:lnTo>
                    <a:lnTo>
                      <a:pt x="39" y="2921"/>
                    </a:lnTo>
                    <a:lnTo>
                      <a:pt x="103" y="3151"/>
                    </a:lnTo>
                    <a:lnTo>
                      <a:pt x="179" y="3382"/>
                    </a:lnTo>
                    <a:lnTo>
                      <a:pt x="282" y="3587"/>
                    </a:lnTo>
                    <a:lnTo>
                      <a:pt x="410" y="3792"/>
                    </a:lnTo>
                    <a:lnTo>
                      <a:pt x="551" y="3984"/>
                    </a:lnTo>
                    <a:lnTo>
                      <a:pt x="705" y="4150"/>
                    </a:lnTo>
                    <a:lnTo>
                      <a:pt x="884" y="4304"/>
                    </a:lnTo>
                    <a:lnTo>
                      <a:pt x="1063" y="4445"/>
                    </a:lnTo>
                    <a:lnTo>
                      <a:pt x="1268" y="4573"/>
                    </a:lnTo>
                    <a:lnTo>
                      <a:pt x="1486" y="4675"/>
                    </a:lnTo>
                    <a:lnTo>
                      <a:pt x="1704" y="4752"/>
                    </a:lnTo>
                    <a:lnTo>
                      <a:pt x="1934" y="4816"/>
                    </a:lnTo>
                    <a:lnTo>
                      <a:pt x="2177" y="4855"/>
                    </a:lnTo>
                    <a:lnTo>
                      <a:pt x="2421" y="4868"/>
                    </a:lnTo>
                    <a:lnTo>
                      <a:pt x="2677" y="4855"/>
                    </a:lnTo>
                    <a:lnTo>
                      <a:pt x="2920" y="4816"/>
                    </a:lnTo>
                    <a:lnTo>
                      <a:pt x="3151" y="4752"/>
                    </a:lnTo>
                    <a:lnTo>
                      <a:pt x="3369" y="4675"/>
                    </a:lnTo>
                    <a:lnTo>
                      <a:pt x="3586" y="4573"/>
                    </a:lnTo>
                    <a:lnTo>
                      <a:pt x="3791" y="4445"/>
                    </a:lnTo>
                    <a:lnTo>
                      <a:pt x="3971" y="4304"/>
                    </a:lnTo>
                    <a:lnTo>
                      <a:pt x="4150" y="4150"/>
                    </a:lnTo>
                    <a:lnTo>
                      <a:pt x="4304" y="3984"/>
                    </a:lnTo>
                    <a:lnTo>
                      <a:pt x="4444" y="3792"/>
                    </a:lnTo>
                    <a:lnTo>
                      <a:pt x="4560" y="3587"/>
                    </a:lnTo>
                    <a:lnTo>
                      <a:pt x="4662" y="3382"/>
                    </a:lnTo>
                    <a:lnTo>
                      <a:pt x="4752" y="3151"/>
                    </a:lnTo>
                    <a:lnTo>
                      <a:pt x="4803" y="2921"/>
                    </a:lnTo>
                    <a:lnTo>
                      <a:pt x="4841" y="2677"/>
                    </a:lnTo>
                    <a:lnTo>
                      <a:pt x="4854" y="2434"/>
                    </a:lnTo>
                    <a:lnTo>
                      <a:pt x="4841" y="2178"/>
                    </a:lnTo>
                    <a:lnTo>
                      <a:pt x="4803" y="1935"/>
                    </a:lnTo>
                    <a:lnTo>
                      <a:pt x="4752" y="1704"/>
                    </a:lnTo>
                    <a:lnTo>
                      <a:pt x="4662" y="1486"/>
                    </a:lnTo>
                    <a:lnTo>
                      <a:pt x="4560" y="1269"/>
                    </a:lnTo>
                    <a:lnTo>
                      <a:pt x="4444" y="1076"/>
                    </a:lnTo>
                    <a:lnTo>
                      <a:pt x="4304" y="884"/>
                    </a:lnTo>
                    <a:lnTo>
                      <a:pt x="4150" y="705"/>
                    </a:lnTo>
                    <a:lnTo>
                      <a:pt x="3971" y="551"/>
                    </a:lnTo>
                    <a:lnTo>
                      <a:pt x="3791" y="410"/>
                    </a:lnTo>
                    <a:lnTo>
                      <a:pt x="3586" y="295"/>
                    </a:lnTo>
                    <a:lnTo>
                      <a:pt x="3369" y="193"/>
                    </a:lnTo>
                    <a:lnTo>
                      <a:pt x="3151" y="103"/>
                    </a:lnTo>
                    <a:lnTo>
                      <a:pt x="2920" y="52"/>
                    </a:lnTo>
                    <a:lnTo>
                      <a:pt x="2677" y="13"/>
                    </a:lnTo>
                    <a:lnTo>
                      <a:pt x="24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1958;p38">
                <a:extLst>
                  <a:ext uri="{FF2B5EF4-FFF2-40B4-BE49-F238E27FC236}">
                    <a16:creationId xmlns:a16="http://schemas.microsoft.com/office/drawing/2014/main" id="{7E3DEE87-F7F2-5AB0-2C2F-5CCE368C827C}"/>
                  </a:ext>
                </a:extLst>
              </p:cNvPr>
              <p:cNvSpPr/>
              <p:nvPr/>
            </p:nvSpPr>
            <p:spPr>
              <a:xfrm>
                <a:off x="2387617" y="2506569"/>
                <a:ext cx="356343" cy="356343"/>
              </a:xfrm>
              <a:custGeom>
                <a:avLst/>
                <a:gdLst/>
                <a:ahLst/>
                <a:cxnLst/>
                <a:rect l="l" t="t" r="r" b="b"/>
                <a:pathLst>
                  <a:path w="7096" h="7096" extrusionOk="0">
                    <a:moveTo>
                      <a:pt x="3369" y="0"/>
                    </a:moveTo>
                    <a:lnTo>
                      <a:pt x="3189" y="13"/>
                    </a:lnTo>
                    <a:lnTo>
                      <a:pt x="3010" y="39"/>
                    </a:lnTo>
                    <a:lnTo>
                      <a:pt x="2831" y="64"/>
                    </a:lnTo>
                    <a:lnTo>
                      <a:pt x="2664" y="116"/>
                    </a:lnTo>
                    <a:lnTo>
                      <a:pt x="2498" y="154"/>
                    </a:lnTo>
                    <a:lnTo>
                      <a:pt x="2331" y="218"/>
                    </a:lnTo>
                    <a:lnTo>
                      <a:pt x="2165" y="282"/>
                    </a:lnTo>
                    <a:lnTo>
                      <a:pt x="2011" y="346"/>
                    </a:lnTo>
                    <a:lnTo>
                      <a:pt x="1857" y="423"/>
                    </a:lnTo>
                    <a:lnTo>
                      <a:pt x="1716" y="513"/>
                    </a:lnTo>
                    <a:lnTo>
                      <a:pt x="1563" y="602"/>
                    </a:lnTo>
                    <a:lnTo>
                      <a:pt x="1422" y="705"/>
                    </a:lnTo>
                    <a:lnTo>
                      <a:pt x="1294" y="807"/>
                    </a:lnTo>
                    <a:lnTo>
                      <a:pt x="1166" y="922"/>
                    </a:lnTo>
                    <a:lnTo>
                      <a:pt x="1038" y="1038"/>
                    </a:lnTo>
                    <a:lnTo>
                      <a:pt x="922" y="1166"/>
                    </a:lnTo>
                    <a:lnTo>
                      <a:pt x="807" y="1294"/>
                    </a:lnTo>
                    <a:lnTo>
                      <a:pt x="705" y="1422"/>
                    </a:lnTo>
                    <a:lnTo>
                      <a:pt x="615" y="1563"/>
                    </a:lnTo>
                    <a:lnTo>
                      <a:pt x="512" y="1704"/>
                    </a:lnTo>
                    <a:lnTo>
                      <a:pt x="436" y="1857"/>
                    </a:lnTo>
                    <a:lnTo>
                      <a:pt x="359" y="2011"/>
                    </a:lnTo>
                    <a:lnTo>
                      <a:pt x="282" y="2165"/>
                    </a:lnTo>
                    <a:lnTo>
                      <a:pt x="218" y="2331"/>
                    </a:lnTo>
                    <a:lnTo>
                      <a:pt x="167" y="2485"/>
                    </a:lnTo>
                    <a:lnTo>
                      <a:pt x="115" y="2664"/>
                    </a:lnTo>
                    <a:lnTo>
                      <a:pt x="77" y="2831"/>
                    </a:lnTo>
                    <a:lnTo>
                      <a:pt x="39" y="3010"/>
                    </a:lnTo>
                    <a:lnTo>
                      <a:pt x="26" y="3177"/>
                    </a:lnTo>
                    <a:lnTo>
                      <a:pt x="13" y="3356"/>
                    </a:lnTo>
                    <a:lnTo>
                      <a:pt x="0" y="3548"/>
                    </a:lnTo>
                    <a:lnTo>
                      <a:pt x="13" y="3727"/>
                    </a:lnTo>
                    <a:lnTo>
                      <a:pt x="26" y="3907"/>
                    </a:lnTo>
                    <a:lnTo>
                      <a:pt x="39" y="4086"/>
                    </a:lnTo>
                    <a:lnTo>
                      <a:pt x="77" y="4265"/>
                    </a:lnTo>
                    <a:lnTo>
                      <a:pt x="115" y="4432"/>
                    </a:lnTo>
                    <a:lnTo>
                      <a:pt x="167" y="4598"/>
                    </a:lnTo>
                    <a:lnTo>
                      <a:pt x="218" y="4765"/>
                    </a:lnTo>
                    <a:lnTo>
                      <a:pt x="282" y="4931"/>
                    </a:lnTo>
                    <a:lnTo>
                      <a:pt x="359" y="5085"/>
                    </a:lnTo>
                    <a:lnTo>
                      <a:pt x="436" y="5239"/>
                    </a:lnTo>
                    <a:lnTo>
                      <a:pt x="512" y="5380"/>
                    </a:lnTo>
                    <a:lnTo>
                      <a:pt x="615" y="5533"/>
                    </a:lnTo>
                    <a:lnTo>
                      <a:pt x="705" y="5661"/>
                    </a:lnTo>
                    <a:lnTo>
                      <a:pt x="807" y="5802"/>
                    </a:lnTo>
                    <a:lnTo>
                      <a:pt x="922" y="5930"/>
                    </a:lnTo>
                    <a:lnTo>
                      <a:pt x="1038" y="6058"/>
                    </a:lnTo>
                    <a:lnTo>
                      <a:pt x="1166" y="6174"/>
                    </a:lnTo>
                    <a:lnTo>
                      <a:pt x="1294" y="6276"/>
                    </a:lnTo>
                    <a:lnTo>
                      <a:pt x="1422" y="6391"/>
                    </a:lnTo>
                    <a:lnTo>
                      <a:pt x="1563" y="6481"/>
                    </a:lnTo>
                    <a:lnTo>
                      <a:pt x="1716" y="6584"/>
                    </a:lnTo>
                    <a:lnTo>
                      <a:pt x="1857" y="6660"/>
                    </a:lnTo>
                    <a:lnTo>
                      <a:pt x="2011" y="6737"/>
                    </a:lnTo>
                    <a:lnTo>
                      <a:pt x="2165" y="6814"/>
                    </a:lnTo>
                    <a:lnTo>
                      <a:pt x="2331" y="6878"/>
                    </a:lnTo>
                    <a:lnTo>
                      <a:pt x="2498" y="6929"/>
                    </a:lnTo>
                    <a:lnTo>
                      <a:pt x="2664" y="6981"/>
                    </a:lnTo>
                    <a:lnTo>
                      <a:pt x="2831" y="7019"/>
                    </a:lnTo>
                    <a:lnTo>
                      <a:pt x="3010" y="7045"/>
                    </a:lnTo>
                    <a:lnTo>
                      <a:pt x="3189" y="7070"/>
                    </a:lnTo>
                    <a:lnTo>
                      <a:pt x="3369" y="7083"/>
                    </a:lnTo>
                    <a:lnTo>
                      <a:pt x="3548" y="7096"/>
                    </a:lnTo>
                    <a:lnTo>
                      <a:pt x="3727" y="7083"/>
                    </a:lnTo>
                    <a:lnTo>
                      <a:pt x="3919" y="7070"/>
                    </a:lnTo>
                    <a:lnTo>
                      <a:pt x="4086" y="7045"/>
                    </a:lnTo>
                    <a:lnTo>
                      <a:pt x="4265" y="7019"/>
                    </a:lnTo>
                    <a:lnTo>
                      <a:pt x="4432" y="6981"/>
                    </a:lnTo>
                    <a:lnTo>
                      <a:pt x="4611" y="6929"/>
                    </a:lnTo>
                    <a:lnTo>
                      <a:pt x="4765" y="6878"/>
                    </a:lnTo>
                    <a:lnTo>
                      <a:pt x="4931" y="6814"/>
                    </a:lnTo>
                    <a:lnTo>
                      <a:pt x="5085" y="6737"/>
                    </a:lnTo>
                    <a:lnTo>
                      <a:pt x="5239" y="6660"/>
                    </a:lnTo>
                    <a:lnTo>
                      <a:pt x="5392" y="6584"/>
                    </a:lnTo>
                    <a:lnTo>
                      <a:pt x="5533" y="6481"/>
                    </a:lnTo>
                    <a:lnTo>
                      <a:pt x="5674" y="6391"/>
                    </a:lnTo>
                    <a:lnTo>
                      <a:pt x="5802" y="6276"/>
                    </a:lnTo>
                    <a:lnTo>
                      <a:pt x="5930" y="6174"/>
                    </a:lnTo>
                    <a:lnTo>
                      <a:pt x="6058" y="6058"/>
                    </a:lnTo>
                    <a:lnTo>
                      <a:pt x="6173" y="5930"/>
                    </a:lnTo>
                    <a:lnTo>
                      <a:pt x="6289" y="5802"/>
                    </a:lnTo>
                    <a:lnTo>
                      <a:pt x="6391" y="5661"/>
                    </a:lnTo>
                    <a:lnTo>
                      <a:pt x="6494" y="5533"/>
                    </a:lnTo>
                    <a:lnTo>
                      <a:pt x="6583" y="5380"/>
                    </a:lnTo>
                    <a:lnTo>
                      <a:pt x="6673" y="5239"/>
                    </a:lnTo>
                    <a:lnTo>
                      <a:pt x="6750" y="5085"/>
                    </a:lnTo>
                    <a:lnTo>
                      <a:pt x="6814" y="4931"/>
                    </a:lnTo>
                    <a:lnTo>
                      <a:pt x="6878" y="4765"/>
                    </a:lnTo>
                    <a:lnTo>
                      <a:pt x="6942" y="4598"/>
                    </a:lnTo>
                    <a:lnTo>
                      <a:pt x="6980" y="4432"/>
                    </a:lnTo>
                    <a:lnTo>
                      <a:pt x="7019" y="4265"/>
                    </a:lnTo>
                    <a:lnTo>
                      <a:pt x="7057" y="4086"/>
                    </a:lnTo>
                    <a:lnTo>
                      <a:pt x="7083" y="3907"/>
                    </a:lnTo>
                    <a:lnTo>
                      <a:pt x="7096" y="3727"/>
                    </a:lnTo>
                    <a:lnTo>
                      <a:pt x="7096" y="3548"/>
                    </a:lnTo>
                    <a:lnTo>
                      <a:pt x="7096" y="3356"/>
                    </a:lnTo>
                    <a:lnTo>
                      <a:pt x="7083" y="3177"/>
                    </a:lnTo>
                    <a:lnTo>
                      <a:pt x="7057" y="3010"/>
                    </a:lnTo>
                    <a:lnTo>
                      <a:pt x="7019" y="2831"/>
                    </a:lnTo>
                    <a:lnTo>
                      <a:pt x="6980" y="2664"/>
                    </a:lnTo>
                    <a:lnTo>
                      <a:pt x="6942" y="2485"/>
                    </a:lnTo>
                    <a:lnTo>
                      <a:pt x="6878" y="2331"/>
                    </a:lnTo>
                    <a:lnTo>
                      <a:pt x="6814" y="2165"/>
                    </a:lnTo>
                    <a:lnTo>
                      <a:pt x="6750" y="2011"/>
                    </a:lnTo>
                    <a:lnTo>
                      <a:pt x="6673" y="1857"/>
                    </a:lnTo>
                    <a:lnTo>
                      <a:pt x="6583" y="1704"/>
                    </a:lnTo>
                    <a:lnTo>
                      <a:pt x="6494" y="1563"/>
                    </a:lnTo>
                    <a:lnTo>
                      <a:pt x="6391" y="1422"/>
                    </a:lnTo>
                    <a:lnTo>
                      <a:pt x="6289" y="1294"/>
                    </a:lnTo>
                    <a:lnTo>
                      <a:pt x="6173" y="1166"/>
                    </a:lnTo>
                    <a:lnTo>
                      <a:pt x="6058" y="1038"/>
                    </a:lnTo>
                    <a:lnTo>
                      <a:pt x="5930" y="922"/>
                    </a:lnTo>
                    <a:lnTo>
                      <a:pt x="5802" y="807"/>
                    </a:lnTo>
                    <a:lnTo>
                      <a:pt x="5674" y="705"/>
                    </a:lnTo>
                    <a:lnTo>
                      <a:pt x="5533" y="602"/>
                    </a:lnTo>
                    <a:lnTo>
                      <a:pt x="5392" y="513"/>
                    </a:lnTo>
                    <a:lnTo>
                      <a:pt x="5239" y="423"/>
                    </a:lnTo>
                    <a:lnTo>
                      <a:pt x="5085" y="346"/>
                    </a:lnTo>
                    <a:lnTo>
                      <a:pt x="4931" y="282"/>
                    </a:lnTo>
                    <a:lnTo>
                      <a:pt x="4765" y="218"/>
                    </a:lnTo>
                    <a:lnTo>
                      <a:pt x="4611" y="154"/>
                    </a:lnTo>
                    <a:lnTo>
                      <a:pt x="4432" y="116"/>
                    </a:lnTo>
                    <a:lnTo>
                      <a:pt x="4265" y="64"/>
                    </a:lnTo>
                    <a:lnTo>
                      <a:pt x="4086" y="39"/>
                    </a:lnTo>
                    <a:lnTo>
                      <a:pt x="3919" y="13"/>
                    </a:lnTo>
                    <a:lnTo>
                      <a:pt x="372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1959;p38">
                <a:extLst>
                  <a:ext uri="{FF2B5EF4-FFF2-40B4-BE49-F238E27FC236}">
                    <a16:creationId xmlns:a16="http://schemas.microsoft.com/office/drawing/2014/main" id="{ED8E7851-5D7D-6E5F-97ED-8B3C71D686E8}"/>
                  </a:ext>
                </a:extLst>
              </p:cNvPr>
              <p:cNvSpPr/>
              <p:nvPr/>
            </p:nvSpPr>
            <p:spPr>
              <a:xfrm>
                <a:off x="2443559" y="2562510"/>
                <a:ext cx="244459" cy="244459"/>
              </a:xfrm>
              <a:custGeom>
                <a:avLst/>
                <a:gdLst/>
                <a:ahLst/>
                <a:cxnLst/>
                <a:rect l="l" t="t" r="r" b="b"/>
                <a:pathLst>
                  <a:path w="4868" h="4868" extrusionOk="0">
                    <a:moveTo>
                      <a:pt x="2434" y="1"/>
                    </a:moveTo>
                    <a:lnTo>
                      <a:pt x="2191" y="13"/>
                    </a:lnTo>
                    <a:lnTo>
                      <a:pt x="1947" y="52"/>
                    </a:lnTo>
                    <a:lnTo>
                      <a:pt x="1717" y="103"/>
                    </a:lnTo>
                    <a:lnTo>
                      <a:pt x="1486" y="193"/>
                    </a:lnTo>
                    <a:lnTo>
                      <a:pt x="1281" y="295"/>
                    </a:lnTo>
                    <a:lnTo>
                      <a:pt x="1076" y="410"/>
                    </a:lnTo>
                    <a:lnTo>
                      <a:pt x="884" y="551"/>
                    </a:lnTo>
                    <a:lnTo>
                      <a:pt x="718" y="705"/>
                    </a:lnTo>
                    <a:lnTo>
                      <a:pt x="564" y="884"/>
                    </a:lnTo>
                    <a:lnTo>
                      <a:pt x="423" y="1076"/>
                    </a:lnTo>
                    <a:lnTo>
                      <a:pt x="295" y="1269"/>
                    </a:lnTo>
                    <a:lnTo>
                      <a:pt x="193" y="1486"/>
                    </a:lnTo>
                    <a:lnTo>
                      <a:pt x="116" y="1704"/>
                    </a:lnTo>
                    <a:lnTo>
                      <a:pt x="52" y="1935"/>
                    </a:lnTo>
                    <a:lnTo>
                      <a:pt x="13" y="2178"/>
                    </a:lnTo>
                    <a:lnTo>
                      <a:pt x="0" y="2434"/>
                    </a:lnTo>
                    <a:lnTo>
                      <a:pt x="13" y="2677"/>
                    </a:lnTo>
                    <a:lnTo>
                      <a:pt x="52" y="2921"/>
                    </a:lnTo>
                    <a:lnTo>
                      <a:pt x="116" y="3151"/>
                    </a:lnTo>
                    <a:lnTo>
                      <a:pt x="193" y="3382"/>
                    </a:lnTo>
                    <a:lnTo>
                      <a:pt x="295" y="3587"/>
                    </a:lnTo>
                    <a:lnTo>
                      <a:pt x="423" y="3792"/>
                    </a:lnTo>
                    <a:lnTo>
                      <a:pt x="564" y="3984"/>
                    </a:lnTo>
                    <a:lnTo>
                      <a:pt x="718" y="4150"/>
                    </a:lnTo>
                    <a:lnTo>
                      <a:pt x="884" y="4304"/>
                    </a:lnTo>
                    <a:lnTo>
                      <a:pt x="1076" y="4445"/>
                    </a:lnTo>
                    <a:lnTo>
                      <a:pt x="1281" y="4573"/>
                    </a:lnTo>
                    <a:lnTo>
                      <a:pt x="1486" y="4675"/>
                    </a:lnTo>
                    <a:lnTo>
                      <a:pt x="1717" y="4752"/>
                    </a:lnTo>
                    <a:lnTo>
                      <a:pt x="1947" y="4816"/>
                    </a:lnTo>
                    <a:lnTo>
                      <a:pt x="2191" y="4855"/>
                    </a:lnTo>
                    <a:lnTo>
                      <a:pt x="2434" y="4868"/>
                    </a:lnTo>
                    <a:lnTo>
                      <a:pt x="2690" y="4855"/>
                    </a:lnTo>
                    <a:lnTo>
                      <a:pt x="2921" y="4816"/>
                    </a:lnTo>
                    <a:lnTo>
                      <a:pt x="3164" y="4752"/>
                    </a:lnTo>
                    <a:lnTo>
                      <a:pt x="3382" y="4675"/>
                    </a:lnTo>
                    <a:lnTo>
                      <a:pt x="3599" y="4573"/>
                    </a:lnTo>
                    <a:lnTo>
                      <a:pt x="3792" y="4445"/>
                    </a:lnTo>
                    <a:lnTo>
                      <a:pt x="3984" y="4304"/>
                    </a:lnTo>
                    <a:lnTo>
                      <a:pt x="4150" y="4150"/>
                    </a:lnTo>
                    <a:lnTo>
                      <a:pt x="4317" y="3984"/>
                    </a:lnTo>
                    <a:lnTo>
                      <a:pt x="4458" y="3792"/>
                    </a:lnTo>
                    <a:lnTo>
                      <a:pt x="4573" y="3587"/>
                    </a:lnTo>
                    <a:lnTo>
                      <a:pt x="4675" y="3382"/>
                    </a:lnTo>
                    <a:lnTo>
                      <a:pt x="4765" y="3151"/>
                    </a:lnTo>
                    <a:lnTo>
                      <a:pt x="4816" y="2921"/>
                    </a:lnTo>
                    <a:lnTo>
                      <a:pt x="4855" y="2677"/>
                    </a:lnTo>
                    <a:lnTo>
                      <a:pt x="4867" y="2434"/>
                    </a:lnTo>
                    <a:lnTo>
                      <a:pt x="4855" y="2178"/>
                    </a:lnTo>
                    <a:lnTo>
                      <a:pt x="4816" y="1935"/>
                    </a:lnTo>
                    <a:lnTo>
                      <a:pt x="4765" y="1704"/>
                    </a:lnTo>
                    <a:lnTo>
                      <a:pt x="4675" y="1486"/>
                    </a:lnTo>
                    <a:lnTo>
                      <a:pt x="4573" y="1269"/>
                    </a:lnTo>
                    <a:lnTo>
                      <a:pt x="4458" y="1076"/>
                    </a:lnTo>
                    <a:lnTo>
                      <a:pt x="4317" y="884"/>
                    </a:lnTo>
                    <a:lnTo>
                      <a:pt x="4150" y="705"/>
                    </a:lnTo>
                    <a:lnTo>
                      <a:pt x="3984" y="551"/>
                    </a:lnTo>
                    <a:lnTo>
                      <a:pt x="3792" y="410"/>
                    </a:lnTo>
                    <a:lnTo>
                      <a:pt x="3599" y="295"/>
                    </a:lnTo>
                    <a:lnTo>
                      <a:pt x="3382" y="193"/>
                    </a:lnTo>
                    <a:lnTo>
                      <a:pt x="3164" y="103"/>
                    </a:lnTo>
                    <a:lnTo>
                      <a:pt x="2921" y="52"/>
                    </a:lnTo>
                    <a:lnTo>
                      <a:pt x="2690" y="13"/>
                    </a:lnTo>
                    <a:lnTo>
                      <a:pt x="24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1960;p38">
                <a:extLst>
                  <a:ext uri="{FF2B5EF4-FFF2-40B4-BE49-F238E27FC236}">
                    <a16:creationId xmlns:a16="http://schemas.microsoft.com/office/drawing/2014/main" id="{4C24DB7E-77D2-3573-635B-4BA42DA24757}"/>
                  </a:ext>
                </a:extLst>
              </p:cNvPr>
              <p:cNvSpPr/>
              <p:nvPr/>
            </p:nvSpPr>
            <p:spPr>
              <a:xfrm>
                <a:off x="1697489" y="3169681"/>
                <a:ext cx="1024638" cy="292668"/>
              </a:xfrm>
              <a:custGeom>
                <a:avLst/>
                <a:gdLst/>
                <a:ahLst/>
                <a:cxnLst/>
                <a:rect l="l" t="t" r="r" b="b"/>
                <a:pathLst>
                  <a:path w="20404" h="5828" extrusionOk="0">
                    <a:moveTo>
                      <a:pt x="2664" y="0"/>
                    </a:moveTo>
                    <a:lnTo>
                      <a:pt x="2395" y="13"/>
                    </a:lnTo>
                    <a:lnTo>
                      <a:pt x="2126" y="51"/>
                    </a:lnTo>
                    <a:lnTo>
                      <a:pt x="1870" y="116"/>
                    </a:lnTo>
                    <a:lnTo>
                      <a:pt x="1627" y="205"/>
                    </a:lnTo>
                    <a:lnTo>
                      <a:pt x="1396" y="320"/>
                    </a:lnTo>
                    <a:lnTo>
                      <a:pt x="1179" y="449"/>
                    </a:lnTo>
                    <a:lnTo>
                      <a:pt x="974" y="602"/>
                    </a:lnTo>
                    <a:lnTo>
                      <a:pt x="782" y="782"/>
                    </a:lnTo>
                    <a:lnTo>
                      <a:pt x="615" y="961"/>
                    </a:lnTo>
                    <a:lnTo>
                      <a:pt x="461" y="1166"/>
                    </a:lnTo>
                    <a:lnTo>
                      <a:pt x="320" y="1383"/>
                    </a:lnTo>
                    <a:lnTo>
                      <a:pt x="205" y="1627"/>
                    </a:lnTo>
                    <a:lnTo>
                      <a:pt x="116" y="1870"/>
                    </a:lnTo>
                    <a:lnTo>
                      <a:pt x="52" y="2126"/>
                    </a:lnTo>
                    <a:lnTo>
                      <a:pt x="13" y="2383"/>
                    </a:lnTo>
                    <a:lnTo>
                      <a:pt x="0" y="2651"/>
                    </a:lnTo>
                    <a:lnTo>
                      <a:pt x="0" y="3164"/>
                    </a:lnTo>
                    <a:lnTo>
                      <a:pt x="13" y="3433"/>
                    </a:lnTo>
                    <a:lnTo>
                      <a:pt x="52" y="3702"/>
                    </a:lnTo>
                    <a:lnTo>
                      <a:pt x="116" y="3958"/>
                    </a:lnTo>
                    <a:lnTo>
                      <a:pt x="205" y="4201"/>
                    </a:lnTo>
                    <a:lnTo>
                      <a:pt x="320" y="4432"/>
                    </a:lnTo>
                    <a:lnTo>
                      <a:pt x="461" y="4649"/>
                    </a:lnTo>
                    <a:lnTo>
                      <a:pt x="615" y="4854"/>
                    </a:lnTo>
                    <a:lnTo>
                      <a:pt x="782" y="5047"/>
                    </a:lnTo>
                    <a:lnTo>
                      <a:pt x="974" y="5213"/>
                    </a:lnTo>
                    <a:lnTo>
                      <a:pt x="1179" y="5367"/>
                    </a:lnTo>
                    <a:lnTo>
                      <a:pt x="1396" y="5508"/>
                    </a:lnTo>
                    <a:lnTo>
                      <a:pt x="1627" y="5610"/>
                    </a:lnTo>
                    <a:lnTo>
                      <a:pt x="1870" y="5700"/>
                    </a:lnTo>
                    <a:lnTo>
                      <a:pt x="2126" y="5764"/>
                    </a:lnTo>
                    <a:lnTo>
                      <a:pt x="2395" y="5815"/>
                    </a:lnTo>
                    <a:lnTo>
                      <a:pt x="2664" y="5828"/>
                    </a:lnTo>
                    <a:lnTo>
                      <a:pt x="17739" y="5828"/>
                    </a:lnTo>
                    <a:lnTo>
                      <a:pt x="18008" y="5815"/>
                    </a:lnTo>
                    <a:lnTo>
                      <a:pt x="18277" y="5764"/>
                    </a:lnTo>
                    <a:lnTo>
                      <a:pt x="18533" y="5700"/>
                    </a:lnTo>
                    <a:lnTo>
                      <a:pt x="18777" y="5610"/>
                    </a:lnTo>
                    <a:lnTo>
                      <a:pt x="19007" y="5508"/>
                    </a:lnTo>
                    <a:lnTo>
                      <a:pt x="19225" y="5367"/>
                    </a:lnTo>
                    <a:lnTo>
                      <a:pt x="19430" y="5213"/>
                    </a:lnTo>
                    <a:lnTo>
                      <a:pt x="19622" y="5047"/>
                    </a:lnTo>
                    <a:lnTo>
                      <a:pt x="19788" y="4854"/>
                    </a:lnTo>
                    <a:lnTo>
                      <a:pt x="19942" y="4649"/>
                    </a:lnTo>
                    <a:lnTo>
                      <a:pt x="20070" y="4432"/>
                    </a:lnTo>
                    <a:lnTo>
                      <a:pt x="20185" y="4201"/>
                    </a:lnTo>
                    <a:lnTo>
                      <a:pt x="20275" y="3958"/>
                    </a:lnTo>
                    <a:lnTo>
                      <a:pt x="20339" y="3702"/>
                    </a:lnTo>
                    <a:lnTo>
                      <a:pt x="20378" y="3433"/>
                    </a:lnTo>
                    <a:lnTo>
                      <a:pt x="20403" y="3164"/>
                    </a:lnTo>
                    <a:lnTo>
                      <a:pt x="20403" y="2651"/>
                    </a:lnTo>
                    <a:lnTo>
                      <a:pt x="20378" y="2383"/>
                    </a:lnTo>
                    <a:lnTo>
                      <a:pt x="20339" y="2126"/>
                    </a:lnTo>
                    <a:lnTo>
                      <a:pt x="20275" y="1870"/>
                    </a:lnTo>
                    <a:lnTo>
                      <a:pt x="20185" y="1627"/>
                    </a:lnTo>
                    <a:lnTo>
                      <a:pt x="20070" y="1383"/>
                    </a:lnTo>
                    <a:lnTo>
                      <a:pt x="19942" y="1166"/>
                    </a:lnTo>
                    <a:lnTo>
                      <a:pt x="19788" y="961"/>
                    </a:lnTo>
                    <a:lnTo>
                      <a:pt x="19622" y="782"/>
                    </a:lnTo>
                    <a:lnTo>
                      <a:pt x="19430" y="602"/>
                    </a:lnTo>
                    <a:lnTo>
                      <a:pt x="19225" y="449"/>
                    </a:lnTo>
                    <a:lnTo>
                      <a:pt x="19007" y="320"/>
                    </a:lnTo>
                    <a:lnTo>
                      <a:pt x="18777" y="205"/>
                    </a:lnTo>
                    <a:lnTo>
                      <a:pt x="18533" y="116"/>
                    </a:lnTo>
                    <a:lnTo>
                      <a:pt x="18277" y="51"/>
                    </a:lnTo>
                    <a:lnTo>
                      <a:pt x="18008" y="13"/>
                    </a:lnTo>
                    <a:lnTo>
                      <a:pt x="17739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1961;p38">
                <a:extLst>
                  <a:ext uri="{FF2B5EF4-FFF2-40B4-BE49-F238E27FC236}">
                    <a16:creationId xmlns:a16="http://schemas.microsoft.com/office/drawing/2014/main" id="{651D9158-A703-554A-E84A-D298A0B17E64}"/>
                  </a:ext>
                </a:extLst>
              </p:cNvPr>
              <p:cNvSpPr/>
              <p:nvPr/>
            </p:nvSpPr>
            <p:spPr>
              <a:xfrm>
                <a:off x="1751522" y="3224317"/>
                <a:ext cx="915917" cy="183394"/>
              </a:xfrm>
              <a:custGeom>
                <a:avLst/>
                <a:gdLst/>
                <a:ahLst/>
                <a:cxnLst/>
                <a:rect l="l" t="t" r="r" b="b"/>
                <a:pathLst>
                  <a:path w="18239" h="3652" extrusionOk="0">
                    <a:moveTo>
                      <a:pt x="1640" y="1"/>
                    </a:moveTo>
                    <a:lnTo>
                      <a:pt x="1460" y="39"/>
                    </a:lnTo>
                    <a:lnTo>
                      <a:pt x="1281" y="78"/>
                    </a:lnTo>
                    <a:lnTo>
                      <a:pt x="1114" y="142"/>
                    </a:lnTo>
                    <a:lnTo>
                      <a:pt x="961" y="219"/>
                    </a:lnTo>
                    <a:lnTo>
                      <a:pt x="807" y="308"/>
                    </a:lnTo>
                    <a:lnTo>
                      <a:pt x="666" y="411"/>
                    </a:lnTo>
                    <a:lnTo>
                      <a:pt x="538" y="526"/>
                    </a:lnTo>
                    <a:lnTo>
                      <a:pt x="423" y="667"/>
                    </a:lnTo>
                    <a:lnTo>
                      <a:pt x="320" y="795"/>
                    </a:lnTo>
                    <a:lnTo>
                      <a:pt x="218" y="949"/>
                    </a:lnTo>
                    <a:lnTo>
                      <a:pt x="141" y="1115"/>
                    </a:lnTo>
                    <a:lnTo>
                      <a:pt x="90" y="1282"/>
                    </a:lnTo>
                    <a:lnTo>
                      <a:pt x="39" y="1448"/>
                    </a:lnTo>
                    <a:lnTo>
                      <a:pt x="13" y="1640"/>
                    </a:lnTo>
                    <a:lnTo>
                      <a:pt x="0" y="1820"/>
                    </a:lnTo>
                    <a:lnTo>
                      <a:pt x="13" y="2012"/>
                    </a:lnTo>
                    <a:lnTo>
                      <a:pt x="39" y="2191"/>
                    </a:lnTo>
                    <a:lnTo>
                      <a:pt x="90" y="2358"/>
                    </a:lnTo>
                    <a:lnTo>
                      <a:pt x="141" y="2537"/>
                    </a:lnTo>
                    <a:lnTo>
                      <a:pt x="218" y="2691"/>
                    </a:lnTo>
                    <a:lnTo>
                      <a:pt x="320" y="2844"/>
                    </a:lnTo>
                    <a:lnTo>
                      <a:pt x="423" y="2985"/>
                    </a:lnTo>
                    <a:lnTo>
                      <a:pt x="538" y="3113"/>
                    </a:lnTo>
                    <a:lnTo>
                      <a:pt x="666" y="3228"/>
                    </a:lnTo>
                    <a:lnTo>
                      <a:pt x="807" y="3331"/>
                    </a:lnTo>
                    <a:lnTo>
                      <a:pt x="961" y="3421"/>
                    </a:lnTo>
                    <a:lnTo>
                      <a:pt x="1114" y="3497"/>
                    </a:lnTo>
                    <a:lnTo>
                      <a:pt x="1281" y="3561"/>
                    </a:lnTo>
                    <a:lnTo>
                      <a:pt x="1460" y="3613"/>
                    </a:lnTo>
                    <a:lnTo>
                      <a:pt x="1640" y="3638"/>
                    </a:lnTo>
                    <a:lnTo>
                      <a:pt x="1832" y="3651"/>
                    </a:lnTo>
                    <a:lnTo>
                      <a:pt x="16420" y="3651"/>
                    </a:lnTo>
                    <a:lnTo>
                      <a:pt x="16612" y="3638"/>
                    </a:lnTo>
                    <a:lnTo>
                      <a:pt x="16791" y="3613"/>
                    </a:lnTo>
                    <a:lnTo>
                      <a:pt x="16958" y="3561"/>
                    </a:lnTo>
                    <a:lnTo>
                      <a:pt x="17124" y="3497"/>
                    </a:lnTo>
                    <a:lnTo>
                      <a:pt x="17291" y="3421"/>
                    </a:lnTo>
                    <a:lnTo>
                      <a:pt x="17444" y="3331"/>
                    </a:lnTo>
                    <a:lnTo>
                      <a:pt x="17585" y="3228"/>
                    </a:lnTo>
                    <a:lnTo>
                      <a:pt x="17713" y="3113"/>
                    </a:lnTo>
                    <a:lnTo>
                      <a:pt x="17829" y="2985"/>
                    </a:lnTo>
                    <a:lnTo>
                      <a:pt x="17931" y="2844"/>
                    </a:lnTo>
                    <a:lnTo>
                      <a:pt x="18021" y="2691"/>
                    </a:lnTo>
                    <a:lnTo>
                      <a:pt x="18098" y="2537"/>
                    </a:lnTo>
                    <a:lnTo>
                      <a:pt x="18162" y="2358"/>
                    </a:lnTo>
                    <a:lnTo>
                      <a:pt x="18213" y="2191"/>
                    </a:lnTo>
                    <a:lnTo>
                      <a:pt x="18239" y="2012"/>
                    </a:lnTo>
                    <a:lnTo>
                      <a:pt x="18239" y="1820"/>
                    </a:lnTo>
                    <a:lnTo>
                      <a:pt x="18239" y="1640"/>
                    </a:lnTo>
                    <a:lnTo>
                      <a:pt x="18213" y="1448"/>
                    </a:lnTo>
                    <a:lnTo>
                      <a:pt x="18162" y="1282"/>
                    </a:lnTo>
                    <a:lnTo>
                      <a:pt x="18098" y="1115"/>
                    </a:lnTo>
                    <a:lnTo>
                      <a:pt x="18021" y="949"/>
                    </a:lnTo>
                    <a:lnTo>
                      <a:pt x="17931" y="795"/>
                    </a:lnTo>
                    <a:lnTo>
                      <a:pt x="17829" y="667"/>
                    </a:lnTo>
                    <a:lnTo>
                      <a:pt x="17713" y="526"/>
                    </a:lnTo>
                    <a:lnTo>
                      <a:pt x="17585" y="411"/>
                    </a:lnTo>
                    <a:lnTo>
                      <a:pt x="17444" y="308"/>
                    </a:lnTo>
                    <a:lnTo>
                      <a:pt x="17291" y="219"/>
                    </a:lnTo>
                    <a:lnTo>
                      <a:pt x="17124" y="142"/>
                    </a:lnTo>
                    <a:lnTo>
                      <a:pt x="16958" y="78"/>
                    </a:lnTo>
                    <a:lnTo>
                      <a:pt x="16791" y="39"/>
                    </a:lnTo>
                    <a:lnTo>
                      <a:pt x="16612" y="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1962;p38">
                <a:extLst>
                  <a:ext uri="{FF2B5EF4-FFF2-40B4-BE49-F238E27FC236}">
                    <a16:creationId xmlns:a16="http://schemas.microsoft.com/office/drawing/2014/main" id="{C05150A0-5F3E-063F-712C-80685BA4CA56}"/>
                  </a:ext>
                </a:extLst>
              </p:cNvPr>
              <p:cNvSpPr/>
              <p:nvPr/>
            </p:nvSpPr>
            <p:spPr>
              <a:xfrm>
                <a:off x="2133571" y="3224317"/>
                <a:ext cx="152460" cy="18339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652" extrusionOk="0">
                    <a:moveTo>
                      <a:pt x="0" y="1"/>
                    </a:moveTo>
                    <a:lnTo>
                      <a:pt x="0" y="3651"/>
                    </a:lnTo>
                    <a:lnTo>
                      <a:pt x="3035" y="3651"/>
                    </a:lnTo>
                    <a:lnTo>
                      <a:pt x="3035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1963;p38">
                <a:extLst>
                  <a:ext uri="{FF2B5EF4-FFF2-40B4-BE49-F238E27FC236}">
                    <a16:creationId xmlns:a16="http://schemas.microsoft.com/office/drawing/2014/main" id="{27A2FBC3-5A11-632B-E96D-BDCF425BB979}"/>
                  </a:ext>
                </a:extLst>
              </p:cNvPr>
              <p:cNvSpPr/>
              <p:nvPr/>
            </p:nvSpPr>
            <p:spPr>
              <a:xfrm>
                <a:off x="1828053" y="3224317"/>
                <a:ext cx="152460" cy="18339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652" extrusionOk="0">
                    <a:moveTo>
                      <a:pt x="0" y="1"/>
                    </a:moveTo>
                    <a:lnTo>
                      <a:pt x="0" y="3651"/>
                    </a:lnTo>
                    <a:lnTo>
                      <a:pt x="3036" y="3651"/>
                    </a:lnTo>
                    <a:lnTo>
                      <a:pt x="3036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1964;p38">
                <a:extLst>
                  <a:ext uri="{FF2B5EF4-FFF2-40B4-BE49-F238E27FC236}">
                    <a16:creationId xmlns:a16="http://schemas.microsoft.com/office/drawing/2014/main" id="{80D53BE9-17CA-2BAB-CCF3-5424BC1EB028}"/>
                  </a:ext>
                </a:extLst>
              </p:cNvPr>
              <p:cNvSpPr/>
              <p:nvPr/>
            </p:nvSpPr>
            <p:spPr>
              <a:xfrm>
                <a:off x="2438386" y="3224317"/>
                <a:ext cx="153163" cy="183394"/>
              </a:xfrm>
              <a:custGeom>
                <a:avLst/>
                <a:gdLst/>
                <a:ahLst/>
                <a:cxnLst/>
                <a:rect l="l" t="t" r="r" b="b"/>
                <a:pathLst>
                  <a:path w="3050" h="3652" extrusionOk="0">
                    <a:moveTo>
                      <a:pt x="1" y="1"/>
                    </a:moveTo>
                    <a:lnTo>
                      <a:pt x="1" y="3651"/>
                    </a:lnTo>
                    <a:lnTo>
                      <a:pt x="3049" y="3651"/>
                    </a:lnTo>
                    <a:lnTo>
                      <a:pt x="3049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1965;p38">
                <a:extLst>
                  <a:ext uri="{FF2B5EF4-FFF2-40B4-BE49-F238E27FC236}">
                    <a16:creationId xmlns:a16="http://schemas.microsoft.com/office/drawing/2014/main" id="{87048E6E-8026-C76F-A5F9-A8FCF36AEDA1}"/>
                  </a:ext>
                </a:extLst>
              </p:cNvPr>
              <p:cNvSpPr/>
              <p:nvPr/>
            </p:nvSpPr>
            <p:spPr>
              <a:xfrm>
                <a:off x="1904583" y="3672000"/>
                <a:ext cx="610444" cy="83010"/>
              </a:xfrm>
              <a:custGeom>
                <a:avLst/>
                <a:gdLst/>
                <a:ahLst/>
                <a:cxnLst/>
                <a:rect l="l" t="t" r="r" b="b"/>
                <a:pathLst>
                  <a:path w="12156" h="1653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26" y="333"/>
                    </a:lnTo>
                    <a:lnTo>
                      <a:pt x="64" y="487"/>
                    </a:lnTo>
                    <a:lnTo>
                      <a:pt x="128" y="641"/>
                    </a:lnTo>
                    <a:lnTo>
                      <a:pt x="193" y="781"/>
                    </a:lnTo>
                    <a:lnTo>
                      <a:pt x="269" y="922"/>
                    </a:lnTo>
                    <a:lnTo>
                      <a:pt x="372" y="1050"/>
                    </a:lnTo>
                    <a:lnTo>
                      <a:pt x="474" y="1166"/>
                    </a:lnTo>
                    <a:lnTo>
                      <a:pt x="590" y="1268"/>
                    </a:lnTo>
                    <a:lnTo>
                      <a:pt x="718" y="1371"/>
                    </a:lnTo>
                    <a:lnTo>
                      <a:pt x="859" y="1447"/>
                    </a:lnTo>
                    <a:lnTo>
                      <a:pt x="999" y="1512"/>
                    </a:lnTo>
                    <a:lnTo>
                      <a:pt x="1153" y="1576"/>
                    </a:lnTo>
                    <a:lnTo>
                      <a:pt x="1307" y="1614"/>
                    </a:lnTo>
                    <a:lnTo>
                      <a:pt x="1473" y="1640"/>
                    </a:lnTo>
                    <a:lnTo>
                      <a:pt x="1640" y="1652"/>
                    </a:lnTo>
                    <a:lnTo>
                      <a:pt x="10516" y="1652"/>
                    </a:lnTo>
                    <a:lnTo>
                      <a:pt x="10682" y="1640"/>
                    </a:lnTo>
                    <a:lnTo>
                      <a:pt x="10849" y="1614"/>
                    </a:lnTo>
                    <a:lnTo>
                      <a:pt x="11002" y="1576"/>
                    </a:lnTo>
                    <a:lnTo>
                      <a:pt x="11156" y="1512"/>
                    </a:lnTo>
                    <a:lnTo>
                      <a:pt x="11297" y="1447"/>
                    </a:lnTo>
                    <a:lnTo>
                      <a:pt x="11438" y="1371"/>
                    </a:lnTo>
                    <a:lnTo>
                      <a:pt x="11553" y="1268"/>
                    </a:lnTo>
                    <a:lnTo>
                      <a:pt x="11681" y="1166"/>
                    </a:lnTo>
                    <a:lnTo>
                      <a:pt x="11784" y="1050"/>
                    </a:lnTo>
                    <a:lnTo>
                      <a:pt x="11873" y="922"/>
                    </a:lnTo>
                    <a:lnTo>
                      <a:pt x="11963" y="781"/>
                    </a:lnTo>
                    <a:lnTo>
                      <a:pt x="12027" y="641"/>
                    </a:lnTo>
                    <a:lnTo>
                      <a:pt x="12078" y="487"/>
                    </a:lnTo>
                    <a:lnTo>
                      <a:pt x="12117" y="333"/>
                    </a:lnTo>
                    <a:lnTo>
                      <a:pt x="12142" y="167"/>
                    </a:lnTo>
                    <a:lnTo>
                      <a:pt x="12155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1966;p38">
                <a:extLst>
                  <a:ext uri="{FF2B5EF4-FFF2-40B4-BE49-F238E27FC236}">
                    <a16:creationId xmlns:a16="http://schemas.microsoft.com/office/drawing/2014/main" id="{ACF110ED-7A1E-B373-3BD6-33767DE7175C}"/>
                  </a:ext>
                </a:extLst>
              </p:cNvPr>
              <p:cNvSpPr/>
              <p:nvPr/>
            </p:nvSpPr>
            <p:spPr>
              <a:xfrm>
                <a:off x="2034494" y="3754958"/>
                <a:ext cx="350568" cy="274690"/>
              </a:xfrm>
              <a:custGeom>
                <a:avLst/>
                <a:gdLst/>
                <a:ahLst/>
                <a:cxnLst/>
                <a:rect l="l" t="t" r="r" b="b"/>
                <a:pathLst>
                  <a:path w="6981" h="5470" extrusionOk="0">
                    <a:moveTo>
                      <a:pt x="1" y="0"/>
                    </a:moveTo>
                    <a:lnTo>
                      <a:pt x="1" y="5469"/>
                    </a:lnTo>
                    <a:lnTo>
                      <a:pt x="6981" y="5469"/>
                    </a:lnTo>
                    <a:lnTo>
                      <a:pt x="6981" y="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1967;p38">
                <a:extLst>
                  <a:ext uri="{FF2B5EF4-FFF2-40B4-BE49-F238E27FC236}">
                    <a16:creationId xmlns:a16="http://schemas.microsoft.com/office/drawing/2014/main" id="{DFF966EE-8FC8-4B67-FA99-437F2335B83A}"/>
                  </a:ext>
                </a:extLst>
              </p:cNvPr>
              <p:cNvSpPr/>
              <p:nvPr/>
            </p:nvSpPr>
            <p:spPr>
              <a:xfrm>
                <a:off x="2034494" y="3846302"/>
                <a:ext cx="350568" cy="91346"/>
              </a:xfrm>
              <a:custGeom>
                <a:avLst/>
                <a:gdLst/>
                <a:ahLst/>
                <a:cxnLst/>
                <a:rect l="l" t="t" r="r" b="b"/>
                <a:pathLst>
                  <a:path w="6981" h="1819" extrusionOk="0">
                    <a:moveTo>
                      <a:pt x="1" y="0"/>
                    </a:moveTo>
                    <a:lnTo>
                      <a:pt x="1" y="1819"/>
                    </a:lnTo>
                    <a:lnTo>
                      <a:pt x="6981" y="1819"/>
                    </a:lnTo>
                    <a:lnTo>
                      <a:pt x="6981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1968;p38">
                <a:extLst>
                  <a:ext uri="{FF2B5EF4-FFF2-40B4-BE49-F238E27FC236}">
                    <a16:creationId xmlns:a16="http://schemas.microsoft.com/office/drawing/2014/main" id="{2B58E361-7DF7-845A-5144-514073C559B5}"/>
                  </a:ext>
                </a:extLst>
              </p:cNvPr>
              <p:cNvSpPr/>
              <p:nvPr/>
            </p:nvSpPr>
            <p:spPr>
              <a:xfrm>
                <a:off x="1226658" y="4029593"/>
                <a:ext cx="1965613" cy="702392"/>
              </a:xfrm>
              <a:custGeom>
                <a:avLst/>
                <a:gdLst/>
                <a:ahLst/>
                <a:cxnLst/>
                <a:rect l="l" t="t" r="r" b="b"/>
                <a:pathLst>
                  <a:path w="39142" h="13987" extrusionOk="0">
                    <a:moveTo>
                      <a:pt x="6097" y="0"/>
                    </a:moveTo>
                    <a:lnTo>
                      <a:pt x="5764" y="26"/>
                    </a:lnTo>
                    <a:lnTo>
                      <a:pt x="5444" y="77"/>
                    </a:lnTo>
                    <a:lnTo>
                      <a:pt x="5137" y="128"/>
                    </a:lnTo>
                    <a:lnTo>
                      <a:pt x="4817" y="205"/>
                    </a:lnTo>
                    <a:lnTo>
                      <a:pt x="4522" y="282"/>
                    </a:lnTo>
                    <a:lnTo>
                      <a:pt x="4215" y="385"/>
                    </a:lnTo>
                    <a:lnTo>
                      <a:pt x="3933" y="500"/>
                    </a:lnTo>
                    <a:lnTo>
                      <a:pt x="3638" y="628"/>
                    </a:lnTo>
                    <a:lnTo>
                      <a:pt x="3369" y="769"/>
                    </a:lnTo>
                    <a:lnTo>
                      <a:pt x="3100" y="923"/>
                    </a:lnTo>
                    <a:lnTo>
                      <a:pt x="2831" y="1089"/>
                    </a:lnTo>
                    <a:lnTo>
                      <a:pt x="2588" y="1268"/>
                    </a:lnTo>
                    <a:lnTo>
                      <a:pt x="2345" y="1460"/>
                    </a:lnTo>
                    <a:lnTo>
                      <a:pt x="2114" y="1665"/>
                    </a:lnTo>
                    <a:lnTo>
                      <a:pt x="1884" y="1883"/>
                    </a:lnTo>
                    <a:lnTo>
                      <a:pt x="1679" y="2101"/>
                    </a:lnTo>
                    <a:lnTo>
                      <a:pt x="1474" y="2331"/>
                    </a:lnTo>
                    <a:lnTo>
                      <a:pt x="1282" y="2575"/>
                    </a:lnTo>
                    <a:lnTo>
                      <a:pt x="1102" y="2831"/>
                    </a:lnTo>
                    <a:lnTo>
                      <a:pt x="936" y="3087"/>
                    </a:lnTo>
                    <a:lnTo>
                      <a:pt x="782" y="3356"/>
                    </a:lnTo>
                    <a:lnTo>
                      <a:pt x="641" y="3638"/>
                    </a:lnTo>
                    <a:lnTo>
                      <a:pt x="513" y="3920"/>
                    </a:lnTo>
                    <a:lnTo>
                      <a:pt x="398" y="4214"/>
                    </a:lnTo>
                    <a:lnTo>
                      <a:pt x="296" y="4509"/>
                    </a:lnTo>
                    <a:lnTo>
                      <a:pt x="206" y="4816"/>
                    </a:lnTo>
                    <a:lnTo>
                      <a:pt x="129" y="5124"/>
                    </a:lnTo>
                    <a:lnTo>
                      <a:pt x="78" y="5444"/>
                    </a:lnTo>
                    <a:lnTo>
                      <a:pt x="39" y="5764"/>
                    </a:lnTo>
                    <a:lnTo>
                      <a:pt x="14" y="6084"/>
                    </a:lnTo>
                    <a:lnTo>
                      <a:pt x="1" y="6417"/>
                    </a:lnTo>
                    <a:lnTo>
                      <a:pt x="1" y="13987"/>
                    </a:lnTo>
                    <a:lnTo>
                      <a:pt x="39142" y="13987"/>
                    </a:lnTo>
                    <a:lnTo>
                      <a:pt x="39142" y="6417"/>
                    </a:lnTo>
                    <a:lnTo>
                      <a:pt x="39142" y="6084"/>
                    </a:lnTo>
                    <a:lnTo>
                      <a:pt x="39116" y="5764"/>
                    </a:lnTo>
                    <a:lnTo>
                      <a:pt x="39078" y="5444"/>
                    </a:lnTo>
                    <a:lnTo>
                      <a:pt x="39014" y="5124"/>
                    </a:lnTo>
                    <a:lnTo>
                      <a:pt x="38950" y="4816"/>
                    </a:lnTo>
                    <a:lnTo>
                      <a:pt x="38860" y="4509"/>
                    </a:lnTo>
                    <a:lnTo>
                      <a:pt x="38758" y="4214"/>
                    </a:lnTo>
                    <a:lnTo>
                      <a:pt x="38642" y="3920"/>
                    </a:lnTo>
                    <a:lnTo>
                      <a:pt x="38514" y="3638"/>
                    </a:lnTo>
                    <a:lnTo>
                      <a:pt x="38373" y="3356"/>
                    </a:lnTo>
                    <a:lnTo>
                      <a:pt x="38220" y="3087"/>
                    </a:lnTo>
                    <a:lnTo>
                      <a:pt x="38053" y="2831"/>
                    </a:lnTo>
                    <a:lnTo>
                      <a:pt x="37874" y="2575"/>
                    </a:lnTo>
                    <a:lnTo>
                      <a:pt x="37682" y="2331"/>
                    </a:lnTo>
                    <a:lnTo>
                      <a:pt x="37477" y="2101"/>
                    </a:lnTo>
                    <a:lnTo>
                      <a:pt x="37272" y="1883"/>
                    </a:lnTo>
                    <a:lnTo>
                      <a:pt x="37041" y="1665"/>
                    </a:lnTo>
                    <a:lnTo>
                      <a:pt x="36811" y="1460"/>
                    </a:lnTo>
                    <a:lnTo>
                      <a:pt x="36567" y="1268"/>
                    </a:lnTo>
                    <a:lnTo>
                      <a:pt x="36311" y="1089"/>
                    </a:lnTo>
                    <a:lnTo>
                      <a:pt x="36055" y="923"/>
                    </a:lnTo>
                    <a:lnTo>
                      <a:pt x="35786" y="769"/>
                    </a:lnTo>
                    <a:lnTo>
                      <a:pt x="35504" y="628"/>
                    </a:lnTo>
                    <a:lnTo>
                      <a:pt x="35223" y="500"/>
                    </a:lnTo>
                    <a:lnTo>
                      <a:pt x="34928" y="385"/>
                    </a:lnTo>
                    <a:lnTo>
                      <a:pt x="34633" y="282"/>
                    </a:lnTo>
                    <a:lnTo>
                      <a:pt x="34326" y="205"/>
                    </a:lnTo>
                    <a:lnTo>
                      <a:pt x="34019" y="128"/>
                    </a:lnTo>
                    <a:lnTo>
                      <a:pt x="33698" y="77"/>
                    </a:lnTo>
                    <a:lnTo>
                      <a:pt x="33378" y="26"/>
                    </a:lnTo>
                    <a:lnTo>
                      <a:pt x="33058" y="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6" name="Conector recto de flecha 295">
              <a:extLst>
                <a:ext uri="{FF2B5EF4-FFF2-40B4-BE49-F238E27FC236}">
                  <a16:creationId xmlns:a16="http://schemas.microsoft.com/office/drawing/2014/main" id="{F8C48FEC-B76F-AD37-EC5F-B85D873D04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5197" y="5691690"/>
              <a:ext cx="21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7" name="Grupo 296">
              <a:extLst>
                <a:ext uri="{FF2B5EF4-FFF2-40B4-BE49-F238E27FC236}">
                  <a16:creationId xmlns:a16="http://schemas.microsoft.com/office/drawing/2014/main" id="{5EC3B41B-C8F4-CABB-0424-EA12292866E8}"/>
                </a:ext>
              </a:extLst>
            </p:cNvPr>
            <p:cNvGrpSpPr/>
            <p:nvPr/>
          </p:nvGrpSpPr>
          <p:grpSpPr>
            <a:xfrm>
              <a:off x="1177952" y="5324293"/>
              <a:ext cx="416689" cy="734794"/>
              <a:chOff x="1177952" y="5324293"/>
              <a:chExt cx="416689" cy="734794"/>
            </a:xfrm>
          </p:grpSpPr>
          <p:sp>
            <p:nvSpPr>
              <p:cNvPr id="299" name="Lata 298">
                <a:extLst>
                  <a:ext uri="{FF2B5EF4-FFF2-40B4-BE49-F238E27FC236}">
                    <a16:creationId xmlns:a16="http://schemas.microsoft.com/office/drawing/2014/main" id="{61737D88-9A39-128A-19E5-13C595CC5E94}"/>
                  </a:ext>
                </a:extLst>
              </p:cNvPr>
              <p:cNvSpPr/>
              <p:nvPr/>
            </p:nvSpPr>
            <p:spPr>
              <a:xfrm>
                <a:off x="1177952" y="5612825"/>
                <a:ext cx="416689" cy="446262"/>
              </a:xfrm>
              <a:prstGeom prst="can">
                <a:avLst>
                  <a:gd name="adj" fmla="val 3628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r>
                  <a:rPr lang="es-ES_tradnl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</a:p>
            </p:txBody>
          </p:sp>
          <p:sp>
            <p:nvSpPr>
              <p:cNvPr id="300" name="Lata 299">
                <a:extLst>
                  <a:ext uri="{FF2B5EF4-FFF2-40B4-BE49-F238E27FC236}">
                    <a16:creationId xmlns:a16="http://schemas.microsoft.com/office/drawing/2014/main" id="{1E7571D5-A9B7-A1B7-E271-83ED37A1B2AB}"/>
                  </a:ext>
                </a:extLst>
              </p:cNvPr>
              <p:cNvSpPr/>
              <p:nvPr/>
            </p:nvSpPr>
            <p:spPr>
              <a:xfrm>
                <a:off x="1177952" y="5324293"/>
                <a:ext cx="416689" cy="446262"/>
              </a:xfrm>
              <a:prstGeom prst="can">
                <a:avLst>
                  <a:gd name="adj" fmla="val 3628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r>
                  <a:rPr lang="es-ES_tradnl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</a:p>
            </p:txBody>
          </p:sp>
        </p:grpSp>
        <p:cxnSp>
          <p:nvCxnSpPr>
            <p:cNvPr id="298" name="Conector recto de flecha 297">
              <a:extLst>
                <a:ext uri="{FF2B5EF4-FFF2-40B4-BE49-F238E27FC236}">
                  <a16:creationId xmlns:a16="http://schemas.microsoft.com/office/drawing/2014/main" id="{097D08E3-88AB-F086-8765-AA9F9A1EFA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5278" y="5691690"/>
              <a:ext cx="21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5" name="Grupo 404">
            <a:extLst>
              <a:ext uri="{FF2B5EF4-FFF2-40B4-BE49-F238E27FC236}">
                <a16:creationId xmlns:a16="http://schemas.microsoft.com/office/drawing/2014/main" id="{80E54D2D-8114-F801-A3CE-448C436E4802}"/>
              </a:ext>
            </a:extLst>
          </p:cNvPr>
          <p:cNvGrpSpPr/>
          <p:nvPr/>
        </p:nvGrpSpPr>
        <p:grpSpPr>
          <a:xfrm>
            <a:off x="8419731" y="4703918"/>
            <a:ext cx="3201143" cy="1117009"/>
            <a:chOff x="8419731" y="4703918"/>
            <a:chExt cx="3201143" cy="1117009"/>
          </a:xfrm>
        </p:grpSpPr>
        <p:grpSp>
          <p:nvGrpSpPr>
            <p:cNvPr id="403" name="Grupo 402">
              <a:extLst>
                <a:ext uri="{FF2B5EF4-FFF2-40B4-BE49-F238E27FC236}">
                  <a16:creationId xmlns:a16="http://schemas.microsoft.com/office/drawing/2014/main" id="{68D0EFCF-232A-26A5-6035-F0DF8C25A61B}"/>
                </a:ext>
              </a:extLst>
            </p:cNvPr>
            <p:cNvGrpSpPr/>
            <p:nvPr/>
          </p:nvGrpSpPr>
          <p:grpSpPr>
            <a:xfrm>
              <a:off x="10982656" y="4703918"/>
              <a:ext cx="638218" cy="1008000"/>
              <a:chOff x="10982656" y="4703918"/>
              <a:chExt cx="638218" cy="1008000"/>
            </a:xfrm>
          </p:grpSpPr>
          <p:sp>
            <p:nvSpPr>
              <p:cNvPr id="355" name="Google Shape;1923;p38">
                <a:extLst>
                  <a:ext uri="{FF2B5EF4-FFF2-40B4-BE49-F238E27FC236}">
                    <a16:creationId xmlns:a16="http://schemas.microsoft.com/office/drawing/2014/main" id="{6538D1F6-D212-0EED-9BF7-6538434CD9B9}"/>
                  </a:ext>
                </a:extLst>
              </p:cNvPr>
              <p:cNvSpPr/>
              <p:nvPr/>
            </p:nvSpPr>
            <p:spPr>
              <a:xfrm>
                <a:off x="11114494" y="4703918"/>
                <a:ext cx="374362" cy="374362"/>
              </a:xfrm>
              <a:custGeom>
                <a:avLst/>
                <a:gdLst/>
                <a:ahLst/>
                <a:cxnLst/>
                <a:rect l="l" t="t" r="r" b="b"/>
                <a:pathLst>
                  <a:path w="26257" h="26257" extrusionOk="0">
                    <a:moveTo>
                      <a:pt x="5072" y="0"/>
                    </a:moveTo>
                    <a:lnTo>
                      <a:pt x="4803" y="26"/>
                    </a:lnTo>
                    <a:lnTo>
                      <a:pt x="4534" y="64"/>
                    </a:lnTo>
                    <a:lnTo>
                      <a:pt x="4278" y="102"/>
                    </a:lnTo>
                    <a:lnTo>
                      <a:pt x="4009" y="167"/>
                    </a:lnTo>
                    <a:lnTo>
                      <a:pt x="3766" y="243"/>
                    </a:lnTo>
                    <a:lnTo>
                      <a:pt x="3510" y="320"/>
                    </a:lnTo>
                    <a:lnTo>
                      <a:pt x="3266" y="423"/>
                    </a:lnTo>
                    <a:lnTo>
                      <a:pt x="3036" y="525"/>
                    </a:lnTo>
                    <a:lnTo>
                      <a:pt x="2805" y="640"/>
                    </a:lnTo>
                    <a:lnTo>
                      <a:pt x="2575" y="768"/>
                    </a:lnTo>
                    <a:lnTo>
                      <a:pt x="2357" y="909"/>
                    </a:lnTo>
                    <a:lnTo>
                      <a:pt x="2152" y="1063"/>
                    </a:lnTo>
                    <a:lnTo>
                      <a:pt x="1947" y="1217"/>
                    </a:lnTo>
                    <a:lnTo>
                      <a:pt x="1755" y="1383"/>
                    </a:lnTo>
                    <a:lnTo>
                      <a:pt x="1563" y="1563"/>
                    </a:lnTo>
                    <a:lnTo>
                      <a:pt x="1396" y="1755"/>
                    </a:lnTo>
                    <a:lnTo>
                      <a:pt x="1230" y="1947"/>
                    </a:lnTo>
                    <a:lnTo>
                      <a:pt x="1063" y="2152"/>
                    </a:lnTo>
                    <a:lnTo>
                      <a:pt x="910" y="2357"/>
                    </a:lnTo>
                    <a:lnTo>
                      <a:pt x="782" y="2574"/>
                    </a:lnTo>
                    <a:lnTo>
                      <a:pt x="653" y="2792"/>
                    </a:lnTo>
                    <a:lnTo>
                      <a:pt x="525" y="3023"/>
                    </a:lnTo>
                    <a:lnTo>
                      <a:pt x="423" y="3266"/>
                    </a:lnTo>
                    <a:lnTo>
                      <a:pt x="333" y="3509"/>
                    </a:lnTo>
                    <a:lnTo>
                      <a:pt x="244" y="3753"/>
                    </a:lnTo>
                    <a:lnTo>
                      <a:pt x="167" y="4009"/>
                    </a:lnTo>
                    <a:lnTo>
                      <a:pt x="116" y="4265"/>
                    </a:lnTo>
                    <a:lnTo>
                      <a:pt x="64" y="4534"/>
                    </a:lnTo>
                    <a:lnTo>
                      <a:pt x="26" y="4803"/>
                    </a:lnTo>
                    <a:lnTo>
                      <a:pt x="13" y="5072"/>
                    </a:lnTo>
                    <a:lnTo>
                      <a:pt x="0" y="5341"/>
                    </a:lnTo>
                    <a:lnTo>
                      <a:pt x="0" y="20903"/>
                    </a:lnTo>
                    <a:lnTo>
                      <a:pt x="13" y="21184"/>
                    </a:lnTo>
                    <a:lnTo>
                      <a:pt x="26" y="21453"/>
                    </a:lnTo>
                    <a:lnTo>
                      <a:pt x="64" y="21722"/>
                    </a:lnTo>
                    <a:lnTo>
                      <a:pt x="116" y="21991"/>
                    </a:lnTo>
                    <a:lnTo>
                      <a:pt x="167" y="22247"/>
                    </a:lnTo>
                    <a:lnTo>
                      <a:pt x="244" y="22503"/>
                    </a:lnTo>
                    <a:lnTo>
                      <a:pt x="333" y="22747"/>
                    </a:lnTo>
                    <a:lnTo>
                      <a:pt x="423" y="22990"/>
                    </a:lnTo>
                    <a:lnTo>
                      <a:pt x="525" y="23234"/>
                    </a:lnTo>
                    <a:lnTo>
                      <a:pt x="653" y="23464"/>
                    </a:lnTo>
                    <a:lnTo>
                      <a:pt x="782" y="23682"/>
                    </a:lnTo>
                    <a:lnTo>
                      <a:pt x="910" y="23900"/>
                    </a:lnTo>
                    <a:lnTo>
                      <a:pt x="1063" y="24104"/>
                    </a:lnTo>
                    <a:lnTo>
                      <a:pt x="1230" y="24309"/>
                    </a:lnTo>
                    <a:lnTo>
                      <a:pt x="1396" y="24502"/>
                    </a:lnTo>
                    <a:lnTo>
                      <a:pt x="1563" y="24694"/>
                    </a:lnTo>
                    <a:lnTo>
                      <a:pt x="1755" y="24873"/>
                    </a:lnTo>
                    <a:lnTo>
                      <a:pt x="1947" y="25039"/>
                    </a:lnTo>
                    <a:lnTo>
                      <a:pt x="2152" y="25193"/>
                    </a:lnTo>
                    <a:lnTo>
                      <a:pt x="2357" y="25347"/>
                    </a:lnTo>
                    <a:lnTo>
                      <a:pt x="2575" y="25488"/>
                    </a:lnTo>
                    <a:lnTo>
                      <a:pt x="2805" y="25616"/>
                    </a:lnTo>
                    <a:lnTo>
                      <a:pt x="3036" y="25731"/>
                    </a:lnTo>
                    <a:lnTo>
                      <a:pt x="3266" y="25834"/>
                    </a:lnTo>
                    <a:lnTo>
                      <a:pt x="3510" y="25936"/>
                    </a:lnTo>
                    <a:lnTo>
                      <a:pt x="3766" y="26013"/>
                    </a:lnTo>
                    <a:lnTo>
                      <a:pt x="4009" y="26090"/>
                    </a:lnTo>
                    <a:lnTo>
                      <a:pt x="4278" y="26154"/>
                    </a:lnTo>
                    <a:lnTo>
                      <a:pt x="4534" y="26192"/>
                    </a:lnTo>
                    <a:lnTo>
                      <a:pt x="4803" y="26231"/>
                    </a:lnTo>
                    <a:lnTo>
                      <a:pt x="5072" y="26256"/>
                    </a:lnTo>
                    <a:lnTo>
                      <a:pt x="21184" y="26256"/>
                    </a:lnTo>
                    <a:lnTo>
                      <a:pt x="21466" y="26231"/>
                    </a:lnTo>
                    <a:lnTo>
                      <a:pt x="21722" y="26192"/>
                    </a:lnTo>
                    <a:lnTo>
                      <a:pt x="21991" y="26154"/>
                    </a:lnTo>
                    <a:lnTo>
                      <a:pt x="22248" y="26090"/>
                    </a:lnTo>
                    <a:lnTo>
                      <a:pt x="22504" y="26013"/>
                    </a:lnTo>
                    <a:lnTo>
                      <a:pt x="22747" y="25936"/>
                    </a:lnTo>
                    <a:lnTo>
                      <a:pt x="22990" y="25834"/>
                    </a:lnTo>
                    <a:lnTo>
                      <a:pt x="23234" y="25731"/>
                    </a:lnTo>
                    <a:lnTo>
                      <a:pt x="23464" y="25616"/>
                    </a:lnTo>
                    <a:lnTo>
                      <a:pt x="23682" y="25488"/>
                    </a:lnTo>
                    <a:lnTo>
                      <a:pt x="23900" y="25347"/>
                    </a:lnTo>
                    <a:lnTo>
                      <a:pt x="24117" y="25193"/>
                    </a:lnTo>
                    <a:lnTo>
                      <a:pt x="24322" y="25039"/>
                    </a:lnTo>
                    <a:lnTo>
                      <a:pt x="24515" y="24873"/>
                    </a:lnTo>
                    <a:lnTo>
                      <a:pt x="24694" y="24694"/>
                    </a:lnTo>
                    <a:lnTo>
                      <a:pt x="24873" y="24502"/>
                    </a:lnTo>
                    <a:lnTo>
                      <a:pt x="25040" y="24309"/>
                    </a:lnTo>
                    <a:lnTo>
                      <a:pt x="25206" y="24104"/>
                    </a:lnTo>
                    <a:lnTo>
                      <a:pt x="25347" y="23900"/>
                    </a:lnTo>
                    <a:lnTo>
                      <a:pt x="25488" y="23682"/>
                    </a:lnTo>
                    <a:lnTo>
                      <a:pt x="25616" y="23464"/>
                    </a:lnTo>
                    <a:lnTo>
                      <a:pt x="25731" y="23234"/>
                    </a:lnTo>
                    <a:lnTo>
                      <a:pt x="25847" y="22990"/>
                    </a:lnTo>
                    <a:lnTo>
                      <a:pt x="25936" y="22747"/>
                    </a:lnTo>
                    <a:lnTo>
                      <a:pt x="26026" y="22503"/>
                    </a:lnTo>
                    <a:lnTo>
                      <a:pt x="26090" y="22247"/>
                    </a:lnTo>
                    <a:lnTo>
                      <a:pt x="26154" y="21991"/>
                    </a:lnTo>
                    <a:lnTo>
                      <a:pt x="26205" y="21722"/>
                    </a:lnTo>
                    <a:lnTo>
                      <a:pt x="26231" y="21453"/>
                    </a:lnTo>
                    <a:lnTo>
                      <a:pt x="26256" y="21184"/>
                    </a:lnTo>
                    <a:lnTo>
                      <a:pt x="26256" y="20903"/>
                    </a:lnTo>
                    <a:lnTo>
                      <a:pt x="26256" y="5341"/>
                    </a:lnTo>
                    <a:lnTo>
                      <a:pt x="26256" y="5072"/>
                    </a:lnTo>
                    <a:lnTo>
                      <a:pt x="26231" y="4803"/>
                    </a:lnTo>
                    <a:lnTo>
                      <a:pt x="26205" y="4534"/>
                    </a:lnTo>
                    <a:lnTo>
                      <a:pt x="26154" y="4265"/>
                    </a:lnTo>
                    <a:lnTo>
                      <a:pt x="26090" y="4009"/>
                    </a:lnTo>
                    <a:lnTo>
                      <a:pt x="26026" y="3753"/>
                    </a:lnTo>
                    <a:lnTo>
                      <a:pt x="25936" y="3509"/>
                    </a:lnTo>
                    <a:lnTo>
                      <a:pt x="25847" y="3266"/>
                    </a:lnTo>
                    <a:lnTo>
                      <a:pt x="25731" y="3023"/>
                    </a:lnTo>
                    <a:lnTo>
                      <a:pt x="25616" y="2792"/>
                    </a:lnTo>
                    <a:lnTo>
                      <a:pt x="25488" y="2574"/>
                    </a:lnTo>
                    <a:lnTo>
                      <a:pt x="25347" y="2357"/>
                    </a:lnTo>
                    <a:lnTo>
                      <a:pt x="25206" y="2152"/>
                    </a:lnTo>
                    <a:lnTo>
                      <a:pt x="25040" y="1947"/>
                    </a:lnTo>
                    <a:lnTo>
                      <a:pt x="24873" y="1755"/>
                    </a:lnTo>
                    <a:lnTo>
                      <a:pt x="24694" y="1563"/>
                    </a:lnTo>
                    <a:lnTo>
                      <a:pt x="24515" y="1383"/>
                    </a:lnTo>
                    <a:lnTo>
                      <a:pt x="24322" y="1217"/>
                    </a:lnTo>
                    <a:lnTo>
                      <a:pt x="24117" y="1063"/>
                    </a:lnTo>
                    <a:lnTo>
                      <a:pt x="23900" y="909"/>
                    </a:lnTo>
                    <a:lnTo>
                      <a:pt x="23682" y="768"/>
                    </a:lnTo>
                    <a:lnTo>
                      <a:pt x="23464" y="640"/>
                    </a:lnTo>
                    <a:lnTo>
                      <a:pt x="23234" y="525"/>
                    </a:lnTo>
                    <a:lnTo>
                      <a:pt x="22990" y="423"/>
                    </a:lnTo>
                    <a:lnTo>
                      <a:pt x="22747" y="320"/>
                    </a:lnTo>
                    <a:lnTo>
                      <a:pt x="22504" y="243"/>
                    </a:lnTo>
                    <a:lnTo>
                      <a:pt x="22248" y="167"/>
                    </a:lnTo>
                    <a:lnTo>
                      <a:pt x="21991" y="102"/>
                    </a:lnTo>
                    <a:lnTo>
                      <a:pt x="21722" y="64"/>
                    </a:lnTo>
                    <a:lnTo>
                      <a:pt x="21466" y="26"/>
                    </a:lnTo>
                    <a:lnTo>
                      <a:pt x="21184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1924;p38">
                <a:extLst>
                  <a:ext uri="{FF2B5EF4-FFF2-40B4-BE49-F238E27FC236}">
                    <a16:creationId xmlns:a16="http://schemas.microsoft.com/office/drawing/2014/main" id="{33566D1D-47EA-9104-A846-5E26E7B7DE68}"/>
                  </a:ext>
                </a:extLst>
              </p:cNvPr>
              <p:cNvSpPr/>
              <p:nvPr/>
            </p:nvSpPr>
            <p:spPr>
              <a:xfrm>
                <a:off x="11135310" y="4724734"/>
                <a:ext cx="332915" cy="332730"/>
              </a:xfrm>
              <a:custGeom>
                <a:avLst/>
                <a:gdLst/>
                <a:ahLst/>
                <a:cxnLst/>
                <a:rect l="l" t="t" r="r" b="b"/>
                <a:pathLst>
                  <a:path w="23350" h="23337" extrusionOk="0">
                    <a:moveTo>
                      <a:pt x="4509" y="0"/>
                    </a:moveTo>
                    <a:lnTo>
                      <a:pt x="4265" y="26"/>
                    </a:lnTo>
                    <a:lnTo>
                      <a:pt x="4035" y="51"/>
                    </a:lnTo>
                    <a:lnTo>
                      <a:pt x="3792" y="90"/>
                    </a:lnTo>
                    <a:lnTo>
                      <a:pt x="3561" y="141"/>
                    </a:lnTo>
                    <a:lnTo>
                      <a:pt x="3343" y="205"/>
                    </a:lnTo>
                    <a:lnTo>
                      <a:pt x="3126" y="282"/>
                    </a:lnTo>
                    <a:lnTo>
                      <a:pt x="2908" y="372"/>
                    </a:lnTo>
                    <a:lnTo>
                      <a:pt x="2690" y="461"/>
                    </a:lnTo>
                    <a:lnTo>
                      <a:pt x="2485" y="564"/>
                    </a:lnTo>
                    <a:lnTo>
                      <a:pt x="2293" y="679"/>
                    </a:lnTo>
                    <a:lnTo>
                      <a:pt x="2101" y="807"/>
                    </a:lnTo>
                    <a:lnTo>
                      <a:pt x="1909" y="935"/>
                    </a:lnTo>
                    <a:lnTo>
                      <a:pt x="1729" y="1076"/>
                    </a:lnTo>
                    <a:lnTo>
                      <a:pt x="1563" y="1230"/>
                    </a:lnTo>
                    <a:lnTo>
                      <a:pt x="1396" y="1383"/>
                    </a:lnTo>
                    <a:lnTo>
                      <a:pt x="1230" y="1550"/>
                    </a:lnTo>
                    <a:lnTo>
                      <a:pt x="1089" y="1729"/>
                    </a:lnTo>
                    <a:lnTo>
                      <a:pt x="948" y="1909"/>
                    </a:lnTo>
                    <a:lnTo>
                      <a:pt x="807" y="2088"/>
                    </a:lnTo>
                    <a:lnTo>
                      <a:pt x="692" y="2280"/>
                    </a:lnTo>
                    <a:lnTo>
                      <a:pt x="577" y="2485"/>
                    </a:lnTo>
                    <a:lnTo>
                      <a:pt x="474" y="2690"/>
                    </a:lnTo>
                    <a:lnTo>
                      <a:pt x="372" y="2895"/>
                    </a:lnTo>
                    <a:lnTo>
                      <a:pt x="295" y="3112"/>
                    </a:lnTo>
                    <a:lnTo>
                      <a:pt x="218" y="3330"/>
                    </a:lnTo>
                    <a:lnTo>
                      <a:pt x="154" y="3561"/>
                    </a:lnTo>
                    <a:lnTo>
                      <a:pt x="103" y="3791"/>
                    </a:lnTo>
                    <a:lnTo>
                      <a:pt x="52" y="4022"/>
                    </a:lnTo>
                    <a:lnTo>
                      <a:pt x="26" y="4265"/>
                    </a:lnTo>
                    <a:lnTo>
                      <a:pt x="13" y="4509"/>
                    </a:lnTo>
                    <a:lnTo>
                      <a:pt x="0" y="4752"/>
                    </a:lnTo>
                    <a:lnTo>
                      <a:pt x="0" y="18584"/>
                    </a:lnTo>
                    <a:lnTo>
                      <a:pt x="13" y="18828"/>
                    </a:lnTo>
                    <a:lnTo>
                      <a:pt x="26" y="19071"/>
                    </a:lnTo>
                    <a:lnTo>
                      <a:pt x="52" y="19314"/>
                    </a:lnTo>
                    <a:lnTo>
                      <a:pt x="103" y="19545"/>
                    </a:lnTo>
                    <a:lnTo>
                      <a:pt x="154" y="19776"/>
                    </a:lnTo>
                    <a:lnTo>
                      <a:pt x="218" y="19993"/>
                    </a:lnTo>
                    <a:lnTo>
                      <a:pt x="295" y="20224"/>
                    </a:lnTo>
                    <a:lnTo>
                      <a:pt x="372" y="20429"/>
                    </a:lnTo>
                    <a:lnTo>
                      <a:pt x="474" y="20646"/>
                    </a:lnTo>
                    <a:lnTo>
                      <a:pt x="577" y="20851"/>
                    </a:lnTo>
                    <a:lnTo>
                      <a:pt x="692" y="21043"/>
                    </a:lnTo>
                    <a:lnTo>
                      <a:pt x="807" y="21248"/>
                    </a:lnTo>
                    <a:lnTo>
                      <a:pt x="948" y="21428"/>
                    </a:lnTo>
                    <a:lnTo>
                      <a:pt x="1089" y="21607"/>
                    </a:lnTo>
                    <a:lnTo>
                      <a:pt x="1230" y="21786"/>
                    </a:lnTo>
                    <a:lnTo>
                      <a:pt x="1396" y="21940"/>
                    </a:lnTo>
                    <a:lnTo>
                      <a:pt x="1563" y="22107"/>
                    </a:lnTo>
                    <a:lnTo>
                      <a:pt x="1729" y="22247"/>
                    </a:lnTo>
                    <a:lnTo>
                      <a:pt x="1909" y="22388"/>
                    </a:lnTo>
                    <a:lnTo>
                      <a:pt x="2101" y="22529"/>
                    </a:lnTo>
                    <a:lnTo>
                      <a:pt x="2293" y="22644"/>
                    </a:lnTo>
                    <a:lnTo>
                      <a:pt x="2485" y="22760"/>
                    </a:lnTo>
                    <a:lnTo>
                      <a:pt x="2690" y="22875"/>
                    </a:lnTo>
                    <a:lnTo>
                      <a:pt x="2908" y="22965"/>
                    </a:lnTo>
                    <a:lnTo>
                      <a:pt x="3126" y="23054"/>
                    </a:lnTo>
                    <a:lnTo>
                      <a:pt x="3343" y="23118"/>
                    </a:lnTo>
                    <a:lnTo>
                      <a:pt x="3561" y="23182"/>
                    </a:lnTo>
                    <a:lnTo>
                      <a:pt x="3792" y="23246"/>
                    </a:lnTo>
                    <a:lnTo>
                      <a:pt x="4035" y="23285"/>
                    </a:lnTo>
                    <a:lnTo>
                      <a:pt x="4265" y="23310"/>
                    </a:lnTo>
                    <a:lnTo>
                      <a:pt x="4509" y="23336"/>
                    </a:lnTo>
                    <a:lnTo>
                      <a:pt x="18828" y="23336"/>
                    </a:lnTo>
                    <a:lnTo>
                      <a:pt x="19071" y="23310"/>
                    </a:lnTo>
                    <a:lnTo>
                      <a:pt x="19315" y="23285"/>
                    </a:lnTo>
                    <a:lnTo>
                      <a:pt x="19545" y="23246"/>
                    </a:lnTo>
                    <a:lnTo>
                      <a:pt x="19776" y="23182"/>
                    </a:lnTo>
                    <a:lnTo>
                      <a:pt x="20006" y="23118"/>
                    </a:lnTo>
                    <a:lnTo>
                      <a:pt x="20224" y="23054"/>
                    </a:lnTo>
                    <a:lnTo>
                      <a:pt x="20442" y="22965"/>
                    </a:lnTo>
                    <a:lnTo>
                      <a:pt x="20647" y="22875"/>
                    </a:lnTo>
                    <a:lnTo>
                      <a:pt x="20852" y="22760"/>
                    </a:lnTo>
                    <a:lnTo>
                      <a:pt x="21056" y="22644"/>
                    </a:lnTo>
                    <a:lnTo>
                      <a:pt x="21249" y="22529"/>
                    </a:lnTo>
                    <a:lnTo>
                      <a:pt x="21428" y="22388"/>
                    </a:lnTo>
                    <a:lnTo>
                      <a:pt x="21607" y="22247"/>
                    </a:lnTo>
                    <a:lnTo>
                      <a:pt x="21787" y="22107"/>
                    </a:lnTo>
                    <a:lnTo>
                      <a:pt x="21953" y="21940"/>
                    </a:lnTo>
                    <a:lnTo>
                      <a:pt x="22107" y="21786"/>
                    </a:lnTo>
                    <a:lnTo>
                      <a:pt x="22260" y="21607"/>
                    </a:lnTo>
                    <a:lnTo>
                      <a:pt x="22401" y="21428"/>
                    </a:lnTo>
                    <a:lnTo>
                      <a:pt x="22529" y="21248"/>
                    </a:lnTo>
                    <a:lnTo>
                      <a:pt x="22657" y="21043"/>
                    </a:lnTo>
                    <a:lnTo>
                      <a:pt x="22773" y="20851"/>
                    </a:lnTo>
                    <a:lnTo>
                      <a:pt x="22875" y="20646"/>
                    </a:lnTo>
                    <a:lnTo>
                      <a:pt x="22965" y="20429"/>
                    </a:lnTo>
                    <a:lnTo>
                      <a:pt x="23055" y="20224"/>
                    </a:lnTo>
                    <a:lnTo>
                      <a:pt x="23131" y="19993"/>
                    </a:lnTo>
                    <a:lnTo>
                      <a:pt x="23195" y="19776"/>
                    </a:lnTo>
                    <a:lnTo>
                      <a:pt x="23247" y="19545"/>
                    </a:lnTo>
                    <a:lnTo>
                      <a:pt x="23285" y="19314"/>
                    </a:lnTo>
                    <a:lnTo>
                      <a:pt x="23323" y="19071"/>
                    </a:lnTo>
                    <a:lnTo>
                      <a:pt x="23336" y="18828"/>
                    </a:lnTo>
                    <a:lnTo>
                      <a:pt x="23349" y="18584"/>
                    </a:lnTo>
                    <a:lnTo>
                      <a:pt x="23349" y="4752"/>
                    </a:lnTo>
                    <a:lnTo>
                      <a:pt x="23336" y="4509"/>
                    </a:lnTo>
                    <a:lnTo>
                      <a:pt x="23323" y="4265"/>
                    </a:lnTo>
                    <a:lnTo>
                      <a:pt x="23285" y="4022"/>
                    </a:lnTo>
                    <a:lnTo>
                      <a:pt x="23247" y="3791"/>
                    </a:lnTo>
                    <a:lnTo>
                      <a:pt x="23195" y="3561"/>
                    </a:lnTo>
                    <a:lnTo>
                      <a:pt x="23131" y="3330"/>
                    </a:lnTo>
                    <a:lnTo>
                      <a:pt x="23055" y="3112"/>
                    </a:lnTo>
                    <a:lnTo>
                      <a:pt x="22965" y="2895"/>
                    </a:lnTo>
                    <a:lnTo>
                      <a:pt x="22875" y="2690"/>
                    </a:lnTo>
                    <a:lnTo>
                      <a:pt x="22773" y="2485"/>
                    </a:lnTo>
                    <a:lnTo>
                      <a:pt x="22657" y="2280"/>
                    </a:lnTo>
                    <a:lnTo>
                      <a:pt x="22529" y="2088"/>
                    </a:lnTo>
                    <a:lnTo>
                      <a:pt x="22401" y="1909"/>
                    </a:lnTo>
                    <a:lnTo>
                      <a:pt x="22260" y="1729"/>
                    </a:lnTo>
                    <a:lnTo>
                      <a:pt x="22107" y="1550"/>
                    </a:lnTo>
                    <a:lnTo>
                      <a:pt x="21953" y="1383"/>
                    </a:lnTo>
                    <a:lnTo>
                      <a:pt x="21787" y="1230"/>
                    </a:lnTo>
                    <a:lnTo>
                      <a:pt x="21607" y="1076"/>
                    </a:lnTo>
                    <a:lnTo>
                      <a:pt x="21428" y="935"/>
                    </a:lnTo>
                    <a:lnTo>
                      <a:pt x="21249" y="807"/>
                    </a:lnTo>
                    <a:lnTo>
                      <a:pt x="21056" y="679"/>
                    </a:lnTo>
                    <a:lnTo>
                      <a:pt x="20852" y="564"/>
                    </a:lnTo>
                    <a:lnTo>
                      <a:pt x="20647" y="461"/>
                    </a:lnTo>
                    <a:lnTo>
                      <a:pt x="20442" y="372"/>
                    </a:lnTo>
                    <a:lnTo>
                      <a:pt x="20224" y="282"/>
                    </a:lnTo>
                    <a:lnTo>
                      <a:pt x="20006" y="205"/>
                    </a:lnTo>
                    <a:lnTo>
                      <a:pt x="19776" y="141"/>
                    </a:lnTo>
                    <a:lnTo>
                      <a:pt x="19545" y="90"/>
                    </a:lnTo>
                    <a:lnTo>
                      <a:pt x="19315" y="51"/>
                    </a:lnTo>
                    <a:lnTo>
                      <a:pt x="19071" y="26"/>
                    </a:lnTo>
                    <a:lnTo>
                      <a:pt x="188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1925;p38">
                <a:extLst>
                  <a:ext uri="{FF2B5EF4-FFF2-40B4-BE49-F238E27FC236}">
                    <a16:creationId xmlns:a16="http://schemas.microsoft.com/office/drawing/2014/main" id="{87768F2B-2C9E-581C-891F-F0C8329BF039}"/>
                  </a:ext>
                </a:extLst>
              </p:cNvPr>
              <p:cNvSpPr/>
              <p:nvPr/>
            </p:nvSpPr>
            <p:spPr>
              <a:xfrm>
                <a:off x="11427116" y="4828271"/>
                <a:ext cx="22113" cy="16624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166" extrusionOk="0">
                    <a:moveTo>
                      <a:pt x="1307" y="0"/>
                    </a:moveTo>
                    <a:lnTo>
                      <a:pt x="1268" y="13"/>
                    </a:lnTo>
                    <a:lnTo>
                      <a:pt x="1217" y="26"/>
                    </a:lnTo>
                    <a:lnTo>
                      <a:pt x="1179" y="39"/>
                    </a:lnTo>
                    <a:lnTo>
                      <a:pt x="116" y="730"/>
                    </a:lnTo>
                    <a:lnTo>
                      <a:pt x="77" y="756"/>
                    </a:lnTo>
                    <a:lnTo>
                      <a:pt x="39" y="794"/>
                    </a:lnTo>
                    <a:lnTo>
                      <a:pt x="26" y="833"/>
                    </a:lnTo>
                    <a:lnTo>
                      <a:pt x="0" y="871"/>
                    </a:lnTo>
                    <a:lnTo>
                      <a:pt x="0" y="922"/>
                    </a:lnTo>
                    <a:lnTo>
                      <a:pt x="0" y="974"/>
                    </a:lnTo>
                    <a:lnTo>
                      <a:pt x="13" y="1012"/>
                    </a:lnTo>
                    <a:lnTo>
                      <a:pt x="39" y="1063"/>
                    </a:lnTo>
                    <a:lnTo>
                      <a:pt x="77" y="1102"/>
                    </a:lnTo>
                    <a:lnTo>
                      <a:pt x="128" y="1140"/>
                    </a:lnTo>
                    <a:lnTo>
                      <a:pt x="180" y="1166"/>
                    </a:lnTo>
                    <a:lnTo>
                      <a:pt x="308" y="1166"/>
                    </a:lnTo>
                    <a:lnTo>
                      <a:pt x="372" y="1127"/>
                    </a:lnTo>
                    <a:lnTo>
                      <a:pt x="1435" y="448"/>
                    </a:lnTo>
                    <a:lnTo>
                      <a:pt x="1473" y="423"/>
                    </a:lnTo>
                    <a:lnTo>
                      <a:pt x="1499" y="384"/>
                    </a:lnTo>
                    <a:lnTo>
                      <a:pt x="1524" y="346"/>
                    </a:lnTo>
                    <a:lnTo>
                      <a:pt x="1537" y="295"/>
                    </a:lnTo>
                    <a:lnTo>
                      <a:pt x="1550" y="256"/>
                    </a:lnTo>
                    <a:lnTo>
                      <a:pt x="1550" y="205"/>
                    </a:lnTo>
                    <a:lnTo>
                      <a:pt x="1537" y="154"/>
                    </a:lnTo>
                    <a:lnTo>
                      <a:pt x="1512" y="115"/>
                    </a:lnTo>
                    <a:lnTo>
                      <a:pt x="1473" y="77"/>
                    </a:lnTo>
                    <a:lnTo>
                      <a:pt x="1435" y="51"/>
                    </a:lnTo>
                    <a:lnTo>
                      <a:pt x="1396" y="26"/>
                    </a:lnTo>
                    <a:lnTo>
                      <a:pt x="1358" y="13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1926;p38">
                <a:extLst>
                  <a:ext uri="{FF2B5EF4-FFF2-40B4-BE49-F238E27FC236}">
                    <a16:creationId xmlns:a16="http://schemas.microsoft.com/office/drawing/2014/main" id="{36D756B5-CE79-94D6-871E-855BA6A17CB4}"/>
                  </a:ext>
                </a:extLst>
              </p:cNvPr>
              <p:cNvSpPr/>
              <p:nvPr/>
            </p:nvSpPr>
            <p:spPr>
              <a:xfrm>
                <a:off x="11256369" y="4809822"/>
                <a:ext cx="85489" cy="33434"/>
              </a:xfrm>
              <a:custGeom>
                <a:avLst/>
                <a:gdLst/>
                <a:ahLst/>
                <a:cxnLst/>
                <a:rect l="l" t="t" r="r" b="b"/>
                <a:pathLst>
                  <a:path w="5996" h="2345" extrusionOk="0">
                    <a:moveTo>
                      <a:pt x="3395" y="1"/>
                    </a:moveTo>
                    <a:lnTo>
                      <a:pt x="3344" y="13"/>
                    </a:lnTo>
                    <a:lnTo>
                      <a:pt x="3293" y="26"/>
                    </a:lnTo>
                    <a:lnTo>
                      <a:pt x="3254" y="52"/>
                    </a:lnTo>
                    <a:lnTo>
                      <a:pt x="3216" y="77"/>
                    </a:lnTo>
                    <a:lnTo>
                      <a:pt x="3190" y="116"/>
                    </a:lnTo>
                    <a:lnTo>
                      <a:pt x="3165" y="154"/>
                    </a:lnTo>
                    <a:lnTo>
                      <a:pt x="3152" y="193"/>
                    </a:lnTo>
                    <a:lnTo>
                      <a:pt x="3152" y="244"/>
                    </a:lnTo>
                    <a:lnTo>
                      <a:pt x="3152" y="833"/>
                    </a:lnTo>
                    <a:lnTo>
                      <a:pt x="2409" y="833"/>
                    </a:lnTo>
                    <a:lnTo>
                      <a:pt x="2358" y="846"/>
                    </a:lnTo>
                    <a:lnTo>
                      <a:pt x="2319" y="859"/>
                    </a:lnTo>
                    <a:lnTo>
                      <a:pt x="2268" y="872"/>
                    </a:lnTo>
                    <a:lnTo>
                      <a:pt x="2242" y="910"/>
                    </a:lnTo>
                    <a:lnTo>
                      <a:pt x="2204" y="948"/>
                    </a:lnTo>
                    <a:lnTo>
                      <a:pt x="2178" y="987"/>
                    </a:lnTo>
                    <a:lnTo>
                      <a:pt x="2166" y="1025"/>
                    </a:lnTo>
                    <a:lnTo>
                      <a:pt x="2166" y="1076"/>
                    </a:lnTo>
                    <a:lnTo>
                      <a:pt x="2166" y="1858"/>
                    </a:lnTo>
                    <a:lnTo>
                      <a:pt x="244" y="1858"/>
                    </a:lnTo>
                    <a:lnTo>
                      <a:pt x="193" y="1871"/>
                    </a:lnTo>
                    <a:lnTo>
                      <a:pt x="155" y="1883"/>
                    </a:lnTo>
                    <a:lnTo>
                      <a:pt x="103" y="1909"/>
                    </a:lnTo>
                    <a:lnTo>
                      <a:pt x="78" y="1935"/>
                    </a:lnTo>
                    <a:lnTo>
                      <a:pt x="39" y="1973"/>
                    </a:lnTo>
                    <a:lnTo>
                      <a:pt x="27" y="2011"/>
                    </a:lnTo>
                    <a:lnTo>
                      <a:pt x="1" y="2063"/>
                    </a:lnTo>
                    <a:lnTo>
                      <a:pt x="1" y="2101"/>
                    </a:lnTo>
                    <a:lnTo>
                      <a:pt x="1" y="2152"/>
                    </a:lnTo>
                    <a:lnTo>
                      <a:pt x="27" y="2204"/>
                    </a:lnTo>
                    <a:lnTo>
                      <a:pt x="39" y="2242"/>
                    </a:lnTo>
                    <a:lnTo>
                      <a:pt x="78" y="2280"/>
                    </a:lnTo>
                    <a:lnTo>
                      <a:pt x="103" y="2306"/>
                    </a:lnTo>
                    <a:lnTo>
                      <a:pt x="155" y="2332"/>
                    </a:lnTo>
                    <a:lnTo>
                      <a:pt x="193" y="2344"/>
                    </a:lnTo>
                    <a:lnTo>
                      <a:pt x="5803" y="2344"/>
                    </a:lnTo>
                    <a:lnTo>
                      <a:pt x="5854" y="2332"/>
                    </a:lnTo>
                    <a:lnTo>
                      <a:pt x="5893" y="2306"/>
                    </a:lnTo>
                    <a:lnTo>
                      <a:pt x="5931" y="2280"/>
                    </a:lnTo>
                    <a:lnTo>
                      <a:pt x="5957" y="2242"/>
                    </a:lnTo>
                    <a:lnTo>
                      <a:pt x="5982" y="2204"/>
                    </a:lnTo>
                    <a:lnTo>
                      <a:pt x="5995" y="2152"/>
                    </a:lnTo>
                    <a:lnTo>
                      <a:pt x="5995" y="2101"/>
                    </a:lnTo>
                    <a:lnTo>
                      <a:pt x="5995" y="2063"/>
                    </a:lnTo>
                    <a:lnTo>
                      <a:pt x="5982" y="2011"/>
                    </a:lnTo>
                    <a:lnTo>
                      <a:pt x="5957" y="1973"/>
                    </a:lnTo>
                    <a:lnTo>
                      <a:pt x="5931" y="1935"/>
                    </a:lnTo>
                    <a:lnTo>
                      <a:pt x="5893" y="1909"/>
                    </a:lnTo>
                    <a:lnTo>
                      <a:pt x="5854" y="1883"/>
                    </a:lnTo>
                    <a:lnTo>
                      <a:pt x="5803" y="1871"/>
                    </a:lnTo>
                    <a:lnTo>
                      <a:pt x="5752" y="1858"/>
                    </a:lnTo>
                    <a:lnTo>
                      <a:pt x="4727" y="1858"/>
                    </a:lnTo>
                    <a:lnTo>
                      <a:pt x="4727" y="551"/>
                    </a:lnTo>
                    <a:lnTo>
                      <a:pt x="4714" y="513"/>
                    </a:lnTo>
                    <a:lnTo>
                      <a:pt x="4701" y="462"/>
                    </a:lnTo>
                    <a:lnTo>
                      <a:pt x="4689" y="423"/>
                    </a:lnTo>
                    <a:lnTo>
                      <a:pt x="4650" y="385"/>
                    </a:lnTo>
                    <a:lnTo>
                      <a:pt x="4625" y="359"/>
                    </a:lnTo>
                    <a:lnTo>
                      <a:pt x="4573" y="334"/>
                    </a:lnTo>
                    <a:lnTo>
                      <a:pt x="4535" y="321"/>
                    </a:lnTo>
                    <a:lnTo>
                      <a:pt x="4484" y="308"/>
                    </a:lnTo>
                    <a:lnTo>
                      <a:pt x="4433" y="321"/>
                    </a:lnTo>
                    <a:lnTo>
                      <a:pt x="4394" y="334"/>
                    </a:lnTo>
                    <a:lnTo>
                      <a:pt x="4343" y="359"/>
                    </a:lnTo>
                    <a:lnTo>
                      <a:pt x="4304" y="385"/>
                    </a:lnTo>
                    <a:lnTo>
                      <a:pt x="4279" y="423"/>
                    </a:lnTo>
                    <a:lnTo>
                      <a:pt x="4253" y="462"/>
                    </a:lnTo>
                    <a:lnTo>
                      <a:pt x="4240" y="513"/>
                    </a:lnTo>
                    <a:lnTo>
                      <a:pt x="4240" y="551"/>
                    </a:lnTo>
                    <a:lnTo>
                      <a:pt x="4240" y="1858"/>
                    </a:lnTo>
                    <a:lnTo>
                      <a:pt x="2652" y="1858"/>
                    </a:lnTo>
                    <a:lnTo>
                      <a:pt x="2652" y="1320"/>
                    </a:lnTo>
                    <a:lnTo>
                      <a:pt x="3446" y="1320"/>
                    </a:lnTo>
                    <a:lnTo>
                      <a:pt x="3485" y="1307"/>
                    </a:lnTo>
                    <a:lnTo>
                      <a:pt x="3523" y="1281"/>
                    </a:lnTo>
                    <a:lnTo>
                      <a:pt x="3562" y="1256"/>
                    </a:lnTo>
                    <a:lnTo>
                      <a:pt x="3587" y="1217"/>
                    </a:lnTo>
                    <a:lnTo>
                      <a:pt x="3613" y="1179"/>
                    </a:lnTo>
                    <a:lnTo>
                      <a:pt x="3626" y="1128"/>
                    </a:lnTo>
                    <a:lnTo>
                      <a:pt x="3638" y="1076"/>
                    </a:lnTo>
                    <a:lnTo>
                      <a:pt x="3638" y="244"/>
                    </a:lnTo>
                    <a:lnTo>
                      <a:pt x="3626" y="193"/>
                    </a:lnTo>
                    <a:lnTo>
                      <a:pt x="3613" y="154"/>
                    </a:lnTo>
                    <a:lnTo>
                      <a:pt x="3587" y="116"/>
                    </a:lnTo>
                    <a:lnTo>
                      <a:pt x="3562" y="77"/>
                    </a:lnTo>
                    <a:lnTo>
                      <a:pt x="3523" y="52"/>
                    </a:lnTo>
                    <a:lnTo>
                      <a:pt x="3485" y="26"/>
                    </a:lnTo>
                    <a:lnTo>
                      <a:pt x="3446" y="13"/>
                    </a:lnTo>
                    <a:lnTo>
                      <a:pt x="339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1927;p38">
                <a:extLst>
                  <a:ext uri="{FF2B5EF4-FFF2-40B4-BE49-F238E27FC236}">
                    <a16:creationId xmlns:a16="http://schemas.microsoft.com/office/drawing/2014/main" id="{C3CC06E3-FB0D-0167-F2A8-08C43CD709B7}"/>
                  </a:ext>
                </a:extLst>
              </p:cNvPr>
              <p:cNvSpPr/>
              <p:nvPr/>
            </p:nvSpPr>
            <p:spPr>
              <a:xfrm>
                <a:off x="11244507" y="4865340"/>
                <a:ext cx="100630" cy="66298"/>
              </a:xfrm>
              <a:custGeom>
                <a:avLst/>
                <a:gdLst/>
                <a:ahLst/>
                <a:cxnLst/>
                <a:rect l="l" t="t" r="r" b="b"/>
                <a:pathLst>
                  <a:path w="7058" h="4650" extrusionOk="0">
                    <a:moveTo>
                      <a:pt x="218" y="0"/>
                    </a:moveTo>
                    <a:lnTo>
                      <a:pt x="167" y="13"/>
                    </a:lnTo>
                    <a:lnTo>
                      <a:pt x="129" y="26"/>
                    </a:lnTo>
                    <a:lnTo>
                      <a:pt x="90" y="51"/>
                    </a:lnTo>
                    <a:lnTo>
                      <a:pt x="52" y="90"/>
                    </a:lnTo>
                    <a:lnTo>
                      <a:pt x="26" y="128"/>
                    </a:lnTo>
                    <a:lnTo>
                      <a:pt x="13" y="180"/>
                    </a:lnTo>
                    <a:lnTo>
                      <a:pt x="0" y="218"/>
                    </a:lnTo>
                    <a:lnTo>
                      <a:pt x="0" y="269"/>
                    </a:lnTo>
                    <a:lnTo>
                      <a:pt x="13" y="320"/>
                    </a:lnTo>
                    <a:lnTo>
                      <a:pt x="39" y="359"/>
                    </a:lnTo>
                    <a:lnTo>
                      <a:pt x="65" y="397"/>
                    </a:lnTo>
                    <a:lnTo>
                      <a:pt x="103" y="436"/>
                    </a:lnTo>
                    <a:lnTo>
                      <a:pt x="1230" y="1319"/>
                    </a:lnTo>
                    <a:lnTo>
                      <a:pt x="1230" y="2152"/>
                    </a:lnTo>
                    <a:lnTo>
                      <a:pt x="1243" y="2203"/>
                    </a:lnTo>
                    <a:lnTo>
                      <a:pt x="1256" y="2242"/>
                    </a:lnTo>
                    <a:lnTo>
                      <a:pt x="1268" y="2293"/>
                    </a:lnTo>
                    <a:lnTo>
                      <a:pt x="1307" y="2318"/>
                    </a:lnTo>
                    <a:lnTo>
                      <a:pt x="1332" y="2357"/>
                    </a:lnTo>
                    <a:lnTo>
                      <a:pt x="1384" y="2370"/>
                    </a:lnTo>
                    <a:lnTo>
                      <a:pt x="1422" y="2382"/>
                    </a:lnTo>
                    <a:lnTo>
                      <a:pt x="1473" y="2395"/>
                    </a:lnTo>
                    <a:lnTo>
                      <a:pt x="5546" y="2395"/>
                    </a:lnTo>
                    <a:lnTo>
                      <a:pt x="5546" y="3484"/>
                    </a:lnTo>
                    <a:lnTo>
                      <a:pt x="4906" y="4252"/>
                    </a:lnTo>
                    <a:lnTo>
                      <a:pt x="4880" y="4291"/>
                    </a:lnTo>
                    <a:lnTo>
                      <a:pt x="4855" y="4342"/>
                    </a:lnTo>
                    <a:lnTo>
                      <a:pt x="4855" y="4381"/>
                    </a:lnTo>
                    <a:lnTo>
                      <a:pt x="4855" y="4432"/>
                    </a:lnTo>
                    <a:lnTo>
                      <a:pt x="4855" y="4470"/>
                    </a:lnTo>
                    <a:lnTo>
                      <a:pt x="4880" y="4521"/>
                    </a:lnTo>
                    <a:lnTo>
                      <a:pt x="4906" y="4560"/>
                    </a:lnTo>
                    <a:lnTo>
                      <a:pt x="4932" y="4598"/>
                    </a:lnTo>
                    <a:lnTo>
                      <a:pt x="4970" y="4624"/>
                    </a:lnTo>
                    <a:lnTo>
                      <a:pt x="5008" y="4637"/>
                    </a:lnTo>
                    <a:lnTo>
                      <a:pt x="5098" y="4649"/>
                    </a:lnTo>
                    <a:lnTo>
                      <a:pt x="5149" y="4649"/>
                    </a:lnTo>
                    <a:lnTo>
                      <a:pt x="5200" y="4624"/>
                    </a:lnTo>
                    <a:lnTo>
                      <a:pt x="5239" y="4598"/>
                    </a:lnTo>
                    <a:lnTo>
                      <a:pt x="5277" y="4560"/>
                    </a:lnTo>
                    <a:lnTo>
                      <a:pt x="5982" y="3727"/>
                    </a:lnTo>
                    <a:lnTo>
                      <a:pt x="6020" y="3650"/>
                    </a:lnTo>
                    <a:lnTo>
                      <a:pt x="6033" y="3574"/>
                    </a:lnTo>
                    <a:lnTo>
                      <a:pt x="6033" y="2395"/>
                    </a:lnTo>
                    <a:lnTo>
                      <a:pt x="6814" y="2395"/>
                    </a:lnTo>
                    <a:lnTo>
                      <a:pt x="6865" y="2382"/>
                    </a:lnTo>
                    <a:lnTo>
                      <a:pt x="6904" y="2370"/>
                    </a:lnTo>
                    <a:lnTo>
                      <a:pt x="6942" y="2357"/>
                    </a:lnTo>
                    <a:lnTo>
                      <a:pt x="6981" y="2318"/>
                    </a:lnTo>
                    <a:lnTo>
                      <a:pt x="7006" y="2293"/>
                    </a:lnTo>
                    <a:lnTo>
                      <a:pt x="7032" y="2242"/>
                    </a:lnTo>
                    <a:lnTo>
                      <a:pt x="7045" y="2203"/>
                    </a:lnTo>
                    <a:lnTo>
                      <a:pt x="7058" y="2152"/>
                    </a:lnTo>
                    <a:lnTo>
                      <a:pt x="7045" y="2101"/>
                    </a:lnTo>
                    <a:lnTo>
                      <a:pt x="7032" y="2062"/>
                    </a:lnTo>
                    <a:lnTo>
                      <a:pt x="7006" y="2011"/>
                    </a:lnTo>
                    <a:lnTo>
                      <a:pt x="6981" y="1985"/>
                    </a:lnTo>
                    <a:lnTo>
                      <a:pt x="6942" y="1947"/>
                    </a:lnTo>
                    <a:lnTo>
                      <a:pt x="6904" y="1921"/>
                    </a:lnTo>
                    <a:lnTo>
                      <a:pt x="6865" y="1909"/>
                    </a:lnTo>
                    <a:lnTo>
                      <a:pt x="3766" y="1909"/>
                    </a:lnTo>
                    <a:lnTo>
                      <a:pt x="3766" y="244"/>
                    </a:lnTo>
                    <a:lnTo>
                      <a:pt x="3766" y="192"/>
                    </a:lnTo>
                    <a:lnTo>
                      <a:pt x="3753" y="141"/>
                    </a:lnTo>
                    <a:lnTo>
                      <a:pt x="3728" y="103"/>
                    </a:lnTo>
                    <a:lnTo>
                      <a:pt x="3702" y="64"/>
                    </a:lnTo>
                    <a:lnTo>
                      <a:pt x="3664" y="39"/>
                    </a:lnTo>
                    <a:lnTo>
                      <a:pt x="3625" y="13"/>
                    </a:lnTo>
                    <a:lnTo>
                      <a:pt x="3574" y="0"/>
                    </a:lnTo>
                    <a:lnTo>
                      <a:pt x="3484" y="0"/>
                    </a:lnTo>
                    <a:lnTo>
                      <a:pt x="3433" y="13"/>
                    </a:lnTo>
                    <a:lnTo>
                      <a:pt x="3395" y="39"/>
                    </a:lnTo>
                    <a:lnTo>
                      <a:pt x="3356" y="64"/>
                    </a:lnTo>
                    <a:lnTo>
                      <a:pt x="3331" y="103"/>
                    </a:lnTo>
                    <a:lnTo>
                      <a:pt x="3305" y="141"/>
                    </a:lnTo>
                    <a:lnTo>
                      <a:pt x="3292" y="192"/>
                    </a:lnTo>
                    <a:lnTo>
                      <a:pt x="3292" y="244"/>
                    </a:lnTo>
                    <a:lnTo>
                      <a:pt x="3292" y="1909"/>
                    </a:lnTo>
                    <a:lnTo>
                      <a:pt x="1717" y="1909"/>
                    </a:lnTo>
                    <a:lnTo>
                      <a:pt x="1717" y="1191"/>
                    </a:lnTo>
                    <a:lnTo>
                      <a:pt x="1717" y="1140"/>
                    </a:lnTo>
                    <a:lnTo>
                      <a:pt x="1691" y="1089"/>
                    </a:lnTo>
                    <a:lnTo>
                      <a:pt x="1666" y="1038"/>
                    </a:lnTo>
                    <a:lnTo>
                      <a:pt x="1627" y="999"/>
                    </a:lnTo>
                    <a:lnTo>
                      <a:pt x="398" y="51"/>
                    </a:lnTo>
                    <a:lnTo>
                      <a:pt x="359" y="26"/>
                    </a:lnTo>
                    <a:lnTo>
                      <a:pt x="3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1928;p38">
                <a:extLst>
                  <a:ext uri="{FF2B5EF4-FFF2-40B4-BE49-F238E27FC236}">
                    <a16:creationId xmlns:a16="http://schemas.microsoft.com/office/drawing/2014/main" id="{B1A78B6E-72B9-D84D-ABB0-5D2951931E15}"/>
                  </a:ext>
                </a:extLst>
              </p:cNvPr>
              <p:cNvSpPr/>
              <p:nvPr/>
            </p:nvSpPr>
            <p:spPr>
              <a:xfrm>
                <a:off x="11380551" y="4919204"/>
                <a:ext cx="6958" cy="28686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012" extrusionOk="0">
                    <a:moveTo>
                      <a:pt x="244" y="1"/>
                    </a:moveTo>
                    <a:lnTo>
                      <a:pt x="192" y="13"/>
                    </a:lnTo>
                    <a:lnTo>
                      <a:pt x="154" y="26"/>
                    </a:lnTo>
                    <a:lnTo>
                      <a:pt x="103" y="39"/>
                    </a:lnTo>
                    <a:lnTo>
                      <a:pt x="77" y="77"/>
                    </a:lnTo>
                    <a:lnTo>
                      <a:pt x="39" y="116"/>
                    </a:lnTo>
                    <a:lnTo>
                      <a:pt x="13" y="154"/>
                    </a:lnTo>
                    <a:lnTo>
                      <a:pt x="0" y="193"/>
                    </a:lnTo>
                    <a:lnTo>
                      <a:pt x="0" y="244"/>
                    </a:lnTo>
                    <a:lnTo>
                      <a:pt x="0" y="1768"/>
                    </a:lnTo>
                    <a:lnTo>
                      <a:pt x="0" y="1819"/>
                    </a:lnTo>
                    <a:lnTo>
                      <a:pt x="13" y="1858"/>
                    </a:lnTo>
                    <a:lnTo>
                      <a:pt x="39" y="1909"/>
                    </a:lnTo>
                    <a:lnTo>
                      <a:pt x="77" y="1947"/>
                    </a:lnTo>
                    <a:lnTo>
                      <a:pt x="103" y="1973"/>
                    </a:lnTo>
                    <a:lnTo>
                      <a:pt x="154" y="1999"/>
                    </a:lnTo>
                    <a:lnTo>
                      <a:pt x="192" y="2011"/>
                    </a:lnTo>
                    <a:lnTo>
                      <a:pt x="295" y="2011"/>
                    </a:lnTo>
                    <a:lnTo>
                      <a:pt x="333" y="1999"/>
                    </a:lnTo>
                    <a:lnTo>
                      <a:pt x="385" y="1973"/>
                    </a:lnTo>
                    <a:lnTo>
                      <a:pt x="410" y="1947"/>
                    </a:lnTo>
                    <a:lnTo>
                      <a:pt x="449" y="1909"/>
                    </a:lnTo>
                    <a:lnTo>
                      <a:pt x="461" y="1858"/>
                    </a:lnTo>
                    <a:lnTo>
                      <a:pt x="487" y="1819"/>
                    </a:lnTo>
                    <a:lnTo>
                      <a:pt x="487" y="1768"/>
                    </a:lnTo>
                    <a:lnTo>
                      <a:pt x="487" y="244"/>
                    </a:lnTo>
                    <a:lnTo>
                      <a:pt x="487" y="193"/>
                    </a:lnTo>
                    <a:lnTo>
                      <a:pt x="461" y="154"/>
                    </a:lnTo>
                    <a:lnTo>
                      <a:pt x="449" y="116"/>
                    </a:lnTo>
                    <a:lnTo>
                      <a:pt x="410" y="77"/>
                    </a:lnTo>
                    <a:lnTo>
                      <a:pt x="385" y="39"/>
                    </a:lnTo>
                    <a:lnTo>
                      <a:pt x="333" y="26"/>
                    </a:lnTo>
                    <a:lnTo>
                      <a:pt x="295" y="13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1929;p38">
                <a:extLst>
                  <a:ext uri="{FF2B5EF4-FFF2-40B4-BE49-F238E27FC236}">
                    <a16:creationId xmlns:a16="http://schemas.microsoft.com/office/drawing/2014/main" id="{5CB3EA3B-66FC-70D5-82D2-8925695D8428}"/>
                  </a:ext>
                </a:extLst>
              </p:cNvPr>
              <p:cNvSpPr/>
              <p:nvPr/>
            </p:nvSpPr>
            <p:spPr>
              <a:xfrm>
                <a:off x="11427116" y="4892543"/>
                <a:ext cx="19191" cy="55348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3882" extrusionOk="0">
                    <a:moveTo>
                      <a:pt x="218" y="1"/>
                    </a:moveTo>
                    <a:lnTo>
                      <a:pt x="167" y="13"/>
                    </a:lnTo>
                    <a:lnTo>
                      <a:pt x="128" y="26"/>
                    </a:lnTo>
                    <a:lnTo>
                      <a:pt x="90" y="52"/>
                    </a:lnTo>
                    <a:lnTo>
                      <a:pt x="52" y="90"/>
                    </a:lnTo>
                    <a:lnTo>
                      <a:pt x="26" y="129"/>
                    </a:lnTo>
                    <a:lnTo>
                      <a:pt x="13" y="180"/>
                    </a:lnTo>
                    <a:lnTo>
                      <a:pt x="0" y="231"/>
                    </a:lnTo>
                    <a:lnTo>
                      <a:pt x="0" y="270"/>
                    </a:lnTo>
                    <a:lnTo>
                      <a:pt x="13" y="321"/>
                    </a:lnTo>
                    <a:lnTo>
                      <a:pt x="26" y="359"/>
                    </a:lnTo>
                    <a:lnTo>
                      <a:pt x="64" y="398"/>
                    </a:lnTo>
                    <a:lnTo>
                      <a:pt x="90" y="436"/>
                    </a:lnTo>
                    <a:lnTo>
                      <a:pt x="128" y="462"/>
                    </a:lnTo>
                    <a:lnTo>
                      <a:pt x="858" y="820"/>
                    </a:lnTo>
                    <a:lnTo>
                      <a:pt x="858" y="3638"/>
                    </a:lnTo>
                    <a:lnTo>
                      <a:pt x="858" y="3689"/>
                    </a:lnTo>
                    <a:lnTo>
                      <a:pt x="871" y="3728"/>
                    </a:lnTo>
                    <a:lnTo>
                      <a:pt x="897" y="3779"/>
                    </a:lnTo>
                    <a:lnTo>
                      <a:pt x="922" y="3817"/>
                    </a:lnTo>
                    <a:lnTo>
                      <a:pt x="961" y="3843"/>
                    </a:lnTo>
                    <a:lnTo>
                      <a:pt x="999" y="3869"/>
                    </a:lnTo>
                    <a:lnTo>
                      <a:pt x="1051" y="3881"/>
                    </a:lnTo>
                    <a:lnTo>
                      <a:pt x="1153" y="3881"/>
                    </a:lnTo>
                    <a:lnTo>
                      <a:pt x="1191" y="3869"/>
                    </a:lnTo>
                    <a:lnTo>
                      <a:pt x="1230" y="3843"/>
                    </a:lnTo>
                    <a:lnTo>
                      <a:pt x="1268" y="3817"/>
                    </a:lnTo>
                    <a:lnTo>
                      <a:pt x="1307" y="3779"/>
                    </a:lnTo>
                    <a:lnTo>
                      <a:pt x="1320" y="3728"/>
                    </a:lnTo>
                    <a:lnTo>
                      <a:pt x="1332" y="3689"/>
                    </a:lnTo>
                    <a:lnTo>
                      <a:pt x="1345" y="3638"/>
                    </a:lnTo>
                    <a:lnTo>
                      <a:pt x="1345" y="679"/>
                    </a:lnTo>
                    <a:lnTo>
                      <a:pt x="1332" y="615"/>
                    </a:lnTo>
                    <a:lnTo>
                      <a:pt x="1307" y="551"/>
                    </a:lnTo>
                    <a:lnTo>
                      <a:pt x="1268" y="500"/>
                    </a:lnTo>
                    <a:lnTo>
                      <a:pt x="1204" y="462"/>
                    </a:lnTo>
                    <a:lnTo>
                      <a:pt x="359" y="26"/>
                    </a:lnTo>
                    <a:lnTo>
                      <a:pt x="308" y="13"/>
                    </a:lnTo>
                    <a:lnTo>
                      <a:pt x="2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1930;p38">
                <a:extLst>
                  <a:ext uri="{FF2B5EF4-FFF2-40B4-BE49-F238E27FC236}">
                    <a16:creationId xmlns:a16="http://schemas.microsoft.com/office/drawing/2014/main" id="{C2A2543F-9F2F-8861-D929-0B631B466A2F}"/>
                  </a:ext>
                </a:extLst>
              </p:cNvPr>
              <p:cNvSpPr/>
              <p:nvPr/>
            </p:nvSpPr>
            <p:spPr>
              <a:xfrm>
                <a:off x="11165079" y="4863872"/>
                <a:ext cx="26120" cy="84020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5893" extrusionOk="0">
                    <a:moveTo>
                      <a:pt x="1537" y="1"/>
                    </a:moveTo>
                    <a:lnTo>
                      <a:pt x="1499" y="14"/>
                    </a:lnTo>
                    <a:lnTo>
                      <a:pt x="1447" y="39"/>
                    </a:lnTo>
                    <a:lnTo>
                      <a:pt x="1422" y="78"/>
                    </a:lnTo>
                    <a:lnTo>
                      <a:pt x="1383" y="103"/>
                    </a:lnTo>
                    <a:lnTo>
                      <a:pt x="1371" y="154"/>
                    </a:lnTo>
                    <a:lnTo>
                      <a:pt x="1345" y="193"/>
                    </a:lnTo>
                    <a:lnTo>
                      <a:pt x="1345" y="244"/>
                    </a:lnTo>
                    <a:lnTo>
                      <a:pt x="1345" y="2012"/>
                    </a:lnTo>
                    <a:lnTo>
                      <a:pt x="192" y="2012"/>
                    </a:lnTo>
                    <a:lnTo>
                      <a:pt x="141" y="2024"/>
                    </a:lnTo>
                    <a:lnTo>
                      <a:pt x="103" y="2050"/>
                    </a:lnTo>
                    <a:lnTo>
                      <a:pt x="64" y="2088"/>
                    </a:lnTo>
                    <a:lnTo>
                      <a:pt x="38" y="2114"/>
                    </a:lnTo>
                    <a:lnTo>
                      <a:pt x="13" y="2165"/>
                    </a:lnTo>
                    <a:lnTo>
                      <a:pt x="0" y="2204"/>
                    </a:lnTo>
                    <a:lnTo>
                      <a:pt x="0" y="2255"/>
                    </a:lnTo>
                    <a:lnTo>
                      <a:pt x="0" y="5649"/>
                    </a:lnTo>
                    <a:lnTo>
                      <a:pt x="0" y="5700"/>
                    </a:lnTo>
                    <a:lnTo>
                      <a:pt x="13" y="5739"/>
                    </a:lnTo>
                    <a:lnTo>
                      <a:pt x="38" y="5790"/>
                    </a:lnTo>
                    <a:lnTo>
                      <a:pt x="64" y="5828"/>
                    </a:lnTo>
                    <a:lnTo>
                      <a:pt x="103" y="5854"/>
                    </a:lnTo>
                    <a:lnTo>
                      <a:pt x="141" y="5880"/>
                    </a:lnTo>
                    <a:lnTo>
                      <a:pt x="192" y="5892"/>
                    </a:lnTo>
                    <a:lnTo>
                      <a:pt x="282" y="5892"/>
                    </a:lnTo>
                    <a:lnTo>
                      <a:pt x="333" y="5880"/>
                    </a:lnTo>
                    <a:lnTo>
                      <a:pt x="371" y="5854"/>
                    </a:lnTo>
                    <a:lnTo>
                      <a:pt x="410" y="5828"/>
                    </a:lnTo>
                    <a:lnTo>
                      <a:pt x="436" y="5790"/>
                    </a:lnTo>
                    <a:lnTo>
                      <a:pt x="461" y="5739"/>
                    </a:lnTo>
                    <a:lnTo>
                      <a:pt x="474" y="5700"/>
                    </a:lnTo>
                    <a:lnTo>
                      <a:pt x="487" y="5649"/>
                    </a:lnTo>
                    <a:lnTo>
                      <a:pt x="487" y="2498"/>
                    </a:lnTo>
                    <a:lnTo>
                      <a:pt x="1588" y="2498"/>
                    </a:lnTo>
                    <a:lnTo>
                      <a:pt x="1639" y="2485"/>
                    </a:lnTo>
                    <a:lnTo>
                      <a:pt x="1678" y="2473"/>
                    </a:lnTo>
                    <a:lnTo>
                      <a:pt x="1729" y="2460"/>
                    </a:lnTo>
                    <a:lnTo>
                      <a:pt x="1755" y="2421"/>
                    </a:lnTo>
                    <a:lnTo>
                      <a:pt x="1793" y="2396"/>
                    </a:lnTo>
                    <a:lnTo>
                      <a:pt x="1806" y="2345"/>
                    </a:lnTo>
                    <a:lnTo>
                      <a:pt x="1832" y="2306"/>
                    </a:lnTo>
                    <a:lnTo>
                      <a:pt x="1832" y="2255"/>
                    </a:lnTo>
                    <a:lnTo>
                      <a:pt x="1832" y="244"/>
                    </a:lnTo>
                    <a:lnTo>
                      <a:pt x="1832" y="193"/>
                    </a:lnTo>
                    <a:lnTo>
                      <a:pt x="1806" y="154"/>
                    </a:lnTo>
                    <a:lnTo>
                      <a:pt x="1793" y="103"/>
                    </a:lnTo>
                    <a:lnTo>
                      <a:pt x="1755" y="78"/>
                    </a:lnTo>
                    <a:lnTo>
                      <a:pt x="1729" y="39"/>
                    </a:lnTo>
                    <a:lnTo>
                      <a:pt x="1678" y="14"/>
                    </a:lnTo>
                    <a:lnTo>
                      <a:pt x="16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1931;p38">
                <a:extLst>
                  <a:ext uri="{FF2B5EF4-FFF2-40B4-BE49-F238E27FC236}">
                    <a16:creationId xmlns:a16="http://schemas.microsoft.com/office/drawing/2014/main" id="{9BEDF44A-7352-2ABE-8613-5B3191BFB059}"/>
                  </a:ext>
                </a:extLst>
              </p:cNvPr>
              <p:cNvSpPr/>
              <p:nvPr/>
            </p:nvSpPr>
            <p:spPr>
              <a:xfrm>
                <a:off x="11316821" y="4721255"/>
                <a:ext cx="6958" cy="40734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857" extrusionOk="0">
                    <a:moveTo>
                      <a:pt x="193" y="1"/>
                    </a:moveTo>
                    <a:lnTo>
                      <a:pt x="154" y="14"/>
                    </a:lnTo>
                    <a:lnTo>
                      <a:pt x="103" y="39"/>
                    </a:lnTo>
                    <a:lnTo>
                      <a:pt x="64" y="65"/>
                    </a:lnTo>
                    <a:lnTo>
                      <a:pt x="39" y="103"/>
                    </a:lnTo>
                    <a:lnTo>
                      <a:pt x="13" y="142"/>
                    </a:lnTo>
                    <a:lnTo>
                      <a:pt x="0" y="193"/>
                    </a:lnTo>
                    <a:lnTo>
                      <a:pt x="0" y="244"/>
                    </a:lnTo>
                    <a:lnTo>
                      <a:pt x="0" y="2614"/>
                    </a:lnTo>
                    <a:lnTo>
                      <a:pt x="0" y="2665"/>
                    </a:lnTo>
                    <a:lnTo>
                      <a:pt x="13" y="2716"/>
                    </a:lnTo>
                    <a:lnTo>
                      <a:pt x="39" y="2754"/>
                    </a:lnTo>
                    <a:lnTo>
                      <a:pt x="64" y="2793"/>
                    </a:lnTo>
                    <a:lnTo>
                      <a:pt x="103" y="2819"/>
                    </a:lnTo>
                    <a:lnTo>
                      <a:pt x="154" y="2844"/>
                    </a:lnTo>
                    <a:lnTo>
                      <a:pt x="193" y="2857"/>
                    </a:lnTo>
                    <a:lnTo>
                      <a:pt x="295" y="2857"/>
                    </a:lnTo>
                    <a:lnTo>
                      <a:pt x="333" y="2844"/>
                    </a:lnTo>
                    <a:lnTo>
                      <a:pt x="385" y="2819"/>
                    </a:lnTo>
                    <a:lnTo>
                      <a:pt x="410" y="2793"/>
                    </a:lnTo>
                    <a:lnTo>
                      <a:pt x="449" y="2754"/>
                    </a:lnTo>
                    <a:lnTo>
                      <a:pt x="461" y="2716"/>
                    </a:lnTo>
                    <a:lnTo>
                      <a:pt x="474" y="2665"/>
                    </a:lnTo>
                    <a:lnTo>
                      <a:pt x="487" y="2614"/>
                    </a:lnTo>
                    <a:lnTo>
                      <a:pt x="487" y="244"/>
                    </a:lnTo>
                    <a:lnTo>
                      <a:pt x="474" y="193"/>
                    </a:lnTo>
                    <a:lnTo>
                      <a:pt x="461" y="142"/>
                    </a:lnTo>
                    <a:lnTo>
                      <a:pt x="449" y="103"/>
                    </a:lnTo>
                    <a:lnTo>
                      <a:pt x="410" y="65"/>
                    </a:lnTo>
                    <a:lnTo>
                      <a:pt x="385" y="39"/>
                    </a:lnTo>
                    <a:lnTo>
                      <a:pt x="333" y="14"/>
                    </a:lnTo>
                    <a:lnTo>
                      <a:pt x="29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1932;p38">
                <a:extLst>
                  <a:ext uri="{FF2B5EF4-FFF2-40B4-BE49-F238E27FC236}">
                    <a16:creationId xmlns:a16="http://schemas.microsoft.com/office/drawing/2014/main" id="{0CFC00D2-778B-614D-6A88-062EC8A61F69}"/>
                  </a:ext>
                </a:extLst>
              </p:cNvPr>
              <p:cNvSpPr/>
              <p:nvPr/>
            </p:nvSpPr>
            <p:spPr>
              <a:xfrm>
                <a:off x="11380551" y="4721255"/>
                <a:ext cx="91135" cy="96980"/>
              </a:xfrm>
              <a:custGeom>
                <a:avLst/>
                <a:gdLst/>
                <a:ahLst/>
                <a:cxnLst/>
                <a:rect l="l" t="t" r="r" b="b"/>
                <a:pathLst>
                  <a:path w="6392" h="6802" extrusionOk="0">
                    <a:moveTo>
                      <a:pt x="192" y="1"/>
                    </a:moveTo>
                    <a:lnTo>
                      <a:pt x="154" y="14"/>
                    </a:lnTo>
                    <a:lnTo>
                      <a:pt x="103" y="39"/>
                    </a:lnTo>
                    <a:lnTo>
                      <a:pt x="77" y="65"/>
                    </a:lnTo>
                    <a:lnTo>
                      <a:pt x="39" y="103"/>
                    </a:lnTo>
                    <a:lnTo>
                      <a:pt x="13" y="142"/>
                    </a:lnTo>
                    <a:lnTo>
                      <a:pt x="0" y="193"/>
                    </a:lnTo>
                    <a:lnTo>
                      <a:pt x="0" y="244"/>
                    </a:lnTo>
                    <a:lnTo>
                      <a:pt x="0" y="6558"/>
                    </a:lnTo>
                    <a:lnTo>
                      <a:pt x="0" y="6610"/>
                    </a:lnTo>
                    <a:lnTo>
                      <a:pt x="13" y="6661"/>
                    </a:lnTo>
                    <a:lnTo>
                      <a:pt x="39" y="6699"/>
                    </a:lnTo>
                    <a:lnTo>
                      <a:pt x="77" y="6738"/>
                    </a:lnTo>
                    <a:lnTo>
                      <a:pt x="103" y="6763"/>
                    </a:lnTo>
                    <a:lnTo>
                      <a:pt x="154" y="6789"/>
                    </a:lnTo>
                    <a:lnTo>
                      <a:pt x="192" y="6802"/>
                    </a:lnTo>
                    <a:lnTo>
                      <a:pt x="295" y="6802"/>
                    </a:lnTo>
                    <a:lnTo>
                      <a:pt x="333" y="6789"/>
                    </a:lnTo>
                    <a:lnTo>
                      <a:pt x="385" y="6763"/>
                    </a:lnTo>
                    <a:lnTo>
                      <a:pt x="410" y="6738"/>
                    </a:lnTo>
                    <a:lnTo>
                      <a:pt x="449" y="6699"/>
                    </a:lnTo>
                    <a:lnTo>
                      <a:pt x="461" y="6661"/>
                    </a:lnTo>
                    <a:lnTo>
                      <a:pt x="487" y="6610"/>
                    </a:lnTo>
                    <a:lnTo>
                      <a:pt x="487" y="6558"/>
                    </a:lnTo>
                    <a:lnTo>
                      <a:pt x="487" y="3062"/>
                    </a:lnTo>
                    <a:lnTo>
                      <a:pt x="3804" y="5201"/>
                    </a:lnTo>
                    <a:lnTo>
                      <a:pt x="3868" y="5226"/>
                    </a:lnTo>
                    <a:lnTo>
                      <a:pt x="3932" y="5239"/>
                    </a:lnTo>
                    <a:lnTo>
                      <a:pt x="6148" y="5239"/>
                    </a:lnTo>
                    <a:lnTo>
                      <a:pt x="6187" y="5226"/>
                    </a:lnTo>
                    <a:lnTo>
                      <a:pt x="6238" y="5214"/>
                    </a:lnTo>
                    <a:lnTo>
                      <a:pt x="6276" y="5201"/>
                    </a:lnTo>
                    <a:lnTo>
                      <a:pt x="6315" y="5162"/>
                    </a:lnTo>
                    <a:lnTo>
                      <a:pt x="6340" y="5124"/>
                    </a:lnTo>
                    <a:lnTo>
                      <a:pt x="6366" y="5086"/>
                    </a:lnTo>
                    <a:lnTo>
                      <a:pt x="6379" y="5047"/>
                    </a:lnTo>
                    <a:lnTo>
                      <a:pt x="6391" y="4996"/>
                    </a:lnTo>
                    <a:lnTo>
                      <a:pt x="6379" y="4945"/>
                    </a:lnTo>
                    <a:lnTo>
                      <a:pt x="6366" y="4893"/>
                    </a:lnTo>
                    <a:lnTo>
                      <a:pt x="6340" y="4855"/>
                    </a:lnTo>
                    <a:lnTo>
                      <a:pt x="6315" y="4817"/>
                    </a:lnTo>
                    <a:lnTo>
                      <a:pt x="6276" y="4791"/>
                    </a:lnTo>
                    <a:lnTo>
                      <a:pt x="6238" y="4765"/>
                    </a:lnTo>
                    <a:lnTo>
                      <a:pt x="6187" y="4753"/>
                    </a:lnTo>
                    <a:lnTo>
                      <a:pt x="4009" y="4753"/>
                    </a:lnTo>
                    <a:lnTo>
                      <a:pt x="487" y="2486"/>
                    </a:lnTo>
                    <a:lnTo>
                      <a:pt x="487" y="244"/>
                    </a:lnTo>
                    <a:lnTo>
                      <a:pt x="487" y="193"/>
                    </a:lnTo>
                    <a:lnTo>
                      <a:pt x="461" y="142"/>
                    </a:lnTo>
                    <a:lnTo>
                      <a:pt x="449" y="103"/>
                    </a:lnTo>
                    <a:lnTo>
                      <a:pt x="410" y="65"/>
                    </a:lnTo>
                    <a:lnTo>
                      <a:pt x="385" y="39"/>
                    </a:lnTo>
                    <a:lnTo>
                      <a:pt x="333" y="14"/>
                    </a:lnTo>
                    <a:lnTo>
                      <a:pt x="29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1933;p38">
                <a:extLst>
                  <a:ext uri="{FF2B5EF4-FFF2-40B4-BE49-F238E27FC236}">
                    <a16:creationId xmlns:a16="http://schemas.microsoft.com/office/drawing/2014/main" id="{3B0BBA2F-E930-1E4A-2CCC-4BFD1FEF8D64}"/>
                  </a:ext>
                </a:extLst>
              </p:cNvPr>
              <p:cNvSpPr/>
              <p:nvPr/>
            </p:nvSpPr>
            <p:spPr>
              <a:xfrm>
                <a:off x="11154842" y="4738236"/>
                <a:ext cx="143360" cy="63746"/>
              </a:xfrm>
              <a:custGeom>
                <a:avLst/>
                <a:gdLst/>
                <a:ahLst/>
                <a:cxnLst/>
                <a:rect l="l" t="t" r="r" b="b"/>
                <a:pathLst>
                  <a:path w="10055" h="4471" extrusionOk="0">
                    <a:moveTo>
                      <a:pt x="206" y="1"/>
                    </a:moveTo>
                    <a:lnTo>
                      <a:pt x="155" y="14"/>
                    </a:lnTo>
                    <a:lnTo>
                      <a:pt x="116" y="39"/>
                    </a:lnTo>
                    <a:lnTo>
                      <a:pt x="78" y="65"/>
                    </a:lnTo>
                    <a:lnTo>
                      <a:pt x="52" y="103"/>
                    </a:lnTo>
                    <a:lnTo>
                      <a:pt x="26" y="142"/>
                    </a:lnTo>
                    <a:lnTo>
                      <a:pt x="14" y="193"/>
                    </a:lnTo>
                    <a:lnTo>
                      <a:pt x="1" y="231"/>
                    </a:lnTo>
                    <a:lnTo>
                      <a:pt x="14" y="283"/>
                    </a:lnTo>
                    <a:lnTo>
                      <a:pt x="26" y="321"/>
                    </a:lnTo>
                    <a:lnTo>
                      <a:pt x="39" y="372"/>
                    </a:lnTo>
                    <a:lnTo>
                      <a:pt x="65" y="411"/>
                    </a:lnTo>
                    <a:lnTo>
                      <a:pt x="103" y="436"/>
                    </a:lnTo>
                    <a:lnTo>
                      <a:pt x="4227" y="3280"/>
                    </a:lnTo>
                    <a:lnTo>
                      <a:pt x="4227" y="4228"/>
                    </a:lnTo>
                    <a:lnTo>
                      <a:pt x="4227" y="4279"/>
                    </a:lnTo>
                    <a:lnTo>
                      <a:pt x="4253" y="4330"/>
                    </a:lnTo>
                    <a:lnTo>
                      <a:pt x="4266" y="4368"/>
                    </a:lnTo>
                    <a:lnTo>
                      <a:pt x="4304" y="4407"/>
                    </a:lnTo>
                    <a:lnTo>
                      <a:pt x="4330" y="4432"/>
                    </a:lnTo>
                    <a:lnTo>
                      <a:pt x="4381" y="4458"/>
                    </a:lnTo>
                    <a:lnTo>
                      <a:pt x="4420" y="4471"/>
                    </a:lnTo>
                    <a:lnTo>
                      <a:pt x="4522" y="4471"/>
                    </a:lnTo>
                    <a:lnTo>
                      <a:pt x="4560" y="4458"/>
                    </a:lnTo>
                    <a:lnTo>
                      <a:pt x="4612" y="4432"/>
                    </a:lnTo>
                    <a:lnTo>
                      <a:pt x="4637" y="4407"/>
                    </a:lnTo>
                    <a:lnTo>
                      <a:pt x="4676" y="4368"/>
                    </a:lnTo>
                    <a:lnTo>
                      <a:pt x="4689" y="4330"/>
                    </a:lnTo>
                    <a:lnTo>
                      <a:pt x="4714" y="4279"/>
                    </a:lnTo>
                    <a:lnTo>
                      <a:pt x="4714" y="4228"/>
                    </a:lnTo>
                    <a:lnTo>
                      <a:pt x="4714" y="3267"/>
                    </a:lnTo>
                    <a:lnTo>
                      <a:pt x="5367" y="2665"/>
                    </a:lnTo>
                    <a:lnTo>
                      <a:pt x="9863" y="2665"/>
                    </a:lnTo>
                    <a:lnTo>
                      <a:pt x="9914" y="2652"/>
                    </a:lnTo>
                    <a:lnTo>
                      <a:pt x="9953" y="2627"/>
                    </a:lnTo>
                    <a:lnTo>
                      <a:pt x="9991" y="2601"/>
                    </a:lnTo>
                    <a:lnTo>
                      <a:pt x="10017" y="2562"/>
                    </a:lnTo>
                    <a:lnTo>
                      <a:pt x="10042" y="2524"/>
                    </a:lnTo>
                    <a:lnTo>
                      <a:pt x="10055" y="2473"/>
                    </a:lnTo>
                    <a:lnTo>
                      <a:pt x="10055" y="2422"/>
                    </a:lnTo>
                    <a:lnTo>
                      <a:pt x="10055" y="2383"/>
                    </a:lnTo>
                    <a:lnTo>
                      <a:pt x="10042" y="2332"/>
                    </a:lnTo>
                    <a:lnTo>
                      <a:pt x="10017" y="2294"/>
                    </a:lnTo>
                    <a:lnTo>
                      <a:pt x="9991" y="2255"/>
                    </a:lnTo>
                    <a:lnTo>
                      <a:pt x="9953" y="2229"/>
                    </a:lnTo>
                    <a:lnTo>
                      <a:pt x="9914" y="2204"/>
                    </a:lnTo>
                    <a:lnTo>
                      <a:pt x="9863" y="2191"/>
                    </a:lnTo>
                    <a:lnTo>
                      <a:pt x="9812" y="2178"/>
                    </a:lnTo>
                    <a:lnTo>
                      <a:pt x="7609" y="2178"/>
                    </a:lnTo>
                    <a:lnTo>
                      <a:pt x="7609" y="1013"/>
                    </a:lnTo>
                    <a:lnTo>
                      <a:pt x="7609" y="962"/>
                    </a:lnTo>
                    <a:lnTo>
                      <a:pt x="7583" y="923"/>
                    </a:lnTo>
                    <a:lnTo>
                      <a:pt x="7570" y="872"/>
                    </a:lnTo>
                    <a:lnTo>
                      <a:pt x="7532" y="846"/>
                    </a:lnTo>
                    <a:lnTo>
                      <a:pt x="7506" y="808"/>
                    </a:lnTo>
                    <a:lnTo>
                      <a:pt x="7455" y="795"/>
                    </a:lnTo>
                    <a:lnTo>
                      <a:pt x="7417" y="769"/>
                    </a:lnTo>
                    <a:lnTo>
                      <a:pt x="7314" y="769"/>
                    </a:lnTo>
                    <a:lnTo>
                      <a:pt x="7276" y="795"/>
                    </a:lnTo>
                    <a:lnTo>
                      <a:pt x="7224" y="808"/>
                    </a:lnTo>
                    <a:lnTo>
                      <a:pt x="7199" y="846"/>
                    </a:lnTo>
                    <a:lnTo>
                      <a:pt x="7160" y="872"/>
                    </a:lnTo>
                    <a:lnTo>
                      <a:pt x="7148" y="923"/>
                    </a:lnTo>
                    <a:lnTo>
                      <a:pt x="7122" y="962"/>
                    </a:lnTo>
                    <a:lnTo>
                      <a:pt x="7122" y="1013"/>
                    </a:lnTo>
                    <a:lnTo>
                      <a:pt x="7122" y="2178"/>
                    </a:lnTo>
                    <a:lnTo>
                      <a:pt x="5265" y="2178"/>
                    </a:lnTo>
                    <a:lnTo>
                      <a:pt x="5226" y="2191"/>
                    </a:lnTo>
                    <a:lnTo>
                      <a:pt x="5188" y="2204"/>
                    </a:lnTo>
                    <a:lnTo>
                      <a:pt x="5137" y="2217"/>
                    </a:lnTo>
                    <a:lnTo>
                      <a:pt x="5111" y="2242"/>
                    </a:lnTo>
                    <a:lnTo>
                      <a:pt x="4445" y="2844"/>
                    </a:lnTo>
                    <a:lnTo>
                      <a:pt x="385" y="39"/>
                    </a:lnTo>
                    <a:lnTo>
                      <a:pt x="347" y="14"/>
                    </a:lnTo>
                    <a:lnTo>
                      <a:pt x="29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1934;p38">
                <a:extLst>
                  <a:ext uri="{FF2B5EF4-FFF2-40B4-BE49-F238E27FC236}">
                    <a16:creationId xmlns:a16="http://schemas.microsoft.com/office/drawing/2014/main" id="{94B3C567-6562-0083-12A9-45EEA024C6A2}"/>
                  </a:ext>
                </a:extLst>
              </p:cNvPr>
              <p:cNvSpPr/>
              <p:nvPr/>
            </p:nvSpPr>
            <p:spPr>
              <a:xfrm>
                <a:off x="11154842" y="4836298"/>
                <a:ext cx="26676" cy="6958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488" extrusionOk="0">
                    <a:moveTo>
                      <a:pt x="244" y="1"/>
                    </a:moveTo>
                    <a:lnTo>
                      <a:pt x="193" y="14"/>
                    </a:lnTo>
                    <a:lnTo>
                      <a:pt x="155" y="26"/>
                    </a:lnTo>
                    <a:lnTo>
                      <a:pt x="116" y="52"/>
                    </a:lnTo>
                    <a:lnTo>
                      <a:pt x="78" y="78"/>
                    </a:lnTo>
                    <a:lnTo>
                      <a:pt x="39" y="116"/>
                    </a:lnTo>
                    <a:lnTo>
                      <a:pt x="26" y="154"/>
                    </a:lnTo>
                    <a:lnTo>
                      <a:pt x="14" y="206"/>
                    </a:lnTo>
                    <a:lnTo>
                      <a:pt x="1" y="244"/>
                    </a:lnTo>
                    <a:lnTo>
                      <a:pt x="14" y="295"/>
                    </a:lnTo>
                    <a:lnTo>
                      <a:pt x="26" y="347"/>
                    </a:lnTo>
                    <a:lnTo>
                      <a:pt x="39" y="385"/>
                    </a:lnTo>
                    <a:lnTo>
                      <a:pt x="78" y="423"/>
                    </a:lnTo>
                    <a:lnTo>
                      <a:pt x="116" y="449"/>
                    </a:lnTo>
                    <a:lnTo>
                      <a:pt x="155" y="475"/>
                    </a:lnTo>
                    <a:lnTo>
                      <a:pt x="193" y="487"/>
                    </a:lnTo>
                    <a:lnTo>
                      <a:pt x="1679" y="487"/>
                    </a:lnTo>
                    <a:lnTo>
                      <a:pt x="1730" y="475"/>
                    </a:lnTo>
                    <a:lnTo>
                      <a:pt x="1768" y="449"/>
                    </a:lnTo>
                    <a:lnTo>
                      <a:pt x="1807" y="423"/>
                    </a:lnTo>
                    <a:lnTo>
                      <a:pt x="1832" y="385"/>
                    </a:lnTo>
                    <a:lnTo>
                      <a:pt x="1858" y="347"/>
                    </a:lnTo>
                    <a:lnTo>
                      <a:pt x="1871" y="295"/>
                    </a:lnTo>
                    <a:lnTo>
                      <a:pt x="1871" y="244"/>
                    </a:lnTo>
                    <a:lnTo>
                      <a:pt x="1871" y="206"/>
                    </a:lnTo>
                    <a:lnTo>
                      <a:pt x="1858" y="154"/>
                    </a:lnTo>
                    <a:lnTo>
                      <a:pt x="1832" y="116"/>
                    </a:lnTo>
                    <a:lnTo>
                      <a:pt x="1807" y="78"/>
                    </a:lnTo>
                    <a:lnTo>
                      <a:pt x="1768" y="52"/>
                    </a:lnTo>
                    <a:lnTo>
                      <a:pt x="1730" y="26"/>
                    </a:lnTo>
                    <a:lnTo>
                      <a:pt x="1679" y="14"/>
                    </a:lnTo>
                    <a:lnTo>
                      <a:pt x="16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1935;p38">
                <a:extLst>
                  <a:ext uri="{FF2B5EF4-FFF2-40B4-BE49-F238E27FC236}">
                    <a16:creationId xmlns:a16="http://schemas.microsoft.com/office/drawing/2014/main" id="{0774225D-907F-1C41-F6AA-24DB0259D7FD}"/>
                  </a:ext>
                </a:extLst>
              </p:cNvPr>
              <p:cNvSpPr/>
              <p:nvPr/>
            </p:nvSpPr>
            <p:spPr>
              <a:xfrm>
                <a:off x="11215108" y="4877573"/>
                <a:ext cx="52425" cy="70319"/>
              </a:xfrm>
              <a:custGeom>
                <a:avLst/>
                <a:gdLst/>
                <a:ahLst/>
                <a:cxnLst/>
                <a:rect l="l" t="t" r="r" b="b"/>
                <a:pathLst>
                  <a:path w="3677" h="4932" extrusionOk="0">
                    <a:moveTo>
                      <a:pt x="244" y="0"/>
                    </a:moveTo>
                    <a:lnTo>
                      <a:pt x="193" y="13"/>
                    </a:lnTo>
                    <a:lnTo>
                      <a:pt x="154" y="26"/>
                    </a:lnTo>
                    <a:lnTo>
                      <a:pt x="103" y="52"/>
                    </a:lnTo>
                    <a:lnTo>
                      <a:pt x="77" y="77"/>
                    </a:lnTo>
                    <a:lnTo>
                      <a:pt x="39" y="116"/>
                    </a:lnTo>
                    <a:lnTo>
                      <a:pt x="26" y="154"/>
                    </a:lnTo>
                    <a:lnTo>
                      <a:pt x="0" y="192"/>
                    </a:lnTo>
                    <a:lnTo>
                      <a:pt x="0" y="244"/>
                    </a:lnTo>
                    <a:lnTo>
                      <a:pt x="0" y="4688"/>
                    </a:lnTo>
                    <a:lnTo>
                      <a:pt x="0" y="4739"/>
                    </a:lnTo>
                    <a:lnTo>
                      <a:pt x="26" y="4778"/>
                    </a:lnTo>
                    <a:lnTo>
                      <a:pt x="39" y="4829"/>
                    </a:lnTo>
                    <a:lnTo>
                      <a:pt x="77" y="4867"/>
                    </a:lnTo>
                    <a:lnTo>
                      <a:pt x="103" y="4893"/>
                    </a:lnTo>
                    <a:lnTo>
                      <a:pt x="154" y="4919"/>
                    </a:lnTo>
                    <a:lnTo>
                      <a:pt x="193" y="4931"/>
                    </a:lnTo>
                    <a:lnTo>
                      <a:pt x="295" y="4931"/>
                    </a:lnTo>
                    <a:lnTo>
                      <a:pt x="333" y="4919"/>
                    </a:lnTo>
                    <a:lnTo>
                      <a:pt x="385" y="4893"/>
                    </a:lnTo>
                    <a:lnTo>
                      <a:pt x="410" y="4867"/>
                    </a:lnTo>
                    <a:lnTo>
                      <a:pt x="449" y="4829"/>
                    </a:lnTo>
                    <a:lnTo>
                      <a:pt x="462" y="4778"/>
                    </a:lnTo>
                    <a:lnTo>
                      <a:pt x="487" y="4739"/>
                    </a:lnTo>
                    <a:lnTo>
                      <a:pt x="487" y="4688"/>
                    </a:lnTo>
                    <a:lnTo>
                      <a:pt x="487" y="3228"/>
                    </a:lnTo>
                    <a:lnTo>
                      <a:pt x="3484" y="3228"/>
                    </a:lnTo>
                    <a:lnTo>
                      <a:pt x="3523" y="3215"/>
                    </a:lnTo>
                    <a:lnTo>
                      <a:pt x="3574" y="3190"/>
                    </a:lnTo>
                    <a:lnTo>
                      <a:pt x="3599" y="3164"/>
                    </a:lnTo>
                    <a:lnTo>
                      <a:pt x="3638" y="3125"/>
                    </a:lnTo>
                    <a:lnTo>
                      <a:pt x="3651" y="3087"/>
                    </a:lnTo>
                    <a:lnTo>
                      <a:pt x="3663" y="3036"/>
                    </a:lnTo>
                    <a:lnTo>
                      <a:pt x="3676" y="2997"/>
                    </a:lnTo>
                    <a:lnTo>
                      <a:pt x="3663" y="2946"/>
                    </a:lnTo>
                    <a:lnTo>
                      <a:pt x="3651" y="2895"/>
                    </a:lnTo>
                    <a:lnTo>
                      <a:pt x="3638" y="2856"/>
                    </a:lnTo>
                    <a:lnTo>
                      <a:pt x="3599" y="2818"/>
                    </a:lnTo>
                    <a:lnTo>
                      <a:pt x="3574" y="2792"/>
                    </a:lnTo>
                    <a:lnTo>
                      <a:pt x="3523" y="2767"/>
                    </a:lnTo>
                    <a:lnTo>
                      <a:pt x="3484" y="2754"/>
                    </a:lnTo>
                    <a:lnTo>
                      <a:pt x="487" y="2754"/>
                    </a:lnTo>
                    <a:lnTo>
                      <a:pt x="487" y="244"/>
                    </a:lnTo>
                    <a:lnTo>
                      <a:pt x="487" y="192"/>
                    </a:lnTo>
                    <a:lnTo>
                      <a:pt x="462" y="154"/>
                    </a:lnTo>
                    <a:lnTo>
                      <a:pt x="449" y="116"/>
                    </a:lnTo>
                    <a:lnTo>
                      <a:pt x="410" y="77"/>
                    </a:lnTo>
                    <a:lnTo>
                      <a:pt x="385" y="52"/>
                    </a:lnTo>
                    <a:lnTo>
                      <a:pt x="333" y="26"/>
                    </a:lnTo>
                    <a:lnTo>
                      <a:pt x="295" y="1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1936;p38">
                <a:extLst>
                  <a:ext uri="{FF2B5EF4-FFF2-40B4-BE49-F238E27FC236}">
                    <a16:creationId xmlns:a16="http://schemas.microsoft.com/office/drawing/2014/main" id="{4FAF592C-D67D-EACE-BFE6-018883CC6011}"/>
                  </a:ext>
                </a:extLst>
              </p:cNvPr>
              <p:cNvSpPr/>
              <p:nvPr/>
            </p:nvSpPr>
            <p:spPr>
              <a:xfrm>
                <a:off x="11177312" y="4798501"/>
                <a:ext cx="82551" cy="82551"/>
              </a:xfrm>
              <a:custGeom>
                <a:avLst/>
                <a:gdLst/>
                <a:ahLst/>
                <a:cxnLst/>
                <a:rect l="l" t="t" r="r" b="b"/>
                <a:pathLst>
                  <a:path w="5790" h="5790" extrusionOk="0">
                    <a:moveTo>
                      <a:pt x="2178" y="1"/>
                    </a:moveTo>
                    <a:lnTo>
                      <a:pt x="2178" y="590"/>
                    </a:lnTo>
                    <a:lnTo>
                      <a:pt x="1973" y="667"/>
                    </a:lnTo>
                    <a:lnTo>
                      <a:pt x="1768" y="756"/>
                    </a:lnTo>
                    <a:lnTo>
                      <a:pt x="1358" y="346"/>
                    </a:lnTo>
                    <a:lnTo>
                      <a:pt x="346" y="1358"/>
                    </a:lnTo>
                    <a:lnTo>
                      <a:pt x="756" y="1768"/>
                    </a:lnTo>
                    <a:lnTo>
                      <a:pt x="666" y="1973"/>
                    </a:lnTo>
                    <a:lnTo>
                      <a:pt x="589" y="2191"/>
                    </a:lnTo>
                    <a:lnTo>
                      <a:pt x="0" y="2191"/>
                    </a:lnTo>
                    <a:lnTo>
                      <a:pt x="0" y="3612"/>
                    </a:lnTo>
                    <a:lnTo>
                      <a:pt x="589" y="3612"/>
                    </a:lnTo>
                    <a:lnTo>
                      <a:pt x="666" y="3830"/>
                    </a:lnTo>
                    <a:lnTo>
                      <a:pt x="756" y="4035"/>
                    </a:lnTo>
                    <a:lnTo>
                      <a:pt x="346" y="4445"/>
                    </a:lnTo>
                    <a:lnTo>
                      <a:pt x="1358" y="5457"/>
                    </a:lnTo>
                    <a:lnTo>
                      <a:pt x="1768" y="5034"/>
                    </a:lnTo>
                    <a:lnTo>
                      <a:pt x="1973" y="5136"/>
                    </a:lnTo>
                    <a:lnTo>
                      <a:pt x="2178" y="5213"/>
                    </a:lnTo>
                    <a:lnTo>
                      <a:pt x="2178" y="5790"/>
                    </a:lnTo>
                    <a:lnTo>
                      <a:pt x="3612" y="5790"/>
                    </a:lnTo>
                    <a:lnTo>
                      <a:pt x="3612" y="5213"/>
                    </a:lnTo>
                    <a:lnTo>
                      <a:pt x="3817" y="5136"/>
                    </a:lnTo>
                    <a:lnTo>
                      <a:pt x="4022" y="5034"/>
                    </a:lnTo>
                    <a:lnTo>
                      <a:pt x="4432" y="5457"/>
                    </a:lnTo>
                    <a:lnTo>
                      <a:pt x="5444" y="4445"/>
                    </a:lnTo>
                    <a:lnTo>
                      <a:pt x="5034" y="4035"/>
                    </a:lnTo>
                    <a:lnTo>
                      <a:pt x="5123" y="3830"/>
                    </a:lnTo>
                    <a:lnTo>
                      <a:pt x="5200" y="3612"/>
                    </a:lnTo>
                    <a:lnTo>
                      <a:pt x="5789" y="3612"/>
                    </a:lnTo>
                    <a:lnTo>
                      <a:pt x="5789" y="2191"/>
                    </a:lnTo>
                    <a:lnTo>
                      <a:pt x="5200" y="2191"/>
                    </a:lnTo>
                    <a:lnTo>
                      <a:pt x="5123" y="1973"/>
                    </a:lnTo>
                    <a:lnTo>
                      <a:pt x="5034" y="1768"/>
                    </a:lnTo>
                    <a:lnTo>
                      <a:pt x="5444" y="1358"/>
                    </a:lnTo>
                    <a:lnTo>
                      <a:pt x="4432" y="346"/>
                    </a:lnTo>
                    <a:lnTo>
                      <a:pt x="4022" y="756"/>
                    </a:lnTo>
                    <a:lnTo>
                      <a:pt x="3817" y="667"/>
                    </a:lnTo>
                    <a:lnTo>
                      <a:pt x="3612" y="590"/>
                    </a:lnTo>
                    <a:lnTo>
                      <a:pt x="36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1937;p38">
                <a:extLst>
                  <a:ext uri="{FF2B5EF4-FFF2-40B4-BE49-F238E27FC236}">
                    <a16:creationId xmlns:a16="http://schemas.microsoft.com/office/drawing/2014/main" id="{EBD2D1F5-6612-D217-3D2A-F1E3A3DB858E}"/>
                  </a:ext>
                </a:extLst>
              </p:cNvPr>
              <p:cNvSpPr/>
              <p:nvPr/>
            </p:nvSpPr>
            <p:spPr>
              <a:xfrm>
                <a:off x="11290701" y="4758510"/>
                <a:ext cx="59183" cy="59183"/>
              </a:xfrm>
              <a:custGeom>
                <a:avLst/>
                <a:gdLst/>
                <a:ahLst/>
                <a:cxnLst/>
                <a:rect l="l" t="t" r="r" b="b"/>
                <a:pathLst>
                  <a:path w="4151" h="4151" extrusionOk="0">
                    <a:moveTo>
                      <a:pt x="1743" y="1"/>
                    </a:moveTo>
                    <a:lnTo>
                      <a:pt x="1743" y="295"/>
                    </a:lnTo>
                    <a:lnTo>
                      <a:pt x="1602" y="321"/>
                    </a:lnTo>
                    <a:lnTo>
                      <a:pt x="1461" y="372"/>
                    </a:lnTo>
                    <a:lnTo>
                      <a:pt x="1320" y="116"/>
                    </a:lnTo>
                    <a:lnTo>
                      <a:pt x="757" y="449"/>
                    </a:lnTo>
                    <a:lnTo>
                      <a:pt x="897" y="705"/>
                    </a:lnTo>
                    <a:lnTo>
                      <a:pt x="795" y="795"/>
                    </a:lnTo>
                    <a:lnTo>
                      <a:pt x="692" y="910"/>
                    </a:lnTo>
                    <a:lnTo>
                      <a:pt x="436" y="756"/>
                    </a:lnTo>
                    <a:lnTo>
                      <a:pt x="116" y="1320"/>
                    </a:lnTo>
                    <a:lnTo>
                      <a:pt x="372" y="1473"/>
                    </a:lnTo>
                    <a:lnTo>
                      <a:pt x="321" y="1614"/>
                    </a:lnTo>
                    <a:lnTo>
                      <a:pt x="283" y="1755"/>
                    </a:lnTo>
                    <a:lnTo>
                      <a:pt x="1" y="1755"/>
                    </a:lnTo>
                    <a:lnTo>
                      <a:pt x="1" y="2408"/>
                    </a:lnTo>
                    <a:lnTo>
                      <a:pt x="283" y="2408"/>
                    </a:lnTo>
                    <a:lnTo>
                      <a:pt x="321" y="2549"/>
                    </a:lnTo>
                    <a:lnTo>
                      <a:pt x="372" y="2690"/>
                    </a:lnTo>
                    <a:lnTo>
                      <a:pt x="116" y="2831"/>
                    </a:lnTo>
                    <a:lnTo>
                      <a:pt x="436" y="3395"/>
                    </a:lnTo>
                    <a:lnTo>
                      <a:pt x="692" y="3254"/>
                    </a:lnTo>
                    <a:lnTo>
                      <a:pt x="795" y="3356"/>
                    </a:lnTo>
                    <a:lnTo>
                      <a:pt x="897" y="3459"/>
                    </a:lnTo>
                    <a:lnTo>
                      <a:pt x="757" y="3715"/>
                    </a:lnTo>
                    <a:lnTo>
                      <a:pt x="1320" y="4035"/>
                    </a:lnTo>
                    <a:lnTo>
                      <a:pt x="1461" y="3792"/>
                    </a:lnTo>
                    <a:lnTo>
                      <a:pt x="1602" y="3830"/>
                    </a:lnTo>
                    <a:lnTo>
                      <a:pt x="1743" y="3869"/>
                    </a:lnTo>
                    <a:lnTo>
                      <a:pt x="1743" y="4150"/>
                    </a:lnTo>
                    <a:lnTo>
                      <a:pt x="2396" y="4150"/>
                    </a:lnTo>
                    <a:lnTo>
                      <a:pt x="2396" y="3869"/>
                    </a:lnTo>
                    <a:lnTo>
                      <a:pt x="2550" y="3830"/>
                    </a:lnTo>
                    <a:lnTo>
                      <a:pt x="2678" y="3792"/>
                    </a:lnTo>
                    <a:lnTo>
                      <a:pt x="2831" y="4035"/>
                    </a:lnTo>
                    <a:lnTo>
                      <a:pt x="3395" y="3715"/>
                    </a:lnTo>
                    <a:lnTo>
                      <a:pt x="3254" y="3459"/>
                    </a:lnTo>
                    <a:lnTo>
                      <a:pt x="3357" y="3356"/>
                    </a:lnTo>
                    <a:lnTo>
                      <a:pt x="3459" y="3254"/>
                    </a:lnTo>
                    <a:lnTo>
                      <a:pt x="3702" y="3395"/>
                    </a:lnTo>
                    <a:lnTo>
                      <a:pt x="4035" y="2831"/>
                    </a:lnTo>
                    <a:lnTo>
                      <a:pt x="3779" y="2690"/>
                    </a:lnTo>
                    <a:lnTo>
                      <a:pt x="3830" y="2549"/>
                    </a:lnTo>
                    <a:lnTo>
                      <a:pt x="3856" y="2408"/>
                    </a:lnTo>
                    <a:lnTo>
                      <a:pt x="4151" y="2408"/>
                    </a:lnTo>
                    <a:lnTo>
                      <a:pt x="4151" y="1755"/>
                    </a:lnTo>
                    <a:lnTo>
                      <a:pt x="3856" y="1755"/>
                    </a:lnTo>
                    <a:lnTo>
                      <a:pt x="3830" y="1614"/>
                    </a:lnTo>
                    <a:lnTo>
                      <a:pt x="3779" y="1473"/>
                    </a:lnTo>
                    <a:lnTo>
                      <a:pt x="4035" y="1320"/>
                    </a:lnTo>
                    <a:lnTo>
                      <a:pt x="3702" y="756"/>
                    </a:lnTo>
                    <a:lnTo>
                      <a:pt x="3459" y="910"/>
                    </a:lnTo>
                    <a:lnTo>
                      <a:pt x="3357" y="795"/>
                    </a:lnTo>
                    <a:lnTo>
                      <a:pt x="3254" y="705"/>
                    </a:lnTo>
                    <a:lnTo>
                      <a:pt x="3395" y="449"/>
                    </a:lnTo>
                    <a:lnTo>
                      <a:pt x="2831" y="116"/>
                    </a:lnTo>
                    <a:lnTo>
                      <a:pt x="2678" y="372"/>
                    </a:lnTo>
                    <a:lnTo>
                      <a:pt x="2550" y="321"/>
                    </a:lnTo>
                    <a:lnTo>
                      <a:pt x="2396" y="295"/>
                    </a:lnTo>
                    <a:lnTo>
                      <a:pt x="23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1938;p38">
                <a:extLst>
                  <a:ext uri="{FF2B5EF4-FFF2-40B4-BE49-F238E27FC236}">
                    <a16:creationId xmlns:a16="http://schemas.microsoft.com/office/drawing/2014/main" id="{2A19DE74-087D-CAC5-9F43-6D4AF0E61CEC}"/>
                  </a:ext>
                </a:extLst>
              </p:cNvPr>
              <p:cNvSpPr/>
              <p:nvPr/>
            </p:nvSpPr>
            <p:spPr>
              <a:xfrm>
                <a:off x="11330693" y="4814755"/>
                <a:ext cx="106661" cy="10793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7570" extrusionOk="0">
                    <a:moveTo>
                      <a:pt x="2819" y="0"/>
                    </a:moveTo>
                    <a:lnTo>
                      <a:pt x="2819" y="679"/>
                    </a:lnTo>
                    <a:lnTo>
                      <a:pt x="2626" y="743"/>
                    </a:lnTo>
                    <a:lnTo>
                      <a:pt x="2447" y="820"/>
                    </a:lnTo>
                    <a:lnTo>
                      <a:pt x="2281" y="897"/>
                    </a:lnTo>
                    <a:lnTo>
                      <a:pt x="2114" y="987"/>
                    </a:lnTo>
                    <a:lnTo>
                      <a:pt x="1948" y="1076"/>
                    </a:lnTo>
                    <a:lnTo>
                      <a:pt x="1794" y="1192"/>
                    </a:lnTo>
                    <a:lnTo>
                      <a:pt x="1653" y="1307"/>
                    </a:lnTo>
                    <a:lnTo>
                      <a:pt x="1512" y="1435"/>
                    </a:lnTo>
                    <a:lnTo>
                      <a:pt x="923" y="1089"/>
                    </a:lnTo>
                    <a:lnTo>
                      <a:pt x="1" y="2703"/>
                    </a:lnTo>
                    <a:lnTo>
                      <a:pt x="577" y="3036"/>
                    </a:lnTo>
                    <a:lnTo>
                      <a:pt x="539" y="3215"/>
                    </a:lnTo>
                    <a:lnTo>
                      <a:pt x="513" y="3407"/>
                    </a:lnTo>
                    <a:lnTo>
                      <a:pt x="487" y="3599"/>
                    </a:lnTo>
                    <a:lnTo>
                      <a:pt x="487" y="3792"/>
                    </a:lnTo>
                    <a:lnTo>
                      <a:pt x="487" y="3984"/>
                    </a:lnTo>
                    <a:lnTo>
                      <a:pt x="513" y="4176"/>
                    </a:lnTo>
                    <a:lnTo>
                      <a:pt x="539" y="4355"/>
                    </a:lnTo>
                    <a:lnTo>
                      <a:pt x="577" y="4534"/>
                    </a:lnTo>
                    <a:lnTo>
                      <a:pt x="1" y="4880"/>
                    </a:lnTo>
                    <a:lnTo>
                      <a:pt x="923" y="6481"/>
                    </a:lnTo>
                    <a:lnTo>
                      <a:pt x="1512" y="6148"/>
                    </a:lnTo>
                    <a:lnTo>
                      <a:pt x="1653" y="6276"/>
                    </a:lnTo>
                    <a:lnTo>
                      <a:pt x="1794" y="6392"/>
                    </a:lnTo>
                    <a:lnTo>
                      <a:pt x="1948" y="6494"/>
                    </a:lnTo>
                    <a:lnTo>
                      <a:pt x="2114" y="6596"/>
                    </a:lnTo>
                    <a:lnTo>
                      <a:pt x="2281" y="6686"/>
                    </a:lnTo>
                    <a:lnTo>
                      <a:pt x="2447" y="6763"/>
                    </a:lnTo>
                    <a:lnTo>
                      <a:pt x="2626" y="6827"/>
                    </a:lnTo>
                    <a:lnTo>
                      <a:pt x="2819" y="6891"/>
                    </a:lnTo>
                    <a:lnTo>
                      <a:pt x="2819" y="7570"/>
                    </a:lnTo>
                    <a:lnTo>
                      <a:pt x="4663" y="7570"/>
                    </a:lnTo>
                    <a:lnTo>
                      <a:pt x="4663" y="6891"/>
                    </a:lnTo>
                    <a:lnTo>
                      <a:pt x="4855" y="6827"/>
                    </a:lnTo>
                    <a:lnTo>
                      <a:pt x="5021" y="6763"/>
                    </a:lnTo>
                    <a:lnTo>
                      <a:pt x="5201" y="6686"/>
                    </a:lnTo>
                    <a:lnTo>
                      <a:pt x="5367" y="6596"/>
                    </a:lnTo>
                    <a:lnTo>
                      <a:pt x="5534" y="6494"/>
                    </a:lnTo>
                    <a:lnTo>
                      <a:pt x="5687" y="6392"/>
                    </a:lnTo>
                    <a:lnTo>
                      <a:pt x="5828" y="6276"/>
                    </a:lnTo>
                    <a:lnTo>
                      <a:pt x="5969" y="6148"/>
                    </a:lnTo>
                    <a:lnTo>
                      <a:pt x="6558" y="6481"/>
                    </a:lnTo>
                    <a:lnTo>
                      <a:pt x="7481" y="4880"/>
                    </a:lnTo>
                    <a:lnTo>
                      <a:pt x="6891" y="4534"/>
                    </a:lnTo>
                    <a:lnTo>
                      <a:pt x="6930" y="4355"/>
                    </a:lnTo>
                    <a:lnTo>
                      <a:pt x="6968" y="4176"/>
                    </a:lnTo>
                    <a:lnTo>
                      <a:pt x="6981" y="3984"/>
                    </a:lnTo>
                    <a:lnTo>
                      <a:pt x="6994" y="3792"/>
                    </a:lnTo>
                    <a:lnTo>
                      <a:pt x="6981" y="3599"/>
                    </a:lnTo>
                    <a:lnTo>
                      <a:pt x="6968" y="3407"/>
                    </a:lnTo>
                    <a:lnTo>
                      <a:pt x="6930" y="3215"/>
                    </a:lnTo>
                    <a:lnTo>
                      <a:pt x="6891" y="3036"/>
                    </a:lnTo>
                    <a:lnTo>
                      <a:pt x="7481" y="2703"/>
                    </a:lnTo>
                    <a:lnTo>
                      <a:pt x="6558" y="1089"/>
                    </a:lnTo>
                    <a:lnTo>
                      <a:pt x="5969" y="1435"/>
                    </a:lnTo>
                    <a:lnTo>
                      <a:pt x="5828" y="1307"/>
                    </a:lnTo>
                    <a:lnTo>
                      <a:pt x="5687" y="1192"/>
                    </a:lnTo>
                    <a:lnTo>
                      <a:pt x="5534" y="1076"/>
                    </a:lnTo>
                    <a:lnTo>
                      <a:pt x="5367" y="987"/>
                    </a:lnTo>
                    <a:lnTo>
                      <a:pt x="5201" y="897"/>
                    </a:lnTo>
                    <a:lnTo>
                      <a:pt x="5021" y="820"/>
                    </a:lnTo>
                    <a:lnTo>
                      <a:pt x="4855" y="743"/>
                    </a:lnTo>
                    <a:lnTo>
                      <a:pt x="4663" y="679"/>
                    </a:lnTo>
                    <a:lnTo>
                      <a:pt x="46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1939;p38">
                <a:extLst>
                  <a:ext uri="{FF2B5EF4-FFF2-40B4-BE49-F238E27FC236}">
                    <a16:creationId xmlns:a16="http://schemas.microsoft.com/office/drawing/2014/main" id="{0E54DC92-170B-A3E0-E091-064B97E0BBAD}"/>
                  </a:ext>
                </a:extLst>
              </p:cNvPr>
              <p:cNvSpPr/>
              <p:nvPr/>
            </p:nvSpPr>
            <p:spPr>
              <a:xfrm>
                <a:off x="11251807" y="4744637"/>
                <a:ext cx="16082" cy="16082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1128" extrusionOk="0">
                    <a:moveTo>
                      <a:pt x="564" y="0"/>
                    </a:moveTo>
                    <a:lnTo>
                      <a:pt x="449" y="13"/>
                    </a:lnTo>
                    <a:lnTo>
                      <a:pt x="347" y="39"/>
                    </a:lnTo>
                    <a:lnTo>
                      <a:pt x="244" y="90"/>
                    </a:lnTo>
                    <a:lnTo>
                      <a:pt x="167" y="167"/>
                    </a:lnTo>
                    <a:lnTo>
                      <a:pt x="90" y="244"/>
                    </a:lnTo>
                    <a:lnTo>
                      <a:pt x="39" y="346"/>
                    </a:lnTo>
                    <a:lnTo>
                      <a:pt x="14" y="448"/>
                    </a:lnTo>
                    <a:lnTo>
                      <a:pt x="1" y="564"/>
                    </a:lnTo>
                    <a:lnTo>
                      <a:pt x="14" y="679"/>
                    </a:lnTo>
                    <a:lnTo>
                      <a:pt x="39" y="781"/>
                    </a:lnTo>
                    <a:lnTo>
                      <a:pt x="90" y="884"/>
                    </a:lnTo>
                    <a:lnTo>
                      <a:pt x="167" y="961"/>
                    </a:lnTo>
                    <a:lnTo>
                      <a:pt x="244" y="1038"/>
                    </a:lnTo>
                    <a:lnTo>
                      <a:pt x="347" y="1089"/>
                    </a:lnTo>
                    <a:lnTo>
                      <a:pt x="449" y="1114"/>
                    </a:lnTo>
                    <a:lnTo>
                      <a:pt x="564" y="1127"/>
                    </a:lnTo>
                    <a:lnTo>
                      <a:pt x="680" y="1114"/>
                    </a:lnTo>
                    <a:lnTo>
                      <a:pt x="782" y="1089"/>
                    </a:lnTo>
                    <a:lnTo>
                      <a:pt x="885" y="1038"/>
                    </a:lnTo>
                    <a:lnTo>
                      <a:pt x="961" y="961"/>
                    </a:lnTo>
                    <a:lnTo>
                      <a:pt x="1038" y="884"/>
                    </a:lnTo>
                    <a:lnTo>
                      <a:pt x="1089" y="781"/>
                    </a:lnTo>
                    <a:lnTo>
                      <a:pt x="1115" y="679"/>
                    </a:lnTo>
                    <a:lnTo>
                      <a:pt x="1128" y="564"/>
                    </a:lnTo>
                    <a:lnTo>
                      <a:pt x="1115" y="448"/>
                    </a:lnTo>
                    <a:lnTo>
                      <a:pt x="1089" y="346"/>
                    </a:lnTo>
                    <a:lnTo>
                      <a:pt x="1038" y="244"/>
                    </a:lnTo>
                    <a:lnTo>
                      <a:pt x="961" y="167"/>
                    </a:lnTo>
                    <a:lnTo>
                      <a:pt x="885" y="90"/>
                    </a:lnTo>
                    <a:lnTo>
                      <a:pt x="782" y="39"/>
                    </a:lnTo>
                    <a:lnTo>
                      <a:pt x="680" y="13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1940;p38">
                <a:extLst>
                  <a:ext uri="{FF2B5EF4-FFF2-40B4-BE49-F238E27FC236}">
                    <a16:creationId xmlns:a16="http://schemas.microsoft.com/office/drawing/2014/main" id="{A3D09524-C5CB-EAEE-D92E-CFC5898EAE6B}"/>
                  </a:ext>
                </a:extLst>
              </p:cNvPr>
              <p:cNvSpPr/>
              <p:nvPr/>
            </p:nvSpPr>
            <p:spPr>
              <a:xfrm>
                <a:off x="11150280" y="4831735"/>
                <a:ext cx="16082" cy="16268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1141" extrusionOk="0">
                    <a:moveTo>
                      <a:pt x="564" y="1"/>
                    </a:moveTo>
                    <a:lnTo>
                      <a:pt x="449" y="13"/>
                    </a:lnTo>
                    <a:lnTo>
                      <a:pt x="346" y="52"/>
                    </a:lnTo>
                    <a:lnTo>
                      <a:pt x="244" y="103"/>
                    </a:lnTo>
                    <a:lnTo>
                      <a:pt x="167" y="167"/>
                    </a:lnTo>
                    <a:lnTo>
                      <a:pt x="90" y="257"/>
                    </a:lnTo>
                    <a:lnTo>
                      <a:pt x="39" y="346"/>
                    </a:lnTo>
                    <a:lnTo>
                      <a:pt x="13" y="449"/>
                    </a:lnTo>
                    <a:lnTo>
                      <a:pt x="1" y="564"/>
                    </a:lnTo>
                    <a:lnTo>
                      <a:pt x="13" y="679"/>
                    </a:lnTo>
                    <a:lnTo>
                      <a:pt x="39" y="795"/>
                    </a:lnTo>
                    <a:lnTo>
                      <a:pt x="90" y="884"/>
                    </a:lnTo>
                    <a:lnTo>
                      <a:pt x="167" y="974"/>
                    </a:lnTo>
                    <a:lnTo>
                      <a:pt x="244" y="1038"/>
                    </a:lnTo>
                    <a:lnTo>
                      <a:pt x="346" y="1089"/>
                    </a:lnTo>
                    <a:lnTo>
                      <a:pt x="449" y="1128"/>
                    </a:lnTo>
                    <a:lnTo>
                      <a:pt x="564" y="1140"/>
                    </a:lnTo>
                    <a:lnTo>
                      <a:pt x="679" y="1128"/>
                    </a:lnTo>
                    <a:lnTo>
                      <a:pt x="782" y="1089"/>
                    </a:lnTo>
                    <a:lnTo>
                      <a:pt x="884" y="1038"/>
                    </a:lnTo>
                    <a:lnTo>
                      <a:pt x="961" y="974"/>
                    </a:lnTo>
                    <a:lnTo>
                      <a:pt x="1038" y="884"/>
                    </a:lnTo>
                    <a:lnTo>
                      <a:pt x="1089" y="795"/>
                    </a:lnTo>
                    <a:lnTo>
                      <a:pt x="1128" y="679"/>
                    </a:lnTo>
                    <a:lnTo>
                      <a:pt x="1128" y="564"/>
                    </a:lnTo>
                    <a:lnTo>
                      <a:pt x="1128" y="449"/>
                    </a:lnTo>
                    <a:lnTo>
                      <a:pt x="1089" y="346"/>
                    </a:lnTo>
                    <a:lnTo>
                      <a:pt x="1038" y="257"/>
                    </a:lnTo>
                    <a:lnTo>
                      <a:pt x="961" y="167"/>
                    </a:lnTo>
                    <a:lnTo>
                      <a:pt x="884" y="103"/>
                    </a:lnTo>
                    <a:lnTo>
                      <a:pt x="782" y="52"/>
                    </a:lnTo>
                    <a:lnTo>
                      <a:pt x="679" y="13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1941;p38">
                <a:extLst>
                  <a:ext uri="{FF2B5EF4-FFF2-40B4-BE49-F238E27FC236}">
                    <a16:creationId xmlns:a16="http://schemas.microsoft.com/office/drawing/2014/main" id="{0F92B74E-E916-209F-5CEE-ED395A1E8035}"/>
                  </a:ext>
                </a:extLst>
              </p:cNvPr>
              <p:cNvSpPr/>
              <p:nvPr/>
            </p:nvSpPr>
            <p:spPr>
              <a:xfrm>
                <a:off x="11256013" y="4912090"/>
                <a:ext cx="16082" cy="16254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1140" extrusionOk="0">
                    <a:moveTo>
                      <a:pt x="564" y="0"/>
                    </a:moveTo>
                    <a:lnTo>
                      <a:pt x="449" y="13"/>
                    </a:lnTo>
                    <a:lnTo>
                      <a:pt x="346" y="51"/>
                    </a:lnTo>
                    <a:lnTo>
                      <a:pt x="244" y="102"/>
                    </a:lnTo>
                    <a:lnTo>
                      <a:pt x="167" y="167"/>
                    </a:lnTo>
                    <a:lnTo>
                      <a:pt x="90" y="256"/>
                    </a:lnTo>
                    <a:lnTo>
                      <a:pt x="39" y="346"/>
                    </a:lnTo>
                    <a:lnTo>
                      <a:pt x="13" y="461"/>
                    </a:lnTo>
                    <a:lnTo>
                      <a:pt x="0" y="576"/>
                    </a:lnTo>
                    <a:lnTo>
                      <a:pt x="13" y="679"/>
                    </a:lnTo>
                    <a:lnTo>
                      <a:pt x="39" y="794"/>
                    </a:lnTo>
                    <a:lnTo>
                      <a:pt x="90" y="884"/>
                    </a:lnTo>
                    <a:lnTo>
                      <a:pt x="167" y="973"/>
                    </a:lnTo>
                    <a:lnTo>
                      <a:pt x="244" y="1037"/>
                    </a:lnTo>
                    <a:lnTo>
                      <a:pt x="346" y="1089"/>
                    </a:lnTo>
                    <a:lnTo>
                      <a:pt x="449" y="1127"/>
                    </a:lnTo>
                    <a:lnTo>
                      <a:pt x="564" y="1140"/>
                    </a:lnTo>
                    <a:lnTo>
                      <a:pt x="679" y="1127"/>
                    </a:lnTo>
                    <a:lnTo>
                      <a:pt x="782" y="1089"/>
                    </a:lnTo>
                    <a:lnTo>
                      <a:pt x="884" y="1037"/>
                    </a:lnTo>
                    <a:lnTo>
                      <a:pt x="961" y="973"/>
                    </a:lnTo>
                    <a:lnTo>
                      <a:pt x="1038" y="884"/>
                    </a:lnTo>
                    <a:lnTo>
                      <a:pt x="1089" y="794"/>
                    </a:lnTo>
                    <a:lnTo>
                      <a:pt x="1115" y="679"/>
                    </a:lnTo>
                    <a:lnTo>
                      <a:pt x="1127" y="576"/>
                    </a:lnTo>
                    <a:lnTo>
                      <a:pt x="1115" y="461"/>
                    </a:lnTo>
                    <a:lnTo>
                      <a:pt x="1089" y="346"/>
                    </a:lnTo>
                    <a:lnTo>
                      <a:pt x="1038" y="256"/>
                    </a:lnTo>
                    <a:lnTo>
                      <a:pt x="961" y="167"/>
                    </a:lnTo>
                    <a:lnTo>
                      <a:pt x="884" y="102"/>
                    </a:lnTo>
                    <a:lnTo>
                      <a:pt x="782" y="51"/>
                    </a:lnTo>
                    <a:lnTo>
                      <a:pt x="679" y="13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1942;p38">
                <a:extLst>
                  <a:ext uri="{FF2B5EF4-FFF2-40B4-BE49-F238E27FC236}">
                    <a16:creationId xmlns:a16="http://schemas.microsoft.com/office/drawing/2014/main" id="{1F368A97-34AB-5BBF-BB35-ACB8C602FA38}"/>
                  </a:ext>
                </a:extLst>
              </p:cNvPr>
              <p:cNvSpPr/>
              <p:nvPr/>
            </p:nvSpPr>
            <p:spPr>
              <a:xfrm>
                <a:off x="11308965" y="4920117"/>
                <a:ext cx="16268" cy="16082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1128" extrusionOk="0">
                    <a:moveTo>
                      <a:pt x="577" y="1"/>
                    </a:moveTo>
                    <a:lnTo>
                      <a:pt x="462" y="13"/>
                    </a:lnTo>
                    <a:lnTo>
                      <a:pt x="346" y="39"/>
                    </a:lnTo>
                    <a:lnTo>
                      <a:pt x="257" y="90"/>
                    </a:lnTo>
                    <a:lnTo>
                      <a:pt x="167" y="167"/>
                    </a:lnTo>
                    <a:lnTo>
                      <a:pt x="103" y="244"/>
                    </a:lnTo>
                    <a:lnTo>
                      <a:pt x="52" y="346"/>
                    </a:lnTo>
                    <a:lnTo>
                      <a:pt x="13" y="449"/>
                    </a:lnTo>
                    <a:lnTo>
                      <a:pt x="1" y="564"/>
                    </a:lnTo>
                    <a:lnTo>
                      <a:pt x="13" y="679"/>
                    </a:lnTo>
                    <a:lnTo>
                      <a:pt x="52" y="782"/>
                    </a:lnTo>
                    <a:lnTo>
                      <a:pt x="103" y="884"/>
                    </a:lnTo>
                    <a:lnTo>
                      <a:pt x="167" y="961"/>
                    </a:lnTo>
                    <a:lnTo>
                      <a:pt x="257" y="1038"/>
                    </a:lnTo>
                    <a:lnTo>
                      <a:pt x="346" y="1089"/>
                    </a:lnTo>
                    <a:lnTo>
                      <a:pt x="462" y="1128"/>
                    </a:lnTo>
                    <a:lnTo>
                      <a:pt x="692" y="1128"/>
                    </a:lnTo>
                    <a:lnTo>
                      <a:pt x="795" y="1089"/>
                    </a:lnTo>
                    <a:lnTo>
                      <a:pt x="884" y="1038"/>
                    </a:lnTo>
                    <a:lnTo>
                      <a:pt x="974" y="961"/>
                    </a:lnTo>
                    <a:lnTo>
                      <a:pt x="1038" y="884"/>
                    </a:lnTo>
                    <a:lnTo>
                      <a:pt x="1089" y="782"/>
                    </a:lnTo>
                    <a:lnTo>
                      <a:pt x="1128" y="679"/>
                    </a:lnTo>
                    <a:lnTo>
                      <a:pt x="1141" y="564"/>
                    </a:lnTo>
                    <a:lnTo>
                      <a:pt x="1128" y="449"/>
                    </a:lnTo>
                    <a:lnTo>
                      <a:pt x="1089" y="346"/>
                    </a:lnTo>
                    <a:lnTo>
                      <a:pt x="1038" y="244"/>
                    </a:lnTo>
                    <a:lnTo>
                      <a:pt x="974" y="167"/>
                    </a:lnTo>
                    <a:lnTo>
                      <a:pt x="884" y="90"/>
                    </a:lnTo>
                    <a:lnTo>
                      <a:pt x="795" y="39"/>
                    </a:lnTo>
                    <a:lnTo>
                      <a:pt x="692" y="13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1943;p38">
                <a:extLst>
                  <a:ext uri="{FF2B5EF4-FFF2-40B4-BE49-F238E27FC236}">
                    <a16:creationId xmlns:a16="http://schemas.microsoft.com/office/drawing/2014/main" id="{0C4946F4-2615-B9CF-1181-906E314EF0A6}"/>
                  </a:ext>
                </a:extLst>
              </p:cNvPr>
              <p:cNvSpPr/>
              <p:nvPr/>
            </p:nvSpPr>
            <p:spPr>
              <a:xfrm>
                <a:off x="11286695" y="4860592"/>
                <a:ext cx="16254" cy="16268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1141" extrusionOk="0">
                    <a:moveTo>
                      <a:pt x="564" y="0"/>
                    </a:moveTo>
                    <a:lnTo>
                      <a:pt x="461" y="13"/>
                    </a:lnTo>
                    <a:lnTo>
                      <a:pt x="346" y="51"/>
                    </a:lnTo>
                    <a:lnTo>
                      <a:pt x="256" y="103"/>
                    </a:lnTo>
                    <a:lnTo>
                      <a:pt x="167" y="167"/>
                    </a:lnTo>
                    <a:lnTo>
                      <a:pt x="103" y="256"/>
                    </a:lnTo>
                    <a:lnTo>
                      <a:pt x="51" y="346"/>
                    </a:lnTo>
                    <a:lnTo>
                      <a:pt x="13" y="461"/>
                    </a:lnTo>
                    <a:lnTo>
                      <a:pt x="0" y="577"/>
                    </a:lnTo>
                    <a:lnTo>
                      <a:pt x="13" y="692"/>
                    </a:lnTo>
                    <a:lnTo>
                      <a:pt x="51" y="794"/>
                    </a:lnTo>
                    <a:lnTo>
                      <a:pt x="103" y="884"/>
                    </a:lnTo>
                    <a:lnTo>
                      <a:pt x="167" y="974"/>
                    </a:lnTo>
                    <a:lnTo>
                      <a:pt x="256" y="1038"/>
                    </a:lnTo>
                    <a:lnTo>
                      <a:pt x="346" y="1102"/>
                    </a:lnTo>
                    <a:lnTo>
                      <a:pt x="461" y="1127"/>
                    </a:lnTo>
                    <a:lnTo>
                      <a:pt x="564" y="1140"/>
                    </a:lnTo>
                    <a:lnTo>
                      <a:pt x="679" y="1127"/>
                    </a:lnTo>
                    <a:lnTo>
                      <a:pt x="794" y="1102"/>
                    </a:lnTo>
                    <a:lnTo>
                      <a:pt x="884" y="1038"/>
                    </a:lnTo>
                    <a:lnTo>
                      <a:pt x="973" y="974"/>
                    </a:lnTo>
                    <a:lnTo>
                      <a:pt x="1038" y="884"/>
                    </a:lnTo>
                    <a:lnTo>
                      <a:pt x="1089" y="794"/>
                    </a:lnTo>
                    <a:lnTo>
                      <a:pt x="1127" y="692"/>
                    </a:lnTo>
                    <a:lnTo>
                      <a:pt x="1140" y="577"/>
                    </a:lnTo>
                    <a:lnTo>
                      <a:pt x="1127" y="461"/>
                    </a:lnTo>
                    <a:lnTo>
                      <a:pt x="1089" y="346"/>
                    </a:lnTo>
                    <a:lnTo>
                      <a:pt x="1038" y="256"/>
                    </a:lnTo>
                    <a:lnTo>
                      <a:pt x="973" y="167"/>
                    </a:lnTo>
                    <a:lnTo>
                      <a:pt x="884" y="103"/>
                    </a:lnTo>
                    <a:lnTo>
                      <a:pt x="794" y="51"/>
                    </a:lnTo>
                    <a:lnTo>
                      <a:pt x="679" y="13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1944;p38">
                <a:extLst>
                  <a:ext uri="{FF2B5EF4-FFF2-40B4-BE49-F238E27FC236}">
                    <a16:creationId xmlns:a16="http://schemas.microsoft.com/office/drawing/2014/main" id="{11E06949-4938-D9FE-4A37-484F407893F2}"/>
                  </a:ext>
                </a:extLst>
              </p:cNvPr>
              <p:cNvSpPr/>
              <p:nvPr/>
            </p:nvSpPr>
            <p:spPr>
              <a:xfrm>
                <a:off x="11436967" y="4823708"/>
                <a:ext cx="16268" cy="16082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1128" extrusionOk="0">
                    <a:moveTo>
                      <a:pt x="565" y="0"/>
                    </a:moveTo>
                    <a:lnTo>
                      <a:pt x="462" y="13"/>
                    </a:lnTo>
                    <a:lnTo>
                      <a:pt x="347" y="38"/>
                    </a:lnTo>
                    <a:lnTo>
                      <a:pt x="257" y="90"/>
                    </a:lnTo>
                    <a:lnTo>
                      <a:pt x="167" y="167"/>
                    </a:lnTo>
                    <a:lnTo>
                      <a:pt x="103" y="243"/>
                    </a:lnTo>
                    <a:lnTo>
                      <a:pt x="52" y="346"/>
                    </a:lnTo>
                    <a:lnTo>
                      <a:pt x="14" y="448"/>
                    </a:lnTo>
                    <a:lnTo>
                      <a:pt x="1" y="564"/>
                    </a:lnTo>
                    <a:lnTo>
                      <a:pt x="14" y="679"/>
                    </a:lnTo>
                    <a:lnTo>
                      <a:pt x="52" y="781"/>
                    </a:lnTo>
                    <a:lnTo>
                      <a:pt x="103" y="884"/>
                    </a:lnTo>
                    <a:lnTo>
                      <a:pt x="167" y="973"/>
                    </a:lnTo>
                    <a:lnTo>
                      <a:pt x="257" y="1037"/>
                    </a:lnTo>
                    <a:lnTo>
                      <a:pt x="347" y="1089"/>
                    </a:lnTo>
                    <a:lnTo>
                      <a:pt x="462" y="1127"/>
                    </a:lnTo>
                    <a:lnTo>
                      <a:pt x="680" y="1127"/>
                    </a:lnTo>
                    <a:lnTo>
                      <a:pt x="795" y="1089"/>
                    </a:lnTo>
                    <a:lnTo>
                      <a:pt x="885" y="1037"/>
                    </a:lnTo>
                    <a:lnTo>
                      <a:pt x="974" y="973"/>
                    </a:lnTo>
                    <a:lnTo>
                      <a:pt x="1038" y="884"/>
                    </a:lnTo>
                    <a:lnTo>
                      <a:pt x="1090" y="781"/>
                    </a:lnTo>
                    <a:lnTo>
                      <a:pt x="1128" y="679"/>
                    </a:lnTo>
                    <a:lnTo>
                      <a:pt x="1141" y="564"/>
                    </a:lnTo>
                    <a:lnTo>
                      <a:pt x="1128" y="448"/>
                    </a:lnTo>
                    <a:lnTo>
                      <a:pt x="1090" y="346"/>
                    </a:lnTo>
                    <a:lnTo>
                      <a:pt x="1038" y="243"/>
                    </a:lnTo>
                    <a:lnTo>
                      <a:pt x="974" y="167"/>
                    </a:lnTo>
                    <a:lnTo>
                      <a:pt x="885" y="90"/>
                    </a:lnTo>
                    <a:lnTo>
                      <a:pt x="795" y="38"/>
                    </a:lnTo>
                    <a:lnTo>
                      <a:pt x="680" y="13"/>
                    </a:lnTo>
                    <a:lnTo>
                      <a:pt x="56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1945;p38">
                <a:extLst>
                  <a:ext uri="{FF2B5EF4-FFF2-40B4-BE49-F238E27FC236}">
                    <a16:creationId xmlns:a16="http://schemas.microsoft.com/office/drawing/2014/main" id="{B66D94B0-D1BE-DA09-5455-3D530D521B83}"/>
                  </a:ext>
                </a:extLst>
              </p:cNvPr>
              <p:cNvSpPr/>
              <p:nvPr/>
            </p:nvSpPr>
            <p:spPr>
              <a:xfrm>
                <a:off x="11190999" y="4812374"/>
                <a:ext cx="55163" cy="54992"/>
              </a:xfrm>
              <a:custGeom>
                <a:avLst/>
                <a:gdLst/>
                <a:ahLst/>
                <a:cxnLst/>
                <a:rect l="l" t="t" r="r" b="b"/>
                <a:pathLst>
                  <a:path w="3869" h="3857" extrusionOk="0">
                    <a:moveTo>
                      <a:pt x="1935" y="1"/>
                    </a:moveTo>
                    <a:lnTo>
                      <a:pt x="1743" y="14"/>
                    </a:lnTo>
                    <a:lnTo>
                      <a:pt x="1551" y="39"/>
                    </a:lnTo>
                    <a:lnTo>
                      <a:pt x="1358" y="91"/>
                    </a:lnTo>
                    <a:lnTo>
                      <a:pt x="1179" y="155"/>
                    </a:lnTo>
                    <a:lnTo>
                      <a:pt x="1013" y="231"/>
                    </a:lnTo>
                    <a:lnTo>
                      <a:pt x="859" y="321"/>
                    </a:lnTo>
                    <a:lnTo>
                      <a:pt x="705" y="436"/>
                    </a:lnTo>
                    <a:lnTo>
                      <a:pt x="577" y="564"/>
                    </a:lnTo>
                    <a:lnTo>
                      <a:pt x="449" y="705"/>
                    </a:lnTo>
                    <a:lnTo>
                      <a:pt x="334" y="846"/>
                    </a:lnTo>
                    <a:lnTo>
                      <a:pt x="244" y="1013"/>
                    </a:lnTo>
                    <a:lnTo>
                      <a:pt x="154" y="1179"/>
                    </a:lnTo>
                    <a:lnTo>
                      <a:pt x="90" y="1359"/>
                    </a:lnTo>
                    <a:lnTo>
                      <a:pt x="39" y="1538"/>
                    </a:lnTo>
                    <a:lnTo>
                      <a:pt x="14" y="1730"/>
                    </a:lnTo>
                    <a:lnTo>
                      <a:pt x="1" y="1922"/>
                    </a:lnTo>
                    <a:lnTo>
                      <a:pt x="14" y="2127"/>
                    </a:lnTo>
                    <a:lnTo>
                      <a:pt x="39" y="2319"/>
                    </a:lnTo>
                    <a:lnTo>
                      <a:pt x="90" y="2498"/>
                    </a:lnTo>
                    <a:lnTo>
                      <a:pt x="154" y="2678"/>
                    </a:lnTo>
                    <a:lnTo>
                      <a:pt x="244" y="2844"/>
                    </a:lnTo>
                    <a:lnTo>
                      <a:pt x="334" y="3011"/>
                    </a:lnTo>
                    <a:lnTo>
                      <a:pt x="449" y="3152"/>
                    </a:lnTo>
                    <a:lnTo>
                      <a:pt x="577" y="3293"/>
                    </a:lnTo>
                    <a:lnTo>
                      <a:pt x="705" y="3421"/>
                    </a:lnTo>
                    <a:lnTo>
                      <a:pt x="859" y="3523"/>
                    </a:lnTo>
                    <a:lnTo>
                      <a:pt x="1013" y="3626"/>
                    </a:lnTo>
                    <a:lnTo>
                      <a:pt x="1179" y="3702"/>
                    </a:lnTo>
                    <a:lnTo>
                      <a:pt x="1358" y="3766"/>
                    </a:lnTo>
                    <a:lnTo>
                      <a:pt x="1551" y="3818"/>
                    </a:lnTo>
                    <a:lnTo>
                      <a:pt x="1743" y="3843"/>
                    </a:lnTo>
                    <a:lnTo>
                      <a:pt x="1935" y="3856"/>
                    </a:lnTo>
                    <a:lnTo>
                      <a:pt x="2127" y="3843"/>
                    </a:lnTo>
                    <a:lnTo>
                      <a:pt x="2319" y="3818"/>
                    </a:lnTo>
                    <a:lnTo>
                      <a:pt x="2511" y="3766"/>
                    </a:lnTo>
                    <a:lnTo>
                      <a:pt x="2690" y="3702"/>
                    </a:lnTo>
                    <a:lnTo>
                      <a:pt x="2857" y="3626"/>
                    </a:lnTo>
                    <a:lnTo>
                      <a:pt x="3011" y="3523"/>
                    </a:lnTo>
                    <a:lnTo>
                      <a:pt x="3164" y="3421"/>
                    </a:lnTo>
                    <a:lnTo>
                      <a:pt x="3292" y="3293"/>
                    </a:lnTo>
                    <a:lnTo>
                      <a:pt x="3420" y="3152"/>
                    </a:lnTo>
                    <a:lnTo>
                      <a:pt x="3536" y="3011"/>
                    </a:lnTo>
                    <a:lnTo>
                      <a:pt x="3625" y="2844"/>
                    </a:lnTo>
                    <a:lnTo>
                      <a:pt x="3715" y="2678"/>
                    </a:lnTo>
                    <a:lnTo>
                      <a:pt x="3779" y="2498"/>
                    </a:lnTo>
                    <a:lnTo>
                      <a:pt x="3830" y="2319"/>
                    </a:lnTo>
                    <a:lnTo>
                      <a:pt x="3856" y="2127"/>
                    </a:lnTo>
                    <a:lnTo>
                      <a:pt x="3869" y="1922"/>
                    </a:lnTo>
                    <a:lnTo>
                      <a:pt x="3856" y="1730"/>
                    </a:lnTo>
                    <a:lnTo>
                      <a:pt x="3830" y="1538"/>
                    </a:lnTo>
                    <a:lnTo>
                      <a:pt x="3779" y="1359"/>
                    </a:lnTo>
                    <a:lnTo>
                      <a:pt x="3715" y="1179"/>
                    </a:lnTo>
                    <a:lnTo>
                      <a:pt x="3625" y="1013"/>
                    </a:lnTo>
                    <a:lnTo>
                      <a:pt x="3536" y="846"/>
                    </a:lnTo>
                    <a:lnTo>
                      <a:pt x="3420" y="705"/>
                    </a:lnTo>
                    <a:lnTo>
                      <a:pt x="3292" y="564"/>
                    </a:lnTo>
                    <a:lnTo>
                      <a:pt x="3164" y="436"/>
                    </a:lnTo>
                    <a:lnTo>
                      <a:pt x="3011" y="321"/>
                    </a:lnTo>
                    <a:lnTo>
                      <a:pt x="2857" y="231"/>
                    </a:lnTo>
                    <a:lnTo>
                      <a:pt x="2690" y="155"/>
                    </a:lnTo>
                    <a:lnTo>
                      <a:pt x="2511" y="91"/>
                    </a:lnTo>
                    <a:lnTo>
                      <a:pt x="2319" y="39"/>
                    </a:lnTo>
                    <a:lnTo>
                      <a:pt x="2127" y="14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1946;p38">
                <a:extLst>
                  <a:ext uri="{FF2B5EF4-FFF2-40B4-BE49-F238E27FC236}">
                    <a16:creationId xmlns:a16="http://schemas.microsoft.com/office/drawing/2014/main" id="{91739503-524F-9E47-D9B1-4679D329FA8D}"/>
                  </a:ext>
                </a:extLst>
              </p:cNvPr>
              <p:cNvSpPr/>
              <p:nvPr/>
            </p:nvSpPr>
            <p:spPr>
              <a:xfrm>
                <a:off x="11298928" y="4766907"/>
                <a:ext cx="42744" cy="42559"/>
              </a:xfrm>
              <a:custGeom>
                <a:avLst/>
                <a:gdLst/>
                <a:ahLst/>
                <a:cxnLst/>
                <a:rect l="l" t="t" r="r" b="b"/>
                <a:pathLst>
                  <a:path w="2998" h="2985" extrusionOk="0">
                    <a:moveTo>
                      <a:pt x="1345" y="1"/>
                    </a:moveTo>
                    <a:lnTo>
                      <a:pt x="1191" y="26"/>
                    </a:lnTo>
                    <a:lnTo>
                      <a:pt x="1050" y="65"/>
                    </a:lnTo>
                    <a:lnTo>
                      <a:pt x="910" y="116"/>
                    </a:lnTo>
                    <a:lnTo>
                      <a:pt x="782" y="180"/>
                    </a:lnTo>
                    <a:lnTo>
                      <a:pt x="666" y="257"/>
                    </a:lnTo>
                    <a:lnTo>
                      <a:pt x="551" y="334"/>
                    </a:lnTo>
                    <a:lnTo>
                      <a:pt x="436" y="436"/>
                    </a:lnTo>
                    <a:lnTo>
                      <a:pt x="346" y="539"/>
                    </a:lnTo>
                    <a:lnTo>
                      <a:pt x="256" y="654"/>
                    </a:lnTo>
                    <a:lnTo>
                      <a:pt x="180" y="782"/>
                    </a:lnTo>
                    <a:lnTo>
                      <a:pt x="115" y="910"/>
                    </a:lnTo>
                    <a:lnTo>
                      <a:pt x="64" y="1051"/>
                    </a:lnTo>
                    <a:lnTo>
                      <a:pt x="26" y="1192"/>
                    </a:lnTo>
                    <a:lnTo>
                      <a:pt x="13" y="1333"/>
                    </a:lnTo>
                    <a:lnTo>
                      <a:pt x="0" y="1486"/>
                    </a:lnTo>
                    <a:lnTo>
                      <a:pt x="13" y="1640"/>
                    </a:lnTo>
                    <a:lnTo>
                      <a:pt x="26" y="1794"/>
                    </a:lnTo>
                    <a:lnTo>
                      <a:pt x="64" y="1935"/>
                    </a:lnTo>
                    <a:lnTo>
                      <a:pt x="115" y="2076"/>
                    </a:lnTo>
                    <a:lnTo>
                      <a:pt x="180" y="2204"/>
                    </a:lnTo>
                    <a:lnTo>
                      <a:pt x="256" y="2332"/>
                    </a:lnTo>
                    <a:lnTo>
                      <a:pt x="346" y="2447"/>
                    </a:lnTo>
                    <a:lnTo>
                      <a:pt x="436" y="2550"/>
                    </a:lnTo>
                    <a:lnTo>
                      <a:pt x="551" y="2652"/>
                    </a:lnTo>
                    <a:lnTo>
                      <a:pt x="666" y="2729"/>
                    </a:lnTo>
                    <a:lnTo>
                      <a:pt x="782" y="2806"/>
                    </a:lnTo>
                    <a:lnTo>
                      <a:pt x="910" y="2870"/>
                    </a:lnTo>
                    <a:lnTo>
                      <a:pt x="1050" y="2921"/>
                    </a:lnTo>
                    <a:lnTo>
                      <a:pt x="1191" y="2959"/>
                    </a:lnTo>
                    <a:lnTo>
                      <a:pt x="1345" y="2985"/>
                    </a:lnTo>
                    <a:lnTo>
                      <a:pt x="1652" y="2985"/>
                    </a:lnTo>
                    <a:lnTo>
                      <a:pt x="1793" y="2959"/>
                    </a:lnTo>
                    <a:lnTo>
                      <a:pt x="1947" y="2921"/>
                    </a:lnTo>
                    <a:lnTo>
                      <a:pt x="2075" y="2870"/>
                    </a:lnTo>
                    <a:lnTo>
                      <a:pt x="2216" y="2806"/>
                    </a:lnTo>
                    <a:lnTo>
                      <a:pt x="2331" y="2729"/>
                    </a:lnTo>
                    <a:lnTo>
                      <a:pt x="2447" y="2652"/>
                    </a:lnTo>
                    <a:lnTo>
                      <a:pt x="2549" y="2550"/>
                    </a:lnTo>
                    <a:lnTo>
                      <a:pt x="2651" y="2447"/>
                    </a:lnTo>
                    <a:lnTo>
                      <a:pt x="2741" y="2332"/>
                    </a:lnTo>
                    <a:lnTo>
                      <a:pt x="2818" y="2204"/>
                    </a:lnTo>
                    <a:lnTo>
                      <a:pt x="2882" y="2076"/>
                    </a:lnTo>
                    <a:lnTo>
                      <a:pt x="2920" y="1935"/>
                    </a:lnTo>
                    <a:lnTo>
                      <a:pt x="2959" y="1794"/>
                    </a:lnTo>
                    <a:lnTo>
                      <a:pt x="2984" y="1640"/>
                    </a:lnTo>
                    <a:lnTo>
                      <a:pt x="2997" y="1486"/>
                    </a:lnTo>
                    <a:lnTo>
                      <a:pt x="2984" y="1333"/>
                    </a:lnTo>
                    <a:lnTo>
                      <a:pt x="2959" y="1192"/>
                    </a:lnTo>
                    <a:lnTo>
                      <a:pt x="2920" y="1051"/>
                    </a:lnTo>
                    <a:lnTo>
                      <a:pt x="2882" y="910"/>
                    </a:lnTo>
                    <a:lnTo>
                      <a:pt x="2818" y="782"/>
                    </a:lnTo>
                    <a:lnTo>
                      <a:pt x="2741" y="654"/>
                    </a:lnTo>
                    <a:lnTo>
                      <a:pt x="2651" y="539"/>
                    </a:lnTo>
                    <a:lnTo>
                      <a:pt x="2549" y="436"/>
                    </a:lnTo>
                    <a:lnTo>
                      <a:pt x="2447" y="334"/>
                    </a:lnTo>
                    <a:lnTo>
                      <a:pt x="2331" y="257"/>
                    </a:lnTo>
                    <a:lnTo>
                      <a:pt x="2216" y="180"/>
                    </a:lnTo>
                    <a:lnTo>
                      <a:pt x="2075" y="116"/>
                    </a:lnTo>
                    <a:lnTo>
                      <a:pt x="1947" y="65"/>
                    </a:lnTo>
                    <a:lnTo>
                      <a:pt x="1793" y="26"/>
                    </a:lnTo>
                    <a:lnTo>
                      <a:pt x="1652" y="1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1947;p38">
                <a:extLst>
                  <a:ext uri="{FF2B5EF4-FFF2-40B4-BE49-F238E27FC236}">
                    <a16:creationId xmlns:a16="http://schemas.microsoft.com/office/drawing/2014/main" id="{A6897F3A-4BA1-1175-56E4-070D0EC4AD46}"/>
                  </a:ext>
                </a:extLst>
              </p:cNvPr>
              <p:cNvSpPr/>
              <p:nvPr/>
            </p:nvSpPr>
            <p:spPr>
              <a:xfrm>
                <a:off x="11309877" y="4777686"/>
                <a:ext cx="20830" cy="2083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1" y="0"/>
                    </a:moveTo>
                    <a:lnTo>
                      <a:pt x="577" y="26"/>
                    </a:lnTo>
                    <a:lnTo>
                      <a:pt x="449" y="64"/>
                    </a:lnTo>
                    <a:lnTo>
                      <a:pt x="321" y="128"/>
                    </a:lnTo>
                    <a:lnTo>
                      <a:pt x="218" y="218"/>
                    </a:lnTo>
                    <a:lnTo>
                      <a:pt x="129" y="333"/>
                    </a:lnTo>
                    <a:lnTo>
                      <a:pt x="52" y="449"/>
                    </a:lnTo>
                    <a:lnTo>
                      <a:pt x="14" y="590"/>
                    </a:lnTo>
                    <a:lnTo>
                      <a:pt x="1" y="730"/>
                    </a:lnTo>
                    <a:lnTo>
                      <a:pt x="14" y="884"/>
                    </a:lnTo>
                    <a:lnTo>
                      <a:pt x="52" y="1025"/>
                    </a:lnTo>
                    <a:lnTo>
                      <a:pt x="129" y="1140"/>
                    </a:lnTo>
                    <a:lnTo>
                      <a:pt x="218" y="1256"/>
                    </a:lnTo>
                    <a:lnTo>
                      <a:pt x="321" y="1345"/>
                    </a:lnTo>
                    <a:lnTo>
                      <a:pt x="449" y="1409"/>
                    </a:lnTo>
                    <a:lnTo>
                      <a:pt x="577" y="1448"/>
                    </a:lnTo>
                    <a:lnTo>
                      <a:pt x="731" y="1461"/>
                    </a:lnTo>
                    <a:lnTo>
                      <a:pt x="872" y="1448"/>
                    </a:lnTo>
                    <a:lnTo>
                      <a:pt x="1013" y="1409"/>
                    </a:lnTo>
                    <a:lnTo>
                      <a:pt x="1141" y="1345"/>
                    </a:lnTo>
                    <a:lnTo>
                      <a:pt x="1243" y="1256"/>
                    </a:lnTo>
                    <a:lnTo>
                      <a:pt x="1333" y="1140"/>
                    </a:lnTo>
                    <a:lnTo>
                      <a:pt x="1397" y="1025"/>
                    </a:lnTo>
                    <a:lnTo>
                      <a:pt x="1448" y="884"/>
                    </a:lnTo>
                    <a:lnTo>
                      <a:pt x="1461" y="730"/>
                    </a:lnTo>
                    <a:lnTo>
                      <a:pt x="1448" y="590"/>
                    </a:lnTo>
                    <a:lnTo>
                      <a:pt x="1397" y="449"/>
                    </a:lnTo>
                    <a:lnTo>
                      <a:pt x="1333" y="333"/>
                    </a:lnTo>
                    <a:lnTo>
                      <a:pt x="1243" y="218"/>
                    </a:lnTo>
                    <a:lnTo>
                      <a:pt x="1141" y="128"/>
                    </a:lnTo>
                    <a:lnTo>
                      <a:pt x="1013" y="64"/>
                    </a:lnTo>
                    <a:lnTo>
                      <a:pt x="872" y="26"/>
                    </a:lnTo>
                    <a:lnTo>
                      <a:pt x="7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1948;p38">
                <a:extLst>
                  <a:ext uri="{FF2B5EF4-FFF2-40B4-BE49-F238E27FC236}">
                    <a16:creationId xmlns:a16="http://schemas.microsoft.com/office/drawing/2014/main" id="{D495FA9F-16AB-F230-0680-CEA667929094}"/>
                  </a:ext>
                </a:extLst>
              </p:cNvPr>
              <p:cNvSpPr/>
              <p:nvPr/>
            </p:nvSpPr>
            <p:spPr>
              <a:xfrm>
                <a:off x="11203973" y="4825163"/>
                <a:ext cx="29228" cy="29228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2050" extrusionOk="0">
                    <a:moveTo>
                      <a:pt x="1025" y="0"/>
                    </a:moveTo>
                    <a:lnTo>
                      <a:pt x="922" y="13"/>
                    </a:lnTo>
                    <a:lnTo>
                      <a:pt x="820" y="26"/>
                    </a:lnTo>
                    <a:lnTo>
                      <a:pt x="717" y="52"/>
                    </a:lnTo>
                    <a:lnTo>
                      <a:pt x="628" y="77"/>
                    </a:lnTo>
                    <a:lnTo>
                      <a:pt x="538" y="129"/>
                    </a:lnTo>
                    <a:lnTo>
                      <a:pt x="448" y="180"/>
                    </a:lnTo>
                    <a:lnTo>
                      <a:pt x="372" y="231"/>
                    </a:lnTo>
                    <a:lnTo>
                      <a:pt x="295" y="308"/>
                    </a:lnTo>
                    <a:lnTo>
                      <a:pt x="231" y="372"/>
                    </a:lnTo>
                    <a:lnTo>
                      <a:pt x="179" y="462"/>
                    </a:lnTo>
                    <a:lnTo>
                      <a:pt x="128" y="538"/>
                    </a:lnTo>
                    <a:lnTo>
                      <a:pt x="77" y="628"/>
                    </a:lnTo>
                    <a:lnTo>
                      <a:pt x="39" y="718"/>
                    </a:lnTo>
                    <a:lnTo>
                      <a:pt x="13" y="820"/>
                    </a:lnTo>
                    <a:lnTo>
                      <a:pt x="0" y="923"/>
                    </a:lnTo>
                    <a:lnTo>
                      <a:pt x="0" y="1025"/>
                    </a:lnTo>
                    <a:lnTo>
                      <a:pt x="0" y="1140"/>
                    </a:lnTo>
                    <a:lnTo>
                      <a:pt x="13" y="1230"/>
                    </a:lnTo>
                    <a:lnTo>
                      <a:pt x="39" y="1332"/>
                    </a:lnTo>
                    <a:lnTo>
                      <a:pt x="77" y="1435"/>
                    </a:lnTo>
                    <a:lnTo>
                      <a:pt x="128" y="1525"/>
                    </a:lnTo>
                    <a:lnTo>
                      <a:pt x="179" y="1601"/>
                    </a:lnTo>
                    <a:lnTo>
                      <a:pt x="231" y="1678"/>
                    </a:lnTo>
                    <a:lnTo>
                      <a:pt x="295" y="1755"/>
                    </a:lnTo>
                    <a:lnTo>
                      <a:pt x="372" y="1819"/>
                    </a:lnTo>
                    <a:lnTo>
                      <a:pt x="448" y="1883"/>
                    </a:lnTo>
                    <a:lnTo>
                      <a:pt x="538" y="1934"/>
                    </a:lnTo>
                    <a:lnTo>
                      <a:pt x="628" y="1973"/>
                    </a:lnTo>
                    <a:lnTo>
                      <a:pt x="717" y="2011"/>
                    </a:lnTo>
                    <a:lnTo>
                      <a:pt x="820" y="2037"/>
                    </a:lnTo>
                    <a:lnTo>
                      <a:pt x="922" y="2050"/>
                    </a:lnTo>
                    <a:lnTo>
                      <a:pt x="1127" y="2050"/>
                    </a:lnTo>
                    <a:lnTo>
                      <a:pt x="1230" y="2037"/>
                    </a:lnTo>
                    <a:lnTo>
                      <a:pt x="1332" y="2011"/>
                    </a:lnTo>
                    <a:lnTo>
                      <a:pt x="1422" y="1973"/>
                    </a:lnTo>
                    <a:lnTo>
                      <a:pt x="1511" y="1934"/>
                    </a:lnTo>
                    <a:lnTo>
                      <a:pt x="1601" y="1883"/>
                    </a:lnTo>
                    <a:lnTo>
                      <a:pt x="1678" y="1819"/>
                    </a:lnTo>
                    <a:lnTo>
                      <a:pt x="1755" y="1755"/>
                    </a:lnTo>
                    <a:lnTo>
                      <a:pt x="1819" y="1678"/>
                    </a:lnTo>
                    <a:lnTo>
                      <a:pt x="1870" y="1601"/>
                    </a:lnTo>
                    <a:lnTo>
                      <a:pt x="1921" y="1525"/>
                    </a:lnTo>
                    <a:lnTo>
                      <a:pt x="1973" y="1435"/>
                    </a:lnTo>
                    <a:lnTo>
                      <a:pt x="2011" y="1332"/>
                    </a:lnTo>
                    <a:lnTo>
                      <a:pt x="2037" y="1230"/>
                    </a:lnTo>
                    <a:lnTo>
                      <a:pt x="2049" y="1140"/>
                    </a:lnTo>
                    <a:lnTo>
                      <a:pt x="2049" y="1025"/>
                    </a:lnTo>
                    <a:lnTo>
                      <a:pt x="2049" y="923"/>
                    </a:lnTo>
                    <a:lnTo>
                      <a:pt x="2037" y="820"/>
                    </a:lnTo>
                    <a:lnTo>
                      <a:pt x="2011" y="718"/>
                    </a:lnTo>
                    <a:lnTo>
                      <a:pt x="1973" y="628"/>
                    </a:lnTo>
                    <a:lnTo>
                      <a:pt x="1921" y="538"/>
                    </a:lnTo>
                    <a:lnTo>
                      <a:pt x="1870" y="462"/>
                    </a:lnTo>
                    <a:lnTo>
                      <a:pt x="1819" y="372"/>
                    </a:lnTo>
                    <a:lnTo>
                      <a:pt x="1755" y="308"/>
                    </a:lnTo>
                    <a:lnTo>
                      <a:pt x="1678" y="231"/>
                    </a:lnTo>
                    <a:lnTo>
                      <a:pt x="1601" y="180"/>
                    </a:lnTo>
                    <a:lnTo>
                      <a:pt x="1511" y="129"/>
                    </a:lnTo>
                    <a:lnTo>
                      <a:pt x="1422" y="77"/>
                    </a:lnTo>
                    <a:lnTo>
                      <a:pt x="1332" y="52"/>
                    </a:lnTo>
                    <a:lnTo>
                      <a:pt x="1230" y="26"/>
                    </a:lnTo>
                    <a:lnTo>
                      <a:pt x="1127" y="13"/>
                    </a:lnTo>
                    <a:lnTo>
                      <a:pt x="10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1949;p38">
                <a:extLst>
                  <a:ext uri="{FF2B5EF4-FFF2-40B4-BE49-F238E27FC236}">
                    <a16:creationId xmlns:a16="http://schemas.microsoft.com/office/drawing/2014/main" id="{1F7AF5A9-96FA-A198-6C68-41C74DAFD4C5}"/>
                  </a:ext>
                </a:extLst>
              </p:cNvPr>
              <p:cNvSpPr/>
              <p:nvPr/>
            </p:nvSpPr>
            <p:spPr>
              <a:xfrm>
                <a:off x="11346946" y="4831735"/>
                <a:ext cx="73968" cy="73968"/>
              </a:xfrm>
              <a:custGeom>
                <a:avLst/>
                <a:gdLst/>
                <a:ahLst/>
                <a:cxnLst/>
                <a:rect l="l" t="t" r="r" b="b"/>
                <a:pathLst>
                  <a:path w="5188" h="5188" extrusionOk="0">
                    <a:moveTo>
                      <a:pt x="2601" y="1"/>
                    </a:moveTo>
                    <a:lnTo>
                      <a:pt x="2332" y="13"/>
                    </a:lnTo>
                    <a:lnTo>
                      <a:pt x="2076" y="52"/>
                    </a:lnTo>
                    <a:lnTo>
                      <a:pt x="1832" y="116"/>
                    </a:lnTo>
                    <a:lnTo>
                      <a:pt x="1589" y="205"/>
                    </a:lnTo>
                    <a:lnTo>
                      <a:pt x="1358" y="321"/>
                    </a:lnTo>
                    <a:lnTo>
                      <a:pt x="1153" y="449"/>
                    </a:lnTo>
                    <a:lnTo>
                      <a:pt x="948" y="590"/>
                    </a:lnTo>
                    <a:lnTo>
                      <a:pt x="769" y="769"/>
                    </a:lnTo>
                    <a:lnTo>
                      <a:pt x="603" y="948"/>
                    </a:lnTo>
                    <a:lnTo>
                      <a:pt x="449" y="1140"/>
                    </a:lnTo>
                    <a:lnTo>
                      <a:pt x="321" y="1358"/>
                    </a:lnTo>
                    <a:lnTo>
                      <a:pt x="206" y="1589"/>
                    </a:lnTo>
                    <a:lnTo>
                      <a:pt x="129" y="1819"/>
                    </a:lnTo>
                    <a:lnTo>
                      <a:pt x="65" y="2075"/>
                    </a:lnTo>
                    <a:lnTo>
                      <a:pt x="13" y="2332"/>
                    </a:lnTo>
                    <a:lnTo>
                      <a:pt x="1" y="2601"/>
                    </a:lnTo>
                    <a:lnTo>
                      <a:pt x="13" y="2857"/>
                    </a:lnTo>
                    <a:lnTo>
                      <a:pt x="65" y="3126"/>
                    </a:lnTo>
                    <a:lnTo>
                      <a:pt x="129" y="3369"/>
                    </a:lnTo>
                    <a:lnTo>
                      <a:pt x="206" y="3612"/>
                    </a:lnTo>
                    <a:lnTo>
                      <a:pt x="321" y="3830"/>
                    </a:lnTo>
                    <a:lnTo>
                      <a:pt x="449" y="4048"/>
                    </a:lnTo>
                    <a:lnTo>
                      <a:pt x="603" y="4253"/>
                    </a:lnTo>
                    <a:lnTo>
                      <a:pt x="769" y="4432"/>
                    </a:lnTo>
                    <a:lnTo>
                      <a:pt x="948" y="4599"/>
                    </a:lnTo>
                    <a:lnTo>
                      <a:pt x="1153" y="4752"/>
                    </a:lnTo>
                    <a:lnTo>
                      <a:pt x="1358" y="4880"/>
                    </a:lnTo>
                    <a:lnTo>
                      <a:pt x="1589" y="4983"/>
                    </a:lnTo>
                    <a:lnTo>
                      <a:pt x="1832" y="5072"/>
                    </a:lnTo>
                    <a:lnTo>
                      <a:pt x="2076" y="5137"/>
                    </a:lnTo>
                    <a:lnTo>
                      <a:pt x="2332" y="5175"/>
                    </a:lnTo>
                    <a:lnTo>
                      <a:pt x="2601" y="5188"/>
                    </a:lnTo>
                    <a:lnTo>
                      <a:pt x="2870" y="5175"/>
                    </a:lnTo>
                    <a:lnTo>
                      <a:pt x="3126" y="5137"/>
                    </a:lnTo>
                    <a:lnTo>
                      <a:pt x="3369" y="5072"/>
                    </a:lnTo>
                    <a:lnTo>
                      <a:pt x="3613" y="4983"/>
                    </a:lnTo>
                    <a:lnTo>
                      <a:pt x="3830" y="4880"/>
                    </a:lnTo>
                    <a:lnTo>
                      <a:pt x="4048" y="4752"/>
                    </a:lnTo>
                    <a:lnTo>
                      <a:pt x="4253" y="4599"/>
                    </a:lnTo>
                    <a:lnTo>
                      <a:pt x="4432" y="4432"/>
                    </a:lnTo>
                    <a:lnTo>
                      <a:pt x="4599" y="4253"/>
                    </a:lnTo>
                    <a:lnTo>
                      <a:pt x="4752" y="4048"/>
                    </a:lnTo>
                    <a:lnTo>
                      <a:pt x="4880" y="3830"/>
                    </a:lnTo>
                    <a:lnTo>
                      <a:pt x="4996" y="3612"/>
                    </a:lnTo>
                    <a:lnTo>
                      <a:pt x="5073" y="3369"/>
                    </a:lnTo>
                    <a:lnTo>
                      <a:pt x="5137" y="3126"/>
                    </a:lnTo>
                    <a:lnTo>
                      <a:pt x="5175" y="2857"/>
                    </a:lnTo>
                    <a:lnTo>
                      <a:pt x="5188" y="2601"/>
                    </a:lnTo>
                    <a:lnTo>
                      <a:pt x="5175" y="2332"/>
                    </a:lnTo>
                    <a:lnTo>
                      <a:pt x="5137" y="2075"/>
                    </a:lnTo>
                    <a:lnTo>
                      <a:pt x="5073" y="1819"/>
                    </a:lnTo>
                    <a:lnTo>
                      <a:pt x="4996" y="1589"/>
                    </a:lnTo>
                    <a:lnTo>
                      <a:pt x="4880" y="1358"/>
                    </a:lnTo>
                    <a:lnTo>
                      <a:pt x="4752" y="1140"/>
                    </a:lnTo>
                    <a:lnTo>
                      <a:pt x="4599" y="948"/>
                    </a:lnTo>
                    <a:lnTo>
                      <a:pt x="4432" y="769"/>
                    </a:lnTo>
                    <a:lnTo>
                      <a:pt x="4253" y="590"/>
                    </a:lnTo>
                    <a:lnTo>
                      <a:pt x="4048" y="449"/>
                    </a:lnTo>
                    <a:lnTo>
                      <a:pt x="3830" y="321"/>
                    </a:lnTo>
                    <a:lnTo>
                      <a:pt x="3613" y="205"/>
                    </a:lnTo>
                    <a:lnTo>
                      <a:pt x="3369" y="116"/>
                    </a:lnTo>
                    <a:lnTo>
                      <a:pt x="3126" y="52"/>
                    </a:lnTo>
                    <a:lnTo>
                      <a:pt x="2870" y="13"/>
                    </a:lnTo>
                    <a:lnTo>
                      <a:pt x="2601" y="1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1950;p38">
                <a:extLst>
                  <a:ext uri="{FF2B5EF4-FFF2-40B4-BE49-F238E27FC236}">
                    <a16:creationId xmlns:a16="http://schemas.microsoft.com/office/drawing/2014/main" id="{479B78CD-DE5A-D189-637B-7E039939F8A5}"/>
                  </a:ext>
                </a:extLst>
              </p:cNvPr>
              <p:cNvSpPr/>
              <p:nvPr/>
            </p:nvSpPr>
            <p:spPr>
              <a:xfrm>
                <a:off x="11370685" y="4855474"/>
                <a:ext cx="26676" cy="26491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8" extrusionOk="0">
                    <a:moveTo>
                      <a:pt x="846" y="1"/>
                    </a:moveTo>
                    <a:lnTo>
                      <a:pt x="744" y="26"/>
                    </a:lnTo>
                    <a:lnTo>
                      <a:pt x="654" y="39"/>
                    </a:lnTo>
                    <a:lnTo>
                      <a:pt x="577" y="77"/>
                    </a:lnTo>
                    <a:lnTo>
                      <a:pt x="487" y="116"/>
                    </a:lnTo>
                    <a:lnTo>
                      <a:pt x="411" y="154"/>
                    </a:lnTo>
                    <a:lnTo>
                      <a:pt x="347" y="218"/>
                    </a:lnTo>
                    <a:lnTo>
                      <a:pt x="282" y="270"/>
                    </a:lnTo>
                    <a:lnTo>
                      <a:pt x="218" y="334"/>
                    </a:lnTo>
                    <a:lnTo>
                      <a:pt x="167" y="410"/>
                    </a:lnTo>
                    <a:lnTo>
                      <a:pt x="116" y="487"/>
                    </a:lnTo>
                    <a:lnTo>
                      <a:pt x="78" y="564"/>
                    </a:lnTo>
                    <a:lnTo>
                      <a:pt x="52" y="654"/>
                    </a:lnTo>
                    <a:lnTo>
                      <a:pt x="26" y="743"/>
                    </a:lnTo>
                    <a:lnTo>
                      <a:pt x="14" y="833"/>
                    </a:lnTo>
                    <a:lnTo>
                      <a:pt x="1" y="936"/>
                    </a:lnTo>
                    <a:lnTo>
                      <a:pt x="14" y="1025"/>
                    </a:lnTo>
                    <a:lnTo>
                      <a:pt x="26" y="1115"/>
                    </a:lnTo>
                    <a:lnTo>
                      <a:pt x="52" y="1205"/>
                    </a:lnTo>
                    <a:lnTo>
                      <a:pt x="78" y="1294"/>
                    </a:lnTo>
                    <a:lnTo>
                      <a:pt x="116" y="1371"/>
                    </a:lnTo>
                    <a:lnTo>
                      <a:pt x="167" y="1448"/>
                    </a:lnTo>
                    <a:lnTo>
                      <a:pt x="218" y="1525"/>
                    </a:lnTo>
                    <a:lnTo>
                      <a:pt x="282" y="1589"/>
                    </a:lnTo>
                    <a:lnTo>
                      <a:pt x="347" y="1653"/>
                    </a:lnTo>
                    <a:lnTo>
                      <a:pt x="411" y="1704"/>
                    </a:lnTo>
                    <a:lnTo>
                      <a:pt x="487" y="1755"/>
                    </a:lnTo>
                    <a:lnTo>
                      <a:pt x="577" y="1794"/>
                    </a:lnTo>
                    <a:lnTo>
                      <a:pt x="654" y="1819"/>
                    </a:lnTo>
                    <a:lnTo>
                      <a:pt x="744" y="1845"/>
                    </a:lnTo>
                    <a:lnTo>
                      <a:pt x="846" y="1858"/>
                    </a:lnTo>
                    <a:lnTo>
                      <a:pt x="1025" y="1858"/>
                    </a:lnTo>
                    <a:lnTo>
                      <a:pt x="1128" y="1845"/>
                    </a:lnTo>
                    <a:lnTo>
                      <a:pt x="1217" y="1819"/>
                    </a:lnTo>
                    <a:lnTo>
                      <a:pt x="1294" y="1794"/>
                    </a:lnTo>
                    <a:lnTo>
                      <a:pt x="1384" y="1755"/>
                    </a:lnTo>
                    <a:lnTo>
                      <a:pt x="1461" y="1704"/>
                    </a:lnTo>
                    <a:lnTo>
                      <a:pt x="1525" y="1653"/>
                    </a:lnTo>
                    <a:lnTo>
                      <a:pt x="1589" y="1589"/>
                    </a:lnTo>
                    <a:lnTo>
                      <a:pt x="1653" y="1525"/>
                    </a:lnTo>
                    <a:lnTo>
                      <a:pt x="1704" y="1448"/>
                    </a:lnTo>
                    <a:lnTo>
                      <a:pt x="1755" y="1371"/>
                    </a:lnTo>
                    <a:lnTo>
                      <a:pt x="1794" y="1294"/>
                    </a:lnTo>
                    <a:lnTo>
                      <a:pt x="1819" y="1205"/>
                    </a:lnTo>
                    <a:lnTo>
                      <a:pt x="1845" y="1115"/>
                    </a:lnTo>
                    <a:lnTo>
                      <a:pt x="1858" y="1025"/>
                    </a:lnTo>
                    <a:lnTo>
                      <a:pt x="1871" y="936"/>
                    </a:lnTo>
                    <a:lnTo>
                      <a:pt x="1858" y="833"/>
                    </a:lnTo>
                    <a:lnTo>
                      <a:pt x="1845" y="743"/>
                    </a:lnTo>
                    <a:lnTo>
                      <a:pt x="1819" y="654"/>
                    </a:lnTo>
                    <a:lnTo>
                      <a:pt x="1794" y="564"/>
                    </a:lnTo>
                    <a:lnTo>
                      <a:pt x="1755" y="487"/>
                    </a:lnTo>
                    <a:lnTo>
                      <a:pt x="1704" y="410"/>
                    </a:lnTo>
                    <a:lnTo>
                      <a:pt x="1653" y="334"/>
                    </a:lnTo>
                    <a:lnTo>
                      <a:pt x="1589" y="270"/>
                    </a:lnTo>
                    <a:lnTo>
                      <a:pt x="1525" y="218"/>
                    </a:lnTo>
                    <a:lnTo>
                      <a:pt x="1461" y="154"/>
                    </a:lnTo>
                    <a:lnTo>
                      <a:pt x="1384" y="116"/>
                    </a:lnTo>
                    <a:lnTo>
                      <a:pt x="1294" y="77"/>
                    </a:lnTo>
                    <a:lnTo>
                      <a:pt x="1217" y="39"/>
                    </a:lnTo>
                    <a:lnTo>
                      <a:pt x="1128" y="26"/>
                    </a:lnTo>
                    <a:lnTo>
                      <a:pt x="10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1951;p38">
                <a:extLst>
                  <a:ext uri="{FF2B5EF4-FFF2-40B4-BE49-F238E27FC236}">
                    <a16:creationId xmlns:a16="http://schemas.microsoft.com/office/drawing/2014/main" id="{7B75767C-4419-431C-0204-D3D2E1AFE4E9}"/>
                  </a:ext>
                </a:extLst>
              </p:cNvPr>
              <p:cNvSpPr/>
              <p:nvPr/>
            </p:nvSpPr>
            <p:spPr>
              <a:xfrm>
                <a:off x="11022634" y="5034062"/>
                <a:ext cx="558071" cy="193034"/>
              </a:xfrm>
              <a:custGeom>
                <a:avLst/>
                <a:gdLst/>
                <a:ahLst/>
                <a:cxnLst/>
                <a:rect l="l" t="t" r="r" b="b"/>
                <a:pathLst>
                  <a:path w="39142" h="13539" extrusionOk="0">
                    <a:moveTo>
                      <a:pt x="3638" y="1"/>
                    </a:moveTo>
                    <a:lnTo>
                      <a:pt x="3446" y="14"/>
                    </a:lnTo>
                    <a:lnTo>
                      <a:pt x="3267" y="26"/>
                    </a:lnTo>
                    <a:lnTo>
                      <a:pt x="3088" y="52"/>
                    </a:lnTo>
                    <a:lnTo>
                      <a:pt x="2908" y="78"/>
                    </a:lnTo>
                    <a:lnTo>
                      <a:pt x="2729" y="116"/>
                    </a:lnTo>
                    <a:lnTo>
                      <a:pt x="2563" y="167"/>
                    </a:lnTo>
                    <a:lnTo>
                      <a:pt x="2383" y="231"/>
                    </a:lnTo>
                    <a:lnTo>
                      <a:pt x="2230" y="295"/>
                    </a:lnTo>
                    <a:lnTo>
                      <a:pt x="2063" y="359"/>
                    </a:lnTo>
                    <a:lnTo>
                      <a:pt x="1909" y="449"/>
                    </a:lnTo>
                    <a:lnTo>
                      <a:pt x="1756" y="526"/>
                    </a:lnTo>
                    <a:lnTo>
                      <a:pt x="1602" y="628"/>
                    </a:lnTo>
                    <a:lnTo>
                      <a:pt x="1461" y="731"/>
                    </a:lnTo>
                    <a:lnTo>
                      <a:pt x="1333" y="833"/>
                    </a:lnTo>
                    <a:lnTo>
                      <a:pt x="1192" y="948"/>
                    </a:lnTo>
                    <a:lnTo>
                      <a:pt x="1064" y="1064"/>
                    </a:lnTo>
                    <a:lnTo>
                      <a:pt x="949" y="1192"/>
                    </a:lnTo>
                    <a:lnTo>
                      <a:pt x="833" y="1333"/>
                    </a:lnTo>
                    <a:lnTo>
                      <a:pt x="731" y="1461"/>
                    </a:lnTo>
                    <a:lnTo>
                      <a:pt x="629" y="1602"/>
                    </a:lnTo>
                    <a:lnTo>
                      <a:pt x="526" y="1755"/>
                    </a:lnTo>
                    <a:lnTo>
                      <a:pt x="449" y="1909"/>
                    </a:lnTo>
                    <a:lnTo>
                      <a:pt x="360" y="2063"/>
                    </a:lnTo>
                    <a:lnTo>
                      <a:pt x="296" y="2229"/>
                    </a:lnTo>
                    <a:lnTo>
                      <a:pt x="231" y="2396"/>
                    </a:lnTo>
                    <a:lnTo>
                      <a:pt x="167" y="2562"/>
                    </a:lnTo>
                    <a:lnTo>
                      <a:pt x="116" y="2729"/>
                    </a:lnTo>
                    <a:lnTo>
                      <a:pt x="78" y="2908"/>
                    </a:lnTo>
                    <a:lnTo>
                      <a:pt x="52" y="3087"/>
                    </a:lnTo>
                    <a:lnTo>
                      <a:pt x="27" y="3267"/>
                    </a:lnTo>
                    <a:lnTo>
                      <a:pt x="14" y="3459"/>
                    </a:lnTo>
                    <a:lnTo>
                      <a:pt x="1" y="3638"/>
                    </a:lnTo>
                    <a:lnTo>
                      <a:pt x="1" y="9901"/>
                    </a:lnTo>
                    <a:lnTo>
                      <a:pt x="14" y="10093"/>
                    </a:lnTo>
                    <a:lnTo>
                      <a:pt x="27" y="10273"/>
                    </a:lnTo>
                    <a:lnTo>
                      <a:pt x="52" y="10465"/>
                    </a:lnTo>
                    <a:lnTo>
                      <a:pt x="78" y="10644"/>
                    </a:lnTo>
                    <a:lnTo>
                      <a:pt x="116" y="10811"/>
                    </a:lnTo>
                    <a:lnTo>
                      <a:pt x="167" y="10990"/>
                    </a:lnTo>
                    <a:lnTo>
                      <a:pt x="231" y="11156"/>
                    </a:lnTo>
                    <a:lnTo>
                      <a:pt x="296" y="11323"/>
                    </a:lnTo>
                    <a:lnTo>
                      <a:pt x="360" y="11477"/>
                    </a:lnTo>
                    <a:lnTo>
                      <a:pt x="449" y="11643"/>
                    </a:lnTo>
                    <a:lnTo>
                      <a:pt x="526" y="11797"/>
                    </a:lnTo>
                    <a:lnTo>
                      <a:pt x="629" y="11938"/>
                    </a:lnTo>
                    <a:lnTo>
                      <a:pt x="731" y="12079"/>
                    </a:lnTo>
                    <a:lnTo>
                      <a:pt x="833" y="12219"/>
                    </a:lnTo>
                    <a:lnTo>
                      <a:pt x="949" y="12348"/>
                    </a:lnTo>
                    <a:lnTo>
                      <a:pt x="1064" y="12476"/>
                    </a:lnTo>
                    <a:lnTo>
                      <a:pt x="1192" y="12591"/>
                    </a:lnTo>
                    <a:lnTo>
                      <a:pt x="1333" y="12706"/>
                    </a:lnTo>
                    <a:lnTo>
                      <a:pt x="1461" y="12821"/>
                    </a:lnTo>
                    <a:lnTo>
                      <a:pt x="1602" y="12924"/>
                    </a:lnTo>
                    <a:lnTo>
                      <a:pt x="1756" y="13014"/>
                    </a:lnTo>
                    <a:lnTo>
                      <a:pt x="1909" y="13103"/>
                    </a:lnTo>
                    <a:lnTo>
                      <a:pt x="2063" y="13180"/>
                    </a:lnTo>
                    <a:lnTo>
                      <a:pt x="2230" y="13257"/>
                    </a:lnTo>
                    <a:lnTo>
                      <a:pt x="2383" y="13321"/>
                    </a:lnTo>
                    <a:lnTo>
                      <a:pt x="2563" y="13372"/>
                    </a:lnTo>
                    <a:lnTo>
                      <a:pt x="2729" y="13423"/>
                    </a:lnTo>
                    <a:lnTo>
                      <a:pt x="2908" y="13462"/>
                    </a:lnTo>
                    <a:lnTo>
                      <a:pt x="3088" y="13500"/>
                    </a:lnTo>
                    <a:lnTo>
                      <a:pt x="3267" y="13526"/>
                    </a:lnTo>
                    <a:lnTo>
                      <a:pt x="3446" y="13539"/>
                    </a:lnTo>
                    <a:lnTo>
                      <a:pt x="35696" y="13539"/>
                    </a:lnTo>
                    <a:lnTo>
                      <a:pt x="35889" y="13526"/>
                    </a:lnTo>
                    <a:lnTo>
                      <a:pt x="36068" y="13500"/>
                    </a:lnTo>
                    <a:lnTo>
                      <a:pt x="36247" y="13462"/>
                    </a:lnTo>
                    <a:lnTo>
                      <a:pt x="36414" y="13423"/>
                    </a:lnTo>
                    <a:lnTo>
                      <a:pt x="36593" y="13372"/>
                    </a:lnTo>
                    <a:lnTo>
                      <a:pt x="36759" y="13321"/>
                    </a:lnTo>
                    <a:lnTo>
                      <a:pt x="36926" y="13257"/>
                    </a:lnTo>
                    <a:lnTo>
                      <a:pt x="37092" y="13180"/>
                    </a:lnTo>
                    <a:lnTo>
                      <a:pt x="37246" y="13103"/>
                    </a:lnTo>
                    <a:lnTo>
                      <a:pt x="37400" y="13014"/>
                    </a:lnTo>
                    <a:lnTo>
                      <a:pt x="37541" y="12924"/>
                    </a:lnTo>
                    <a:lnTo>
                      <a:pt x="37682" y="12821"/>
                    </a:lnTo>
                    <a:lnTo>
                      <a:pt x="37823" y="12706"/>
                    </a:lnTo>
                    <a:lnTo>
                      <a:pt x="37951" y="12591"/>
                    </a:lnTo>
                    <a:lnTo>
                      <a:pt x="38079" y="12476"/>
                    </a:lnTo>
                    <a:lnTo>
                      <a:pt x="38207" y="12348"/>
                    </a:lnTo>
                    <a:lnTo>
                      <a:pt x="38322" y="12219"/>
                    </a:lnTo>
                    <a:lnTo>
                      <a:pt x="38424" y="12079"/>
                    </a:lnTo>
                    <a:lnTo>
                      <a:pt x="38527" y="11938"/>
                    </a:lnTo>
                    <a:lnTo>
                      <a:pt x="38617" y="11797"/>
                    </a:lnTo>
                    <a:lnTo>
                      <a:pt x="38706" y="11643"/>
                    </a:lnTo>
                    <a:lnTo>
                      <a:pt x="38783" y="11477"/>
                    </a:lnTo>
                    <a:lnTo>
                      <a:pt x="38860" y="11323"/>
                    </a:lnTo>
                    <a:lnTo>
                      <a:pt x="38924" y="11156"/>
                    </a:lnTo>
                    <a:lnTo>
                      <a:pt x="38988" y="10990"/>
                    </a:lnTo>
                    <a:lnTo>
                      <a:pt x="39026" y="10811"/>
                    </a:lnTo>
                    <a:lnTo>
                      <a:pt x="39078" y="10644"/>
                    </a:lnTo>
                    <a:lnTo>
                      <a:pt x="39103" y="10465"/>
                    </a:lnTo>
                    <a:lnTo>
                      <a:pt x="39129" y="10273"/>
                    </a:lnTo>
                    <a:lnTo>
                      <a:pt x="39142" y="10093"/>
                    </a:lnTo>
                    <a:lnTo>
                      <a:pt x="39142" y="9901"/>
                    </a:lnTo>
                    <a:lnTo>
                      <a:pt x="39142" y="3638"/>
                    </a:lnTo>
                    <a:lnTo>
                      <a:pt x="39142" y="3459"/>
                    </a:lnTo>
                    <a:lnTo>
                      <a:pt x="39129" y="3267"/>
                    </a:lnTo>
                    <a:lnTo>
                      <a:pt x="39103" y="3087"/>
                    </a:lnTo>
                    <a:lnTo>
                      <a:pt x="39078" y="2908"/>
                    </a:lnTo>
                    <a:lnTo>
                      <a:pt x="39026" y="2729"/>
                    </a:lnTo>
                    <a:lnTo>
                      <a:pt x="38988" y="2562"/>
                    </a:lnTo>
                    <a:lnTo>
                      <a:pt x="38924" y="2396"/>
                    </a:lnTo>
                    <a:lnTo>
                      <a:pt x="38860" y="2229"/>
                    </a:lnTo>
                    <a:lnTo>
                      <a:pt x="38783" y="2063"/>
                    </a:lnTo>
                    <a:lnTo>
                      <a:pt x="38706" y="1909"/>
                    </a:lnTo>
                    <a:lnTo>
                      <a:pt x="38617" y="1755"/>
                    </a:lnTo>
                    <a:lnTo>
                      <a:pt x="38527" y="1602"/>
                    </a:lnTo>
                    <a:lnTo>
                      <a:pt x="38424" y="1461"/>
                    </a:lnTo>
                    <a:lnTo>
                      <a:pt x="38322" y="1333"/>
                    </a:lnTo>
                    <a:lnTo>
                      <a:pt x="38207" y="1192"/>
                    </a:lnTo>
                    <a:lnTo>
                      <a:pt x="38079" y="1064"/>
                    </a:lnTo>
                    <a:lnTo>
                      <a:pt x="37951" y="948"/>
                    </a:lnTo>
                    <a:lnTo>
                      <a:pt x="37823" y="833"/>
                    </a:lnTo>
                    <a:lnTo>
                      <a:pt x="37682" y="731"/>
                    </a:lnTo>
                    <a:lnTo>
                      <a:pt x="37541" y="628"/>
                    </a:lnTo>
                    <a:lnTo>
                      <a:pt x="37400" y="526"/>
                    </a:lnTo>
                    <a:lnTo>
                      <a:pt x="37246" y="449"/>
                    </a:lnTo>
                    <a:lnTo>
                      <a:pt x="37092" y="359"/>
                    </a:lnTo>
                    <a:lnTo>
                      <a:pt x="36926" y="295"/>
                    </a:lnTo>
                    <a:lnTo>
                      <a:pt x="36759" y="231"/>
                    </a:lnTo>
                    <a:lnTo>
                      <a:pt x="36593" y="167"/>
                    </a:lnTo>
                    <a:lnTo>
                      <a:pt x="36414" y="116"/>
                    </a:lnTo>
                    <a:lnTo>
                      <a:pt x="36247" y="78"/>
                    </a:lnTo>
                    <a:lnTo>
                      <a:pt x="36068" y="52"/>
                    </a:lnTo>
                    <a:lnTo>
                      <a:pt x="35889" y="26"/>
                    </a:lnTo>
                    <a:lnTo>
                      <a:pt x="35696" y="14"/>
                    </a:lnTo>
                    <a:lnTo>
                      <a:pt x="35517" y="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1952;p38">
                <a:extLst>
                  <a:ext uri="{FF2B5EF4-FFF2-40B4-BE49-F238E27FC236}">
                    <a16:creationId xmlns:a16="http://schemas.microsoft.com/office/drawing/2014/main" id="{421DD714-C758-3FFF-F64C-D70DD2929297}"/>
                  </a:ext>
                </a:extLst>
              </p:cNvPr>
              <p:cNvSpPr/>
              <p:nvPr/>
            </p:nvSpPr>
            <p:spPr>
              <a:xfrm>
                <a:off x="11095318" y="4942401"/>
                <a:ext cx="412900" cy="37084"/>
              </a:xfrm>
              <a:custGeom>
                <a:avLst/>
                <a:gdLst/>
                <a:ahLst/>
                <a:cxnLst/>
                <a:rect l="l" t="t" r="r" b="b"/>
                <a:pathLst>
                  <a:path w="28960" h="2601" extrusionOk="0">
                    <a:moveTo>
                      <a:pt x="0" y="0"/>
                    </a:moveTo>
                    <a:lnTo>
                      <a:pt x="0" y="2600"/>
                    </a:lnTo>
                    <a:lnTo>
                      <a:pt x="28959" y="2600"/>
                    </a:lnTo>
                    <a:lnTo>
                      <a:pt x="28959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1953;p38">
                <a:extLst>
                  <a:ext uri="{FF2B5EF4-FFF2-40B4-BE49-F238E27FC236}">
                    <a16:creationId xmlns:a16="http://schemas.microsoft.com/office/drawing/2014/main" id="{408AEB5A-F1B3-299A-FA55-E432CAA3C66C}"/>
                  </a:ext>
                </a:extLst>
              </p:cNvPr>
              <p:cNvSpPr/>
              <p:nvPr/>
            </p:nvSpPr>
            <p:spPr>
              <a:xfrm>
                <a:off x="11580682" y="5595575"/>
                <a:ext cx="40192" cy="116342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8160" extrusionOk="0">
                    <a:moveTo>
                      <a:pt x="1" y="1"/>
                    </a:moveTo>
                    <a:lnTo>
                      <a:pt x="1" y="8160"/>
                    </a:lnTo>
                    <a:lnTo>
                      <a:pt x="2818" y="8160"/>
                    </a:lnTo>
                    <a:lnTo>
                      <a:pt x="2818" y="2806"/>
                    </a:lnTo>
                    <a:lnTo>
                      <a:pt x="2806" y="2524"/>
                    </a:lnTo>
                    <a:lnTo>
                      <a:pt x="2767" y="2242"/>
                    </a:lnTo>
                    <a:lnTo>
                      <a:pt x="2690" y="1973"/>
                    </a:lnTo>
                    <a:lnTo>
                      <a:pt x="2601" y="1717"/>
                    </a:lnTo>
                    <a:lnTo>
                      <a:pt x="2473" y="1474"/>
                    </a:lnTo>
                    <a:lnTo>
                      <a:pt x="2332" y="1243"/>
                    </a:lnTo>
                    <a:lnTo>
                      <a:pt x="2178" y="1026"/>
                    </a:lnTo>
                    <a:lnTo>
                      <a:pt x="1999" y="821"/>
                    </a:lnTo>
                    <a:lnTo>
                      <a:pt x="1794" y="641"/>
                    </a:lnTo>
                    <a:lnTo>
                      <a:pt x="1576" y="475"/>
                    </a:lnTo>
                    <a:lnTo>
                      <a:pt x="1346" y="334"/>
                    </a:lnTo>
                    <a:lnTo>
                      <a:pt x="1102" y="219"/>
                    </a:lnTo>
                    <a:lnTo>
                      <a:pt x="846" y="129"/>
                    </a:lnTo>
                    <a:lnTo>
                      <a:pt x="577" y="52"/>
                    </a:lnTo>
                    <a:lnTo>
                      <a:pt x="295" y="1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1954;p38">
                <a:extLst>
                  <a:ext uri="{FF2B5EF4-FFF2-40B4-BE49-F238E27FC236}">
                    <a16:creationId xmlns:a16="http://schemas.microsoft.com/office/drawing/2014/main" id="{628359ED-5D77-3444-183E-A0F2426428ED}"/>
                  </a:ext>
                </a:extLst>
              </p:cNvPr>
              <p:cNvSpPr/>
              <p:nvPr/>
            </p:nvSpPr>
            <p:spPr>
              <a:xfrm>
                <a:off x="10982656" y="5595575"/>
                <a:ext cx="39993" cy="116342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8160" extrusionOk="0">
                    <a:moveTo>
                      <a:pt x="2805" y="1"/>
                    </a:moveTo>
                    <a:lnTo>
                      <a:pt x="2523" y="14"/>
                    </a:lnTo>
                    <a:lnTo>
                      <a:pt x="2241" y="52"/>
                    </a:lnTo>
                    <a:lnTo>
                      <a:pt x="1972" y="129"/>
                    </a:lnTo>
                    <a:lnTo>
                      <a:pt x="1716" y="219"/>
                    </a:lnTo>
                    <a:lnTo>
                      <a:pt x="1473" y="334"/>
                    </a:lnTo>
                    <a:lnTo>
                      <a:pt x="1230" y="475"/>
                    </a:lnTo>
                    <a:lnTo>
                      <a:pt x="1025" y="641"/>
                    </a:lnTo>
                    <a:lnTo>
                      <a:pt x="820" y="821"/>
                    </a:lnTo>
                    <a:lnTo>
                      <a:pt x="640" y="1026"/>
                    </a:lnTo>
                    <a:lnTo>
                      <a:pt x="474" y="1243"/>
                    </a:lnTo>
                    <a:lnTo>
                      <a:pt x="333" y="1474"/>
                    </a:lnTo>
                    <a:lnTo>
                      <a:pt x="218" y="1717"/>
                    </a:lnTo>
                    <a:lnTo>
                      <a:pt x="128" y="1973"/>
                    </a:lnTo>
                    <a:lnTo>
                      <a:pt x="51" y="2242"/>
                    </a:lnTo>
                    <a:lnTo>
                      <a:pt x="13" y="2524"/>
                    </a:lnTo>
                    <a:lnTo>
                      <a:pt x="0" y="2806"/>
                    </a:lnTo>
                    <a:lnTo>
                      <a:pt x="0" y="8160"/>
                    </a:lnTo>
                    <a:lnTo>
                      <a:pt x="2805" y="8160"/>
                    </a:lnTo>
                    <a:lnTo>
                      <a:pt x="2805" y="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1955;p38">
                <a:extLst>
                  <a:ext uri="{FF2B5EF4-FFF2-40B4-BE49-F238E27FC236}">
                    <a16:creationId xmlns:a16="http://schemas.microsoft.com/office/drawing/2014/main" id="{3812BCB8-0D11-9C77-CB8A-E7F58A162FC1}"/>
                  </a:ext>
                </a:extLst>
              </p:cNvPr>
              <p:cNvSpPr/>
              <p:nvPr/>
            </p:nvSpPr>
            <p:spPr>
              <a:xfrm>
                <a:off x="11073404" y="4962119"/>
                <a:ext cx="456714" cy="448872"/>
              </a:xfrm>
              <a:custGeom>
                <a:avLst/>
                <a:gdLst/>
                <a:ahLst/>
                <a:cxnLst/>
                <a:rect l="l" t="t" r="r" b="b"/>
                <a:pathLst>
                  <a:path w="32033" h="31483" extrusionOk="0">
                    <a:moveTo>
                      <a:pt x="1" y="0"/>
                    </a:moveTo>
                    <a:lnTo>
                      <a:pt x="1" y="24425"/>
                    </a:lnTo>
                    <a:lnTo>
                      <a:pt x="13" y="24796"/>
                    </a:lnTo>
                    <a:lnTo>
                      <a:pt x="39" y="25155"/>
                    </a:lnTo>
                    <a:lnTo>
                      <a:pt x="77" y="25501"/>
                    </a:lnTo>
                    <a:lnTo>
                      <a:pt x="141" y="25847"/>
                    </a:lnTo>
                    <a:lnTo>
                      <a:pt x="218" y="26193"/>
                    </a:lnTo>
                    <a:lnTo>
                      <a:pt x="321" y="26526"/>
                    </a:lnTo>
                    <a:lnTo>
                      <a:pt x="423" y="26859"/>
                    </a:lnTo>
                    <a:lnTo>
                      <a:pt x="551" y="27179"/>
                    </a:lnTo>
                    <a:lnTo>
                      <a:pt x="692" y="27486"/>
                    </a:lnTo>
                    <a:lnTo>
                      <a:pt x="846" y="27794"/>
                    </a:lnTo>
                    <a:lnTo>
                      <a:pt x="1025" y="28088"/>
                    </a:lnTo>
                    <a:lnTo>
                      <a:pt x="1204" y="28370"/>
                    </a:lnTo>
                    <a:lnTo>
                      <a:pt x="1397" y="28652"/>
                    </a:lnTo>
                    <a:lnTo>
                      <a:pt x="1614" y="28921"/>
                    </a:lnTo>
                    <a:lnTo>
                      <a:pt x="1832" y="29177"/>
                    </a:lnTo>
                    <a:lnTo>
                      <a:pt x="2063" y="29420"/>
                    </a:lnTo>
                    <a:lnTo>
                      <a:pt x="2306" y="29651"/>
                    </a:lnTo>
                    <a:lnTo>
                      <a:pt x="2562" y="29881"/>
                    </a:lnTo>
                    <a:lnTo>
                      <a:pt x="2831" y="30086"/>
                    </a:lnTo>
                    <a:lnTo>
                      <a:pt x="3113" y="30278"/>
                    </a:lnTo>
                    <a:lnTo>
                      <a:pt x="3395" y="30470"/>
                    </a:lnTo>
                    <a:lnTo>
                      <a:pt x="3689" y="30637"/>
                    </a:lnTo>
                    <a:lnTo>
                      <a:pt x="3997" y="30791"/>
                    </a:lnTo>
                    <a:lnTo>
                      <a:pt x="4304" y="30931"/>
                    </a:lnTo>
                    <a:lnTo>
                      <a:pt x="4624" y="31060"/>
                    </a:lnTo>
                    <a:lnTo>
                      <a:pt x="4957" y="31175"/>
                    </a:lnTo>
                    <a:lnTo>
                      <a:pt x="5290" y="31264"/>
                    </a:lnTo>
                    <a:lnTo>
                      <a:pt x="5636" y="31341"/>
                    </a:lnTo>
                    <a:lnTo>
                      <a:pt x="5982" y="31405"/>
                    </a:lnTo>
                    <a:lnTo>
                      <a:pt x="6340" y="31444"/>
                    </a:lnTo>
                    <a:lnTo>
                      <a:pt x="6686" y="31482"/>
                    </a:lnTo>
                    <a:lnTo>
                      <a:pt x="25334" y="31482"/>
                    </a:lnTo>
                    <a:lnTo>
                      <a:pt x="25693" y="31444"/>
                    </a:lnTo>
                    <a:lnTo>
                      <a:pt x="26052" y="31405"/>
                    </a:lnTo>
                    <a:lnTo>
                      <a:pt x="26398" y="31341"/>
                    </a:lnTo>
                    <a:lnTo>
                      <a:pt x="26731" y="31264"/>
                    </a:lnTo>
                    <a:lnTo>
                      <a:pt x="27076" y="31175"/>
                    </a:lnTo>
                    <a:lnTo>
                      <a:pt x="27397" y="31060"/>
                    </a:lnTo>
                    <a:lnTo>
                      <a:pt x="27717" y="30931"/>
                    </a:lnTo>
                    <a:lnTo>
                      <a:pt x="28037" y="30791"/>
                    </a:lnTo>
                    <a:lnTo>
                      <a:pt x="28331" y="30637"/>
                    </a:lnTo>
                    <a:lnTo>
                      <a:pt x="28626" y="30470"/>
                    </a:lnTo>
                    <a:lnTo>
                      <a:pt x="28921" y="30278"/>
                    </a:lnTo>
                    <a:lnTo>
                      <a:pt x="29190" y="30086"/>
                    </a:lnTo>
                    <a:lnTo>
                      <a:pt x="29459" y="29881"/>
                    </a:lnTo>
                    <a:lnTo>
                      <a:pt x="29715" y="29651"/>
                    </a:lnTo>
                    <a:lnTo>
                      <a:pt x="29958" y="29420"/>
                    </a:lnTo>
                    <a:lnTo>
                      <a:pt x="30201" y="29177"/>
                    </a:lnTo>
                    <a:lnTo>
                      <a:pt x="30419" y="28921"/>
                    </a:lnTo>
                    <a:lnTo>
                      <a:pt x="30624" y="28652"/>
                    </a:lnTo>
                    <a:lnTo>
                      <a:pt x="30829" y="28370"/>
                    </a:lnTo>
                    <a:lnTo>
                      <a:pt x="31008" y="28088"/>
                    </a:lnTo>
                    <a:lnTo>
                      <a:pt x="31175" y="27794"/>
                    </a:lnTo>
                    <a:lnTo>
                      <a:pt x="31329" y="27486"/>
                    </a:lnTo>
                    <a:lnTo>
                      <a:pt x="31469" y="27179"/>
                    </a:lnTo>
                    <a:lnTo>
                      <a:pt x="31597" y="26859"/>
                    </a:lnTo>
                    <a:lnTo>
                      <a:pt x="31713" y="26526"/>
                    </a:lnTo>
                    <a:lnTo>
                      <a:pt x="31802" y="26193"/>
                    </a:lnTo>
                    <a:lnTo>
                      <a:pt x="31892" y="25847"/>
                    </a:lnTo>
                    <a:lnTo>
                      <a:pt x="31943" y="25501"/>
                    </a:lnTo>
                    <a:lnTo>
                      <a:pt x="31995" y="25155"/>
                    </a:lnTo>
                    <a:lnTo>
                      <a:pt x="32020" y="24796"/>
                    </a:lnTo>
                    <a:lnTo>
                      <a:pt x="32033" y="24425"/>
                    </a:lnTo>
                    <a:lnTo>
                      <a:pt x="32033" y="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1956;p38">
                <a:extLst>
                  <a:ext uri="{FF2B5EF4-FFF2-40B4-BE49-F238E27FC236}">
                    <a16:creationId xmlns:a16="http://schemas.microsoft.com/office/drawing/2014/main" id="{68475107-B65B-0A73-54DA-7864D268F582}"/>
                  </a:ext>
                </a:extLst>
              </p:cNvPr>
              <p:cNvSpPr/>
              <p:nvPr/>
            </p:nvSpPr>
            <p:spPr>
              <a:xfrm>
                <a:off x="11150095" y="5080085"/>
                <a:ext cx="101001" cy="101172"/>
              </a:xfrm>
              <a:custGeom>
                <a:avLst/>
                <a:gdLst/>
                <a:ahLst/>
                <a:cxnLst/>
                <a:rect l="l" t="t" r="r" b="b"/>
                <a:pathLst>
                  <a:path w="7084" h="7096" extrusionOk="0">
                    <a:moveTo>
                      <a:pt x="3356" y="0"/>
                    </a:moveTo>
                    <a:lnTo>
                      <a:pt x="3177" y="13"/>
                    </a:lnTo>
                    <a:lnTo>
                      <a:pt x="2998" y="39"/>
                    </a:lnTo>
                    <a:lnTo>
                      <a:pt x="2831" y="64"/>
                    </a:lnTo>
                    <a:lnTo>
                      <a:pt x="2652" y="116"/>
                    </a:lnTo>
                    <a:lnTo>
                      <a:pt x="2486" y="154"/>
                    </a:lnTo>
                    <a:lnTo>
                      <a:pt x="2319" y="218"/>
                    </a:lnTo>
                    <a:lnTo>
                      <a:pt x="2165" y="282"/>
                    </a:lnTo>
                    <a:lnTo>
                      <a:pt x="1999" y="346"/>
                    </a:lnTo>
                    <a:lnTo>
                      <a:pt x="1845" y="423"/>
                    </a:lnTo>
                    <a:lnTo>
                      <a:pt x="1704" y="513"/>
                    </a:lnTo>
                    <a:lnTo>
                      <a:pt x="1563" y="602"/>
                    </a:lnTo>
                    <a:lnTo>
                      <a:pt x="1422" y="705"/>
                    </a:lnTo>
                    <a:lnTo>
                      <a:pt x="1282" y="807"/>
                    </a:lnTo>
                    <a:lnTo>
                      <a:pt x="1154" y="922"/>
                    </a:lnTo>
                    <a:lnTo>
                      <a:pt x="1038" y="1038"/>
                    </a:lnTo>
                    <a:lnTo>
                      <a:pt x="910" y="1166"/>
                    </a:lnTo>
                    <a:lnTo>
                      <a:pt x="808" y="1294"/>
                    </a:lnTo>
                    <a:lnTo>
                      <a:pt x="705" y="1422"/>
                    </a:lnTo>
                    <a:lnTo>
                      <a:pt x="603" y="1563"/>
                    </a:lnTo>
                    <a:lnTo>
                      <a:pt x="513" y="1704"/>
                    </a:lnTo>
                    <a:lnTo>
                      <a:pt x="423" y="1857"/>
                    </a:lnTo>
                    <a:lnTo>
                      <a:pt x="347" y="2011"/>
                    </a:lnTo>
                    <a:lnTo>
                      <a:pt x="270" y="2165"/>
                    </a:lnTo>
                    <a:lnTo>
                      <a:pt x="206" y="2331"/>
                    </a:lnTo>
                    <a:lnTo>
                      <a:pt x="155" y="2485"/>
                    </a:lnTo>
                    <a:lnTo>
                      <a:pt x="103" y="2664"/>
                    </a:lnTo>
                    <a:lnTo>
                      <a:pt x="65" y="2831"/>
                    </a:lnTo>
                    <a:lnTo>
                      <a:pt x="39" y="3010"/>
                    </a:lnTo>
                    <a:lnTo>
                      <a:pt x="14" y="3177"/>
                    </a:lnTo>
                    <a:lnTo>
                      <a:pt x="1" y="3356"/>
                    </a:lnTo>
                    <a:lnTo>
                      <a:pt x="1" y="3548"/>
                    </a:lnTo>
                    <a:lnTo>
                      <a:pt x="1" y="3727"/>
                    </a:lnTo>
                    <a:lnTo>
                      <a:pt x="14" y="3907"/>
                    </a:lnTo>
                    <a:lnTo>
                      <a:pt x="39" y="4086"/>
                    </a:lnTo>
                    <a:lnTo>
                      <a:pt x="65" y="4265"/>
                    </a:lnTo>
                    <a:lnTo>
                      <a:pt x="103" y="4432"/>
                    </a:lnTo>
                    <a:lnTo>
                      <a:pt x="155" y="4598"/>
                    </a:lnTo>
                    <a:lnTo>
                      <a:pt x="206" y="4765"/>
                    </a:lnTo>
                    <a:lnTo>
                      <a:pt x="270" y="4931"/>
                    </a:lnTo>
                    <a:lnTo>
                      <a:pt x="347" y="5085"/>
                    </a:lnTo>
                    <a:lnTo>
                      <a:pt x="423" y="5239"/>
                    </a:lnTo>
                    <a:lnTo>
                      <a:pt x="513" y="5380"/>
                    </a:lnTo>
                    <a:lnTo>
                      <a:pt x="603" y="5533"/>
                    </a:lnTo>
                    <a:lnTo>
                      <a:pt x="705" y="5661"/>
                    </a:lnTo>
                    <a:lnTo>
                      <a:pt x="808" y="5802"/>
                    </a:lnTo>
                    <a:lnTo>
                      <a:pt x="910" y="5930"/>
                    </a:lnTo>
                    <a:lnTo>
                      <a:pt x="1038" y="6058"/>
                    </a:lnTo>
                    <a:lnTo>
                      <a:pt x="1154" y="6174"/>
                    </a:lnTo>
                    <a:lnTo>
                      <a:pt x="1282" y="6276"/>
                    </a:lnTo>
                    <a:lnTo>
                      <a:pt x="1422" y="6391"/>
                    </a:lnTo>
                    <a:lnTo>
                      <a:pt x="1563" y="6481"/>
                    </a:lnTo>
                    <a:lnTo>
                      <a:pt x="1704" y="6584"/>
                    </a:lnTo>
                    <a:lnTo>
                      <a:pt x="1845" y="6660"/>
                    </a:lnTo>
                    <a:lnTo>
                      <a:pt x="1999" y="6737"/>
                    </a:lnTo>
                    <a:lnTo>
                      <a:pt x="2165" y="6814"/>
                    </a:lnTo>
                    <a:lnTo>
                      <a:pt x="2319" y="6878"/>
                    </a:lnTo>
                    <a:lnTo>
                      <a:pt x="2486" y="6929"/>
                    </a:lnTo>
                    <a:lnTo>
                      <a:pt x="2652" y="6981"/>
                    </a:lnTo>
                    <a:lnTo>
                      <a:pt x="2831" y="7019"/>
                    </a:lnTo>
                    <a:lnTo>
                      <a:pt x="2998" y="7045"/>
                    </a:lnTo>
                    <a:lnTo>
                      <a:pt x="3177" y="7070"/>
                    </a:lnTo>
                    <a:lnTo>
                      <a:pt x="3356" y="7083"/>
                    </a:lnTo>
                    <a:lnTo>
                      <a:pt x="3536" y="7096"/>
                    </a:lnTo>
                    <a:lnTo>
                      <a:pt x="3728" y="7083"/>
                    </a:lnTo>
                    <a:lnTo>
                      <a:pt x="3907" y="7070"/>
                    </a:lnTo>
                    <a:lnTo>
                      <a:pt x="4087" y="7045"/>
                    </a:lnTo>
                    <a:lnTo>
                      <a:pt x="4253" y="7019"/>
                    </a:lnTo>
                    <a:lnTo>
                      <a:pt x="4432" y="6981"/>
                    </a:lnTo>
                    <a:lnTo>
                      <a:pt x="4599" y="6929"/>
                    </a:lnTo>
                    <a:lnTo>
                      <a:pt x="4765" y="6878"/>
                    </a:lnTo>
                    <a:lnTo>
                      <a:pt x="4919" y="6814"/>
                    </a:lnTo>
                    <a:lnTo>
                      <a:pt x="5086" y="6737"/>
                    </a:lnTo>
                    <a:lnTo>
                      <a:pt x="5226" y="6660"/>
                    </a:lnTo>
                    <a:lnTo>
                      <a:pt x="5380" y="6584"/>
                    </a:lnTo>
                    <a:lnTo>
                      <a:pt x="5521" y="6481"/>
                    </a:lnTo>
                    <a:lnTo>
                      <a:pt x="5662" y="6391"/>
                    </a:lnTo>
                    <a:lnTo>
                      <a:pt x="5803" y="6276"/>
                    </a:lnTo>
                    <a:lnTo>
                      <a:pt x="5931" y="6174"/>
                    </a:lnTo>
                    <a:lnTo>
                      <a:pt x="6046" y="6058"/>
                    </a:lnTo>
                    <a:lnTo>
                      <a:pt x="6161" y="5930"/>
                    </a:lnTo>
                    <a:lnTo>
                      <a:pt x="6277" y="5802"/>
                    </a:lnTo>
                    <a:lnTo>
                      <a:pt x="6379" y="5661"/>
                    </a:lnTo>
                    <a:lnTo>
                      <a:pt x="6482" y="5533"/>
                    </a:lnTo>
                    <a:lnTo>
                      <a:pt x="6571" y="5380"/>
                    </a:lnTo>
                    <a:lnTo>
                      <a:pt x="6661" y="5239"/>
                    </a:lnTo>
                    <a:lnTo>
                      <a:pt x="6738" y="5085"/>
                    </a:lnTo>
                    <a:lnTo>
                      <a:pt x="6815" y="4931"/>
                    </a:lnTo>
                    <a:lnTo>
                      <a:pt x="6879" y="4765"/>
                    </a:lnTo>
                    <a:lnTo>
                      <a:pt x="6930" y="4598"/>
                    </a:lnTo>
                    <a:lnTo>
                      <a:pt x="6981" y="4432"/>
                    </a:lnTo>
                    <a:lnTo>
                      <a:pt x="7020" y="4265"/>
                    </a:lnTo>
                    <a:lnTo>
                      <a:pt x="7045" y="4086"/>
                    </a:lnTo>
                    <a:lnTo>
                      <a:pt x="7071" y="3907"/>
                    </a:lnTo>
                    <a:lnTo>
                      <a:pt x="7084" y="3727"/>
                    </a:lnTo>
                    <a:lnTo>
                      <a:pt x="7084" y="3548"/>
                    </a:lnTo>
                    <a:lnTo>
                      <a:pt x="7084" y="3356"/>
                    </a:lnTo>
                    <a:lnTo>
                      <a:pt x="7071" y="3177"/>
                    </a:lnTo>
                    <a:lnTo>
                      <a:pt x="7045" y="3010"/>
                    </a:lnTo>
                    <a:lnTo>
                      <a:pt x="7020" y="2831"/>
                    </a:lnTo>
                    <a:lnTo>
                      <a:pt x="6981" y="2664"/>
                    </a:lnTo>
                    <a:lnTo>
                      <a:pt x="6930" y="2485"/>
                    </a:lnTo>
                    <a:lnTo>
                      <a:pt x="6879" y="2331"/>
                    </a:lnTo>
                    <a:lnTo>
                      <a:pt x="6815" y="2165"/>
                    </a:lnTo>
                    <a:lnTo>
                      <a:pt x="6738" y="2011"/>
                    </a:lnTo>
                    <a:lnTo>
                      <a:pt x="6661" y="1857"/>
                    </a:lnTo>
                    <a:lnTo>
                      <a:pt x="6571" y="1704"/>
                    </a:lnTo>
                    <a:lnTo>
                      <a:pt x="6482" y="1563"/>
                    </a:lnTo>
                    <a:lnTo>
                      <a:pt x="6379" y="1422"/>
                    </a:lnTo>
                    <a:lnTo>
                      <a:pt x="6277" y="1294"/>
                    </a:lnTo>
                    <a:lnTo>
                      <a:pt x="6161" y="1166"/>
                    </a:lnTo>
                    <a:lnTo>
                      <a:pt x="6046" y="1038"/>
                    </a:lnTo>
                    <a:lnTo>
                      <a:pt x="5931" y="922"/>
                    </a:lnTo>
                    <a:lnTo>
                      <a:pt x="5803" y="807"/>
                    </a:lnTo>
                    <a:lnTo>
                      <a:pt x="5662" y="705"/>
                    </a:lnTo>
                    <a:lnTo>
                      <a:pt x="5521" y="602"/>
                    </a:lnTo>
                    <a:lnTo>
                      <a:pt x="5380" y="513"/>
                    </a:lnTo>
                    <a:lnTo>
                      <a:pt x="5226" y="423"/>
                    </a:lnTo>
                    <a:lnTo>
                      <a:pt x="5086" y="346"/>
                    </a:lnTo>
                    <a:lnTo>
                      <a:pt x="4919" y="282"/>
                    </a:lnTo>
                    <a:lnTo>
                      <a:pt x="4765" y="218"/>
                    </a:lnTo>
                    <a:lnTo>
                      <a:pt x="4599" y="154"/>
                    </a:lnTo>
                    <a:lnTo>
                      <a:pt x="4432" y="116"/>
                    </a:lnTo>
                    <a:lnTo>
                      <a:pt x="4253" y="64"/>
                    </a:lnTo>
                    <a:lnTo>
                      <a:pt x="4087" y="39"/>
                    </a:lnTo>
                    <a:lnTo>
                      <a:pt x="3907" y="13"/>
                    </a:lnTo>
                    <a:lnTo>
                      <a:pt x="3728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1957;p38">
                <a:extLst>
                  <a:ext uri="{FF2B5EF4-FFF2-40B4-BE49-F238E27FC236}">
                    <a16:creationId xmlns:a16="http://schemas.microsoft.com/office/drawing/2014/main" id="{20183217-E612-62E0-65D3-0CEC05C36C8E}"/>
                  </a:ext>
                </a:extLst>
              </p:cNvPr>
              <p:cNvSpPr/>
              <p:nvPr/>
            </p:nvSpPr>
            <p:spPr>
              <a:xfrm>
                <a:off x="11165992" y="5095967"/>
                <a:ext cx="69221" cy="69406"/>
              </a:xfrm>
              <a:custGeom>
                <a:avLst/>
                <a:gdLst/>
                <a:ahLst/>
                <a:cxnLst/>
                <a:rect l="l" t="t" r="r" b="b"/>
                <a:pathLst>
                  <a:path w="4855" h="4868" extrusionOk="0">
                    <a:moveTo>
                      <a:pt x="2421" y="1"/>
                    </a:moveTo>
                    <a:lnTo>
                      <a:pt x="2177" y="13"/>
                    </a:lnTo>
                    <a:lnTo>
                      <a:pt x="1934" y="52"/>
                    </a:lnTo>
                    <a:lnTo>
                      <a:pt x="1704" y="103"/>
                    </a:lnTo>
                    <a:lnTo>
                      <a:pt x="1486" y="193"/>
                    </a:lnTo>
                    <a:lnTo>
                      <a:pt x="1268" y="295"/>
                    </a:lnTo>
                    <a:lnTo>
                      <a:pt x="1063" y="410"/>
                    </a:lnTo>
                    <a:lnTo>
                      <a:pt x="884" y="551"/>
                    </a:lnTo>
                    <a:lnTo>
                      <a:pt x="705" y="705"/>
                    </a:lnTo>
                    <a:lnTo>
                      <a:pt x="551" y="884"/>
                    </a:lnTo>
                    <a:lnTo>
                      <a:pt x="410" y="1076"/>
                    </a:lnTo>
                    <a:lnTo>
                      <a:pt x="282" y="1269"/>
                    </a:lnTo>
                    <a:lnTo>
                      <a:pt x="179" y="1486"/>
                    </a:lnTo>
                    <a:lnTo>
                      <a:pt x="103" y="1704"/>
                    </a:lnTo>
                    <a:lnTo>
                      <a:pt x="39" y="1935"/>
                    </a:lnTo>
                    <a:lnTo>
                      <a:pt x="13" y="2178"/>
                    </a:lnTo>
                    <a:lnTo>
                      <a:pt x="0" y="2434"/>
                    </a:lnTo>
                    <a:lnTo>
                      <a:pt x="13" y="2677"/>
                    </a:lnTo>
                    <a:lnTo>
                      <a:pt x="39" y="2921"/>
                    </a:lnTo>
                    <a:lnTo>
                      <a:pt x="103" y="3151"/>
                    </a:lnTo>
                    <a:lnTo>
                      <a:pt x="179" y="3382"/>
                    </a:lnTo>
                    <a:lnTo>
                      <a:pt x="282" y="3587"/>
                    </a:lnTo>
                    <a:lnTo>
                      <a:pt x="410" y="3792"/>
                    </a:lnTo>
                    <a:lnTo>
                      <a:pt x="551" y="3984"/>
                    </a:lnTo>
                    <a:lnTo>
                      <a:pt x="705" y="4150"/>
                    </a:lnTo>
                    <a:lnTo>
                      <a:pt x="884" y="4304"/>
                    </a:lnTo>
                    <a:lnTo>
                      <a:pt x="1063" y="4445"/>
                    </a:lnTo>
                    <a:lnTo>
                      <a:pt x="1268" y="4573"/>
                    </a:lnTo>
                    <a:lnTo>
                      <a:pt x="1486" y="4675"/>
                    </a:lnTo>
                    <a:lnTo>
                      <a:pt x="1704" y="4752"/>
                    </a:lnTo>
                    <a:lnTo>
                      <a:pt x="1934" y="4816"/>
                    </a:lnTo>
                    <a:lnTo>
                      <a:pt x="2177" y="4855"/>
                    </a:lnTo>
                    <a:lnTo>
                      <a:pt x="2421" y="4868"/>
                    </a:lnTo>
                    <a:lnTo>
                      <a:pt x="2677" y="4855"/>
                    </a:lnTo>
                    <a:lnTo>
                      <a:pt x="2920" y="4816"/>
                    </a:lnTo>
                    <a:lnTo>
                      <a:pt x="3151" y="4752"/>
                    </a:lnTo>
                    <a:lnTo>
                      <a:pt x="3369" y="4675"/>
                    </a:lnTo>
                    <a:lnTo>
                      <a:pt x="3586" y="4573"/>
                    </a:lnTo>
                    <a:lnTo>
                      <a:pt x="3791" y="4445"/>
                    </a:lnTo>
                    <a:lnTo>
                      <a:pt x="3971" y="4304"/>
                    </a:lnTo>
                    <a:lnTo>
                      <a:pt x="4150" y="4150"/>
                    </a:lnTo>
                    <a:lnTo>
                      <a:pt x="4304" y="3984"/>
                    </a:lnTo>
                    <a:lnTo>
                      <a:pt x="4444" y="3792"/>
                    </a:lnTo>
                    <a:lnTo>
                      <a:pt x="4560" y="3587"/>
                    </a:lnTo>
                    <a:lnTo>
                      <a:pt x="4662" y="3382"/>
                    </a:lnTo>
                    <a:lnTo>
                      <a:pt x="4752" y="3151"/>
                    </a:lnTo>
                    <a:lnTo>
                      <a:pt x="4803" y="2921"/>
                    </a:lnTo>
                    <a:lnTo>
                      <a:pt x="4841" y="2677"/>
                    </a:lnTo>
                    <a:lnTo>
                      <a:pt x="4854" y="2434"/>
                    </a:lnTo>
                    <a:lnTo>
                      <a:pt x="4841" y="2178"/>
                    </a:lnTo>
                    <a:lnTo>
                      <a:pt x="4803" y="1935"/>
                    </a:lnTo>
                    <a:lnTo>
                      <a:pt x="4752" y="1704"/>
                    </a:lnTo>
                    <a:lnTo>
                      <a:pt x="4662" y="1486"/>
                    </a:lnTo>
                    <a:lnTo>
                      <a:pt x="4560" y="1269"/>
                    </a:lnTo>
                    <a:lnTo>
                      <a:pt x="4444" y="1076"/>
                    </a:lnTo>
                    <a:lnTo>
                      <a:pt x="4304" y="884"/>
                    </a:lnTo>
                    <a:lnTo>
                      <a:pt x="4150" y="705"/>
                    </a:lnTo>
                    <a:lnTo>
                      <a:pt x="3971" y="551"/>
                    </a:lnTo>
                    <a:lnTo>
                      <a:pt x="3791" y="410"/>
                    </a:lnTo>
                    <a:lnTo>
                      <a:pt x="3586" y="295"/>
                    </a:lnTo>
                    <a:lnTo>
                      <a:pt x="3369" y="193"/>
                    </a:lnTo>
                    <a:lnTo>
                      <a:pt x="3151" y="103"/>
                    </a:lnTo>
                    <a:lnTo>
                      <a:pt x="2920" y="52"/>
                    </a:lnTo>
                    <a:lnTo>
                      <a:pt x="2677" y="13"/>
                    </a:lnTo>
                    <a:lnTo>
                      <a:pt x="24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1958;p38">
                <a:extLst>
                  <a:ext uri="{FF2B5EF4-FFF2-40B4-BE49-F238E27FC236}">
                    <a16:creationId xmlns:a16="http://schemas.microsoft.com/office/drawing/2014/main" id="{1EDBC0CF-6FCD-1D7C-A95B-E9130544E678}"/>
                  </a:ext>
                </a:extLst>
              </p:cNvPr>
              <p:cNvSpPr/>
              <p:nvPr/>
            </p:nvSpPr>
            <p:spPr>
              <a:xfrm>
                <a:off x="11352250" y="5080085"/>
                <a:ext cx="101172" cy="101172"/>
              </a:xfrm>
              <a:custGeom>
                <a:avLst/>
                <a:gdLst/>
                <a:ahLst/>
                <a:cxnLst/>
                <a:rect l="l" t="t" r="r" b="b"/>
                <a:pathLst>
                  <a:path w="7096" h="7096" extrusionOk="0">
                    <a:moveTo>
                      <a:pt x="3369" y="0"/>
                    </a:moveTo>
                    <a:lnTo>
                      <a:pt x="3189" y="13"/>
                    </a:lnTo>
                    <a:lnTo>
                      <a:pt x="3010" y="39"/>
                    </a:lnTo>
                    <a:lnTo>
                      <a:pt x="2831" y="64"/>
                    </a:lnTo>
                    <a:lnTo>
                      <a:pt x="2664" y="116"/>
                    </a:lnTo>
                    <a:lnTo>
                      <a:pt x="2498" y="154"/>
                    </a:lnTo>
                    <a:lnTo>
                      <a:pt x="2331" y="218"/>
                    </a:lnTo>
                    <a:lnTo>
                      <a:pt x="2165" y="282"/>
                    </a:lnTo>
                    <a:lnTo>
                      <a:pt x="2011" y="346"/>
                    </a:lnTo>
                    <a:lnTo>
                      <a:pt x="1857" y="423"/>
                    </a:lnTo>
                    <a:lnTo>
                      <a:pt x="1716" y="513"/>
                    </a:lnTo>
                    <a:lnTo>
                      <a:pt x="1563" y="602"/>
                    </a:lnTo>
                    <a:lnTo>
                      <a:pt x="1422" y="705"/>
                    </a:lnTo>
                    <a:lnTo>
                      <a:pt x="1294" y="807"/>
                    </a:lnTo>
                    <a:lnTo>
                      <a:pt x="1166" y="922"/>
                    </a:lnTo>
                    <a:lnTo>
                      <a:pt x="1038" y="1038"/>
                    </a:lnTo>
                    <a:lnTo>
                      <a:pt x="922" y="1166"/>
                    </a:lnTo>
                    <a:lnTo>
                      <a:pt x="807" y="1294"/>
                    </a:lnTo>
                    <a:lnTo>
                      <a:pt x="705" y="1422"/>
                    </a:lnTo>
                    <a:lnTo>
                      <a:pt x="615" y="1563"/>
                    </a:lnTo>
                    <a:lnTo>
                      <a:pt x="512" y="1704"/>
                    </a:lnTo>
                    <a:lnTo>
                      <a:pt x="436" y="1857"/>
                    </a:lnTo>
                    <a:lnTo>
                      <a:pt x="359" y="2011"/>
                    </a:lnTo>
                    <a:lnTo>
                      <a:pt x="282" y="2165"/>
                    </a:lnTo>
                    <a:lnTo>
                      <a:pt x="218" y="2331"/>
                    </a:lnTo>
                    <a:lnTo>
                      <a:pt x="167" y="2485"/>
                    </a:lnTo>
                    <a:lnTo>
                      <a:pt x="115" y="2664"/>
                    </a:lnTo>
                    <a:lnTo>
                      <a:pt x="77" y="2831"/>
                    </a:lnTo>
                    <a:lnTo>
                      <a:pt x="39" y="3010"/>
                    </a:lnTo>
                    <a:lnTo>
                      <a:pt x="26" y="3177"/>
                    </a:lnTo>
                    <a:lnTo>
                      <a:pt x="13" y="3356"/>
                    </a:lnTo>
                    <a:lnTo>
                      <a:pt x="0" y="3548"/>
                    </a:lnTo>
                    <a:lnTo>
                      <a:pt x="13" y="3727"/>
                    </a:lnTo>
                    <a:lnTo>
                      <a:pt x="26" y="3907"/>
                    </a:lnTo>
                    <a:lnTo>
                      <a:pt x="39" y="4086"/>
                    </a:lnTo>
                    <a:lnTo>
                      <a:pt x="77" y="4265"/>
                    </a:lnTo>
                    <a:lnTo>
                      <a:pt x="115" y="4432"/>
                    </a:lnTo>
                    <a:lnTo>
                      <a:pt x="167" y="4598"/>
                    </a:lnTo>
                    <a:lnTo>
                      <a:pt x="218" y="4765"/>
                    </a:lnTo>
                    <a:lnTo>
                      <a:pt x="282" y="4931"/>
                    </a:lnTo>
                    <a:lnTo>
                      <a:pt x="359" y="5085"/>
                    </a:lnTo>
                    <a:lnTo>
                      <a:pt x="436" y="5239"/>
                    </a:lnTo>
                    <a:lnTo>
                      <a:pt x="512" y="5380"/>
                    </a:lnTo>
                    <a:lnTo>
                      <a:pt x="615" y="5533"/>
                    </a:lnTo>
                    <a:lnTo>
                      <a:pt x="705" y="5661"/>
                    </a:lnTo>
                    <a:lnTo>
                      <a:pt x="807" y="5802"/>
                    </a:lnTo>
                    <a:lnTo>
                      <a:pt x="922" y="5930"/>
                    </a:lnTo>
                    <a:lnTo>
                      <a:pt x="1038" y="6058"/>
                    </a:lnTo>
                    <a:lnTo>
                      <a:pt x="1166" y="6174"/>
                    </a:lnTo>
                    <a:lnTo>
                      <a:pt x="1294" y="6276"/>
                    </a:lnTo>
                    <a:lnTo>
                      <a:pt x="1422" y="6391"/>
                    </a:lnTo>
                    <a:lnTo>
                      <a:pt x="1563" y="6481"/>
                    </a:lnTo>
                    <a:lnTo>
                      <a:pt x="1716" y="6584"/>
                    </a:lnTo>
                    <a:lnTo>
                      <a:pt x="1857" y="6660"/>
                    </a:lnTo>
                    <a:lnTo>
                      <a:pt x="2011" y="6737"/>
                    </a:lnTo>
                    <a:lnTo>
                      <a:pt x="2165" y="6814"/>
                    </a:lnTo>
                    <a:lnTo>
                      <a:pt x="2331" y="6878"/>
                    </a:lnTo>
                    <a:lnTo>
                      <a:pt x="2498" y="6929"/>
                    </a:lnTo>
                    <a:lnTo>
                      <a:pt x="2664" y="6981"/>
                    </a:lnTo>
                    <a:lnTo>
                      <a:pt x="2831" y="7019"/>
                    </a:lnTo>
                    <a:lnTo>
                      <a:pt x="3010" y="7045"/>
                    </a:lnTo>
                    <a:lnTo>
                      <a:pt x="3189" y="7070"/>
                    </a:lnTo>
                    <a:lnTo>
                      <a:pt x="3369" y="7083"/>
                    </a:lnTo>
                    <a:lnTo>
                      <a:pt x="3548" y="7096"/>
                    </a:lnTo>
                    <a:lnTo>
                      <a:pt x="3727" y="7083"/>
                    </a:lnTo>
                    <a:lnTo>
                      <a:pt x="3919" y="7070"/>
                    </a:lnTo>
                    <a:lnTo>
                      <a:pt x="4086" y="7045"/>
                    </a:lnTo>
                    <a:lnTo>
                      <a:pt x="4265" y="7019"/>
                    </a:lnTo>
                    <a:lnTo>
                      <a:pt x="4432" y="6981"/>
                    </a:lnTo>
                    <a:lnTo>
                      <a:pt x="4611" y="6929"/>
                    </a:lnTo>
                    <a:lnTo>
                      <a:pt x="4765" y="6878"/>
                    </a:lnTo>
                    <a:lnTo>
                      <a:pt x="4931" y="6814"/>
                    </a:lnTo>
                    <a:lnTo>
                      <a:pt x="5085" y="6737"/>
                    </a:lnTo>
                    <a:lnTo>
                      <a:pt x="5239" y="6660"/>
                    </a:lnTo>
                    <a:lnTo>
                      <a:pt x="5392" y="6584"/>
                    </a:lnTo>
                    <a:lnTo>
                      <a:pt x="5533" y="6481"/>
                    </a:lnTo>
                    <a:lnTo>
                      <a:pt x="5674" y="6391"/>
                    </a:lnTo>
                    <a:lnTo>
                      <a:pt x="5802" y="6276"/>
                    </a:lnTo>
                    <a:lnTo>
                      <a:pt x="5930" y="6174"/>
                    </a:lnTo>
                    <a:lnTo>
                      <a:pt x="6058" y="6058"/>
                    </a:lnTo>
                    <a:lnTo>
                      <a:pt x="6173" y="5930"/>
                    </a:lnTo>
                    <a:lnTo>
                      <a:pt x="6289" y="5802"/>
                    </a:lnTo>
                    <a:lnTo>
                      <a:pt x="6391" y="5661"/>
                    </a:lnTo>
                    <a:lnTo>
                      <a:pt x="6494" y="5533"/>
                    </a:lnTo>
                    <a:lnTo>
                      <a:pt x="6583" y="5380"/>
                    </a:lnTo>
                    <a:lnTo>
                      <a:pt x="6673" y="5239"/>
                    </a:lnTo>
                    <a:lnTo>
                      <a:pt x="6750" y="5085"/>
                    </a:lnTo>
                    <a:lnTo>
                      <a:pt x="6814" y="4931"/>
                    </a:lnTo>
                    <a:lnTo>
                      <a:pt x="6878" y="4765"/>
                    </a:lnTo>
                    <a:lnTo>
                      <a:pt x="6942" y="4598"/>
                    </a:lnTo>
                    <a:lnTo>
                      <a:pt x="6980" y="4432"/>
                    </a:lnTo>
                    <a:lnTo>
                      <a:pt x="7019" y="4265"/>
                    </a:lnTo>
                    <a:lnTo>
                      <a:pt x="7057" y="4086"/>
                    </a:lnTo>
                    <a:lnTo>
                      <a:pt x="7083" y="3907"/>
                    </a:lnTo>
                    <a:lnTo>
                      <a:pt x="7096" y="3727"/>
                    </a:lnTo>
                    <a:lnTo>
                      <a:pt x="7096" y="3548"/>
                    </a:lnTo>
                    <a:lnTo>
                      <a:pt x="7096" y="3356"/>
                    </a:lnTo>
                    <a:lnTo>
                      <a:pt x="7083" y="3177"/>
                    </a:lnTo>
                    <a:lnTo>
                      <a:pt x="7057" y="3010"/>
                    </a:lnTo>
                    <a:lnTo>
                      <a:pt x="7019" y="2831"/>
                    </a:lnTo>
                    <a:lnTo>
                      <a:pt x="6980" y="2664"/>
                    </a:lnTo>
                    <a:lnTo>
                      <a:pt x="6942" y="2485"/>
                    </a:lnTo>
                    <a:lnTo>
                      <a:pt x="6878" y="2331"/>
                    </a:lnTo>
                    <a:lnTo>
                      <a:pt x="6814" y="2165"/>
                    </a:lnTo>
                    <a:lnTo>
                      <a:pt x="6750" y="2011"/>
                    </a:lnTo>
                    <a:lnTo>
                      <a:pt x="6673" y="1857"/>
                    </a:lnTo>
                    <a:lnTo>
                      <a:pt x="6583" y="1704"/>
                    </a:lnTo>
                    <a:lnTo>
                      <a:pt x="6494" y="1563"/>
                    </a:lnTo>
                    <a:lnTo>
                      <a:pt x="6391" y="1422"/>
                    </a:lnTo>
                    <a:lnTo>
                      <a:pt x="6289" y="1294"/>
                    </a:lnTo>
                    <a:lnTo>
                      <a:pt x="6173" y="1166"/>
                    </a:lnTo>
                    <a:lnTo>
                      <a:pt x="6058" y="1038"/>
                    </a:lnTo>
                    <a:lnTo>
                      <a:pt x="5930" y="922"/>
                    </a:lnTo>
                    <a:lnTo>
                      <a:pt x="5802" y="807"/>
                    </a:lnTo>
                    <a:lnTo>
                      <a:pt x="5674" y="705"/>
                    </a:lnTo>
                    <a:lnTo>
                      <a:pt x="5533" y="602"/>
                    </a:lnTo>
                    <a:lnTo>
                      <a:pt x="5392" y="513"/>
                    </a:lnTo>
                    <a:lnTo>
                      <a:pt x="5239" y="423"/>
                    </a:lnTo>
                    <a:lnTo>
                      <a:pt x="5085" y="346"/>
                    </a:lnTo>
                    <a:lnTo>
                      <a:pt x="4931" y="282"/>
                    </a:lnTo>
                    <a:lnTo>
                      <a:pt x="4765" y="218"/>
                    </a:lnTo>
                    <a:lnTo>
                      <a:pt x="4611" y="154"/>
                    </a:lnTo>
                    <a:lnTo>
                      <a:pt x="4432" y="116"/>
                    </a:lnTo>
                    <a:lnTo>
                      <a:pt x="4265" y="64"/>
                    </a:lnTo>
                    <a:lnTo>
                      <a:pt x="4086" y="39"/>
                    </a:lnTo>
                    <a:lnTo>
                      <a:pt x="3919" y="13"/>
                    </a:lnTo>
                    <a:lnTo>
                      <a:pt x="372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1959;p38">
                <a:extLst>
                  <a:ext uri="{FF2B5EF4-FFF2-40B4-BE49-F238E27FC236}">
                    <a16:creationId xmlns:a16="http://schemas.microsoft.com/office/drawing/2014/main" id="{01A9F52C-BFF1-7734-3FEE-F45F5F113F03}"/>
                  </a:ext>
                </a:extLst>
              </p:cNvPr>
              <p:cNvSpPr/>
              <p:nvPr/>
            </p:nvSpPr>
            <p:spPr>
              <a:xfrm>
                <a:off x="11368133" y="5095967"/>
                <a:ext cx="69406" cy="69406"/>
              </a:xfrm>
              <a:custGeom>
                <a:avLst/>
                <a:gdLst/>
                <a:ahLst/>
                <a:cxnLst/>
                <a:rect l="l" t="t" r="r" b="b"/>
                <a:pathLst>
                  <a:path w="4868" h="4868" extrusionOk="0">
                    <a:moveTo>
                      <a:pt x="2434" y="1"/>
                    </a:moveTo>
                    <a:lnTo>
                      <a:pt x="2191" y="13"/>
                    </a:lnTo>
                    <a:lnTo>
                      <a:pt x="1947" y="52"/>
                    </a:lnTo>
                    <a:lnTo>
                      <a:pt x="1717" y="103"/>
                    </a:lnTo>
                    <a:lnTo>
                      <a:pt x="1486" y="193"/>
                    </a:lnTo>
                    <a:lnTo>
                      <a:pt x="1281" y="295"/>
                    </a:lnTo>
                    <a:lnTo>
                      <a:pt x="1076" y="410"/>
                    </a:lnTo>
                    <a:lnTo>
                      <a:pt x="884" y="551"/>
                    </a:lnTo>
                    <a:lnTo>
                      <a:pt x="718" y="705"/>
                    </a:lnTo>
                    <a:lnTo>
                      <a:pt x="564" y="884"/>
                    </a:lnTo>
                    <a:lnTo>
                      <a:pt x="423" y="1076"/>
                    </a:lnTo>
                    <a:lnTo>
                      <a:pt x="295" y="1269"/>
                    </a:lnTo>
                    <a:lnTo>
                      <a:pt x="193" y="1486"/>
                    </a:lnTo>
                    <a:lnTo>
                      <a:pt x="116" y="1704"/>
                    </a:lnTo>
                    <a:lnTo>
                      <a:pt x="52" y="1935"/>
                    </a:lnTo>
                    <a:lnTo>
                      <a:pt x="13" y="2178"/>
                    </a:lnTo>
                    <a:lnTo>
                      <a:pt x="0" y="2434"/>
                    </a:lnTo>
                    <a:lnTo>
                      <a:pt x="13" y="2677"/>
                    </a:lnTo>
                    <a:lnTo>
                      <a:pt x="52" y="2921"/>
                    </a:lnTo>
                    <a:lnTo>
                      <a:pt x="116" y="3151"/>
                    </a:lnTo>
                    <a:lnTo>
                      <a:pt x="193" y="3382"/>
                    </a:lnTo>
                    <a:lnTo>
                      <a:pt x="295" y="3587"/>
                    </a:lnTo>
                    <a:lnTo>
                      <a:pt x="423" y="3792"/>
                    </a:lnTo>
                    <a:lnTo>
                      <a:pt x="564" y="3984"/>
                    </a:lnTo>
                    <a:lnTo>
                      <a:pt x="718" y="4150"/>
                    </a:lnTo>
                    <a:lnTo>
                      <a:pt x="884" y="4304"/>
                    </a:lnTo>
                    <a:lnTo>
                      <a:pt x="1076" y="4445"/>
                    </a:lnTo>
                    <a:lnTo>
                      <a:pt x="1281" y="4573"/>
                    </a:lnTo>
                    <a:lnTo>
                      <a:pt x="1486" y="4675"/>
                    </a:lnTo>
                    <a:lnTo>
                      <a:pt x="1717" y="4752"/>
                    </a:lnTo>
                    <a:lnTo>
                      <a:pt x="1947" y="4816"/>
                    </a:lnTo>
                    <a:lnTo>
                      <a:pt x="2191" y="4855"/>
                    </a:lnTo>
                    <a:lnTo>
                      <a:pt x="2434" y="4868"/>
                    </a:lnTo>
                    <a:lnTo>
                      <a:pt x="2690" y="4855"/>
                    </a:lnTo>
                    <a:lnTo>
                      <a:pt x="2921" y="4816"/>
                    </a:lnTo>
                    <a:lnTo>
                      <a:pt x="3164" y="4752"/>
                    </a:lnTo>
                    <a:lnTo>
                      <a:pt x="3382" y="4675"/>
                    </a:lnTo>
                    <a:lnTo>
                      <a:pt x="3599" y="4573"/>
                    </a:lnTo>
                    <a:lnTo>
                      <a:pt x="3792" y="4445"/>
                    </a:lnTo>
                    <a:lnTo>
                      <a:pt x="3984" y="4304"/>
                    </a:lnTo>
                    <a:lnTo>
                      <a:pt x="4150" y="4150"/>
                    </a:lnTo>
                    <a:lnTo>
                      <a:pt x="4317" y="3984"/>
                    </a:lnTo>
                    <a:lnTo>
                      <a:pt x="4458" y="3792"/>
                    </a:lnTo>
                    <a:lnTo>
                      <a:pt x="4573" y="3587"/>
                    </a:lnTo>
                    <a:lnTo>
                      <a:pt x="4675" y="3382"/>
                    </a:lnTo>
                    <a:lnTo>
                      <a:pt x="4765" y="3151"/>
                    </a:lnTo>
                    <a:lnTo>
                      <a:pt x="4816" y="2921"/>
                    </a:lnTo>
                    <a:lnTo>
                      <a:pt x="4855" y="2677"/>
                    </a:lnTo>
                    <a:lnTo>
                      <a:pt x="4867" y="2434"/>
                    </a:lnTo>
                    <a:lnTo>
                      <a:pt x="4855" y="2178"/>
                    </a:lnTo>
                    <a:lnTo>
                      <a:pt x="4816" y="1935"/>
                    </a:lnTo>
                    <a:lnTo>
                      <a:pt x="4765" y="1704"/>
                    </a:lnTo>
                    <a:lnTo>
                      <a:pt x="4675" y="1486"/>
                    </a:lnTo>
                    <a:lnTo>
                      <a:pt x="4573" y="1269"/>
                    </a:lnTo>
                    <a:lnTo>
                      <a:pt x="4458" y="1076"/>
                    </a:lnTo>
                    <a:lnTo>
                      <a:pt x="4317" y="884"/>
                    </a:lnTo>
                    <a:lnTo>
                      <a:pt x="4150" y="705"/>
                    </a:lnTo>
                    <a:lnTo>
                      <a:pt x="3984" y="551"/>
                    </a:lnTo>
                    <a:lnTo>
                      <a:pt x="3792" y="410"/>
                    </a:lnTo>
                    <a:lnTo>
                      <a:pt x="3599" y="295"/>
                    </a:lnTo>
                    <a:lnTo>
                      <a:pt x="3382" y="193"/>
                    </a:lnTo>
                    <a:lnTo>
                      <a:pt x="3164" y="103"/>
                    </a:lnTo>
                    <a:lnTo>
                      <a:pt x="2921" y="52"/>
                    </a:lnTo>
                    <a:lnTo>
                      <a:pt x="2690" y="13"/>
                    </a:lnTo>
                    <a:lnTo>
                      <a:pt x="24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1960;p38">
                <a:extLst>
                  <a:ext uri="{FF2B5EF4-FFF2-40B4-BE49-F238E27FC236}">
                    <a16:creationId xmlns:a16="http://schemas.microsoft.com/office/drawing/2014/main" id="{894EC51F-CA7E-72EE-7B37-3EB324B73BFB}"/>
                  </a:ext>
                </a:extLst>
              </p:cNvPr>
              <p:cNvSpPr/>
              <p:nvPr/>
            </p:nvSpPr>
            <p:spPr>
              <a:xfrm>
                <a:off x="11156311" y="5268354"/>
                <a:ext cx="290912" cy="83093"/>
              </a:xfrm>
              <a:custGeom>
                <a:avLst/>
                <a:gdLst/>
                <a:ahLst/>
                <a:cxnLst/>
                <a:rect l="l" t="t" r="r" b="b"/>
                <a:pathLst>
                  <a:path w="20404" h="5828" extrusionOk="0">
                    <a:moveTo>
                      <a:pt x="2664" y="0"/>
                    </a:moveTo>
                    <a:lnTo>
                      <a:pt x="2395" y="13"/>
                    </a:lnTo>
                    <a:lnTo>
                      <a:pt x="2126" y="51"/>
                    </a:lnTo>
                    <a:lnTo>
                      <a:pt x="1870" y="116"/>
                    </a:lnTo>
                    <a:lnTo>
                      <a:pt x="1627" y="205"/>
                    </a:lnTo>
                    <a:lnTo>
                      <a:pt x="1396" y="320"/>
                    </a:lnTo>
                    <a:lnTo>
                      <a:pt x="1179" y="449"/>
                    </a:lnTo>
                    <a:lnTo>
                      <a:pt x="974" y="602"/>
                    </a:lnTo>
                    <a:lnTo>
                      <a:pt x="782" y="782"/>
                    </a:lnTo>
                    <a:lnTo>
                      <a:pt x="615" y="961"/>
                    </a:lnTo>
                    <a:lnTo>
                      <a:pt x="461" y="1166"/>
                    </a:lnTo>
                    <a:lnTo>
                      <a:pt x="320" y="1383"/>
                    </a:lnTo>
                    <a:lnTo>
                      <a:pt x="205" y="1627"/>
                    </a:lnTo>
                    <a:lnTo>
                      <a:pt x="116" y="1870"/>
                    </a:lnTo>
                    <a:lnTo>
                      <a:pt x="52" y="2126"/>
                    </a:lnTo>
                    <a:lnTo>
                      <a:pt x="13" y="2383"/>
                    </a:lnTo>
                    <a:lnTo>
                      <a:pt x="0" y="2651"/>
                    </a:lnTo>
                    <a:lnTo>
                      <a:pt x="0" y="3164"/>
                    </a:lnTo>
                    <a:lnTo>
                      <a:pt x="13" y="3433"/>
                    </a:lnTo>
                    <a:lnTo>
                      <a:pt x="52" y="3702"/>
                    </a:lnTo>
                    <a:lnTo>
                      <a:pt x="116" y="3958"/>
                    </a:lnTo>
                    <a:lnTo>
                      <a:pt x="205" y="4201"/>
                    </a:lnTo>
                    <a:lnTo>
                      <a:pt x="320" y="4432"/>
                    </a:lnTo>
                    <a:lnTo>
                      <a:pt x="461" y="4649"/>
                    </a:lnTo>
                    <a:lnTo>
                      <a:pt x="615" y="4854"/>
                    </a:lnTo>
                    <a:lnTo>
                      <a:pt x="782" y="5047"/>
                    </a:lnTo>
                    <a:lnTo>
                      <a:pt x="974" y="5213"/>
                    </a:lnTo>
                    <a:lnTo>
                      <a:pt x="1179" y="5367"/>
                    </a:lnTo>
                    <a:lnTo>
                      <a:pt x="1396" y="5508"/>
                    </a:lnTo>
                    <a:lnTo>
                      <a:pt x="1627" y="5610"/>
                    </a:lnTo>
                    <a:lnTo>
                      <a:pt x="1870" y="5700"/>
                    </a:lnTo>
                    <a:lnTo>
                      <a:pt x="2126" y="5764"/>
                    </a:lnTo>
                    <a:lnTo>
                      <a:pt x="2395" y="5815"/>
                    </a:lnTo>
                    <a:lnTo>
                      <a:pt x="2664" y="5828"/>
                    </a:lnTo>
                    <a:lnTo>
                      <a:pt x="17739" y="5828"/>
                    </a:lnTo>
                    <a:lnTo>
                      <a:pt x="18008" y="5815"/>
                    </a:lnTo>
                    <a:lnTo>
                      <a:pt x="18277" y="5764"/>
                    </a:lnTo>
                    <a:lnTo>
                      <a:pt x="18533" y="5700"/>
                    </a:lnTo>
                    <a:lnTo>
                      <a:pt x="18777" y="5610"/>
                    </a:lnTo>
                    <a:lnTo>
                      <a:pt x="19007" y="5508"/>
                    </a:lnTo>
                    <a:lnTo>
                      <a:pt x="19225" y="5367"/>
                    </a:lnTo>
                    <a:lnTo>
                      <a:pt x="19430" y="5213"/>
                    </a:lnTo>
                    <a:lnTo>
                      <a:pt x="19622" y="5047"/>
                    </a:lnTo>
                    <a:lnTo>
                      <a:pt x="19788" y="4854"/>
                    </a:lnTo>
                    <a:lnTo>
                      <a:pt x="19942" y="4649"/>
                    </a:lnTo>
                    <a:lnTo>
                      <a:pt x="20070" y="4432"/>
                    </a:lnTo>
                    <a:lnTo>
                      <a:pt x="20185" y="4201"/>
                    </a:lnTo>
                    <a:lnTo>
                      <a:pt x="20275" y="3958"/>
                    </a:lnTo>
                    <a:lnTo>
                      <a:pt x="20339" y="3702"/>
                    </a:lnTo>
                    <a:lnTo>
                      <a:pt x="20378" y="3433"/>
                    </a:lnTo>
                    <a:lnTo>
                      <a:pt x="20403" y="3164"/>
                    </a:lnTo>
                    <a:lnTo>
                      <a:pt x="20403" y="2651"/>
                    </a:lnTo>
                    <a:lnTo>
                      <a:pt x="20378" y="2383"/>
                    </a:lnTo>
                    <a:lnTo>
                      <a:pt x="20339" y="2126"/>
                    </a:lnTo>
                    <a:lnTo>
                      <a:pt x="20275" y="1870"/>
                    </a:lnTo>
                    <a:lnTo>
                      <a:pt x="20185" y="1627"/>
                    </a:lnTo>
                    <a:lnTo>
                      <a:pt x="20070" y="1383"/>
                    </a:lnTo>
                    <a:lnTo>
                      <a:pt x="19942" y="1166"/>
                    </a:lnTo>
                    <a:lnTo>
                      <a:pt x="19788" y="961"/>
                    </a:lnTo>
                    <a:lnTo>
                      <a:pt x="19622" y="782"/>
                    </a:lnTo>
                    <a:lnTo>
                      <a:pt x="19430" y="602"/>
                    </a:lnTo>
                    <a:lnTo>
                      <a:pt x="19225" y="449"/>
                    </a:lnTo>
                    <a:lnTo>
                      <a:pt x="19007" y="320"/>
                    </a:lnTo>
                    <a:lnTo>
                      <a:pt x="18777" y="205"/>
                    </a:lnTo>
                    <a:lnTo>
                      <a:pt x="18533" y="116"/>
                    </a:lnTo>
                    <a:lnTo>
                      <a:pt x="18277" y="51"/>
                    </a:lnTo>
                    <a:lnTo>
                      <a:pt x="18008" y="13"/>
                    </a:lnTo>
                    <a:lnTo>
                      <a:pt x="17739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1961;p38">
                <a:extLst>
                  <a:ext uri="{FF2B5EF4-FFF2-40B4-BE49-F238E27FC236}">
                    <a16:creationId xmlns:a16="http://schemas.microsoft.com/office/drawing/2014/main" id="{6A25B126-04A0-A65C-A80D-20A50EC6FCE2}"/>
                  </a:ext>
                </a:extLst>
              </p:cNvPr>
              <p:cNvSpPr/>
              <p:nvPr/>
            </p:nvSpPr>
            <p:spPr>
              <a:xfrm>
                <a:off x="11171652" y="5283866"/>
                <a:ext cx="26004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18239" h="3652" extrusionOk="0">
                    <a:moveTo>
                      <a:pt x="1640" y="1"/>
                    </a:moveTo>
                    <a:lnTo>
                      <a:pt x="1460" y="39"/>
                    </a:lnTo>
                    <a:lnTo>
                      <a:pt x="1281" y="78"/>
                    </a:lnTo>
                    <a:lnTo>
                      <a:pt x="1114" y="142"/>
                    </a:lnTo>
                    <a:lnTo>
                      <a:pt x="961" y="219"/>
                    </a:lnTo>
                    <a:lnTo>
                      <a:pt x="807" y="308"/>
                    </a:lnTo>
                    <a:lnTo>
                      <a:pt x="666" y="411"/>
                    </a:lnTo>
                    <a:lnTo>
                      <a:pt x="538" y="526"/>
                    </a:lnTo>
                    <a:lnTo>
                      <a:pt x="423" y="667"/>
                    </a:lnTo>
                    <a:lnTo>
                      <a:pt x="320" y="795"/>
                    </a:lnTo>
                    <a:lnTo>
                      <a:pt x="218" y="949"/>
                    </a:lnTo>
                    <a:lnTo>
                      <a:pt x="141" y="1115"/>
                    </a:lnTo>
                    <a:lnTo>
                      <a:pt x="90" y="1282"/>
                    </a:lnTo>
                    <a:lnTo>
                      <a:pt x="39" y="1448"/>
                    </a:lnTo>
                    <a:lnTo>
                      <a:pt x="13" y="1640"/>
                    </a:lnTo>
                    <a:lnTo>
                      <a:pt x="0" y="1820"/>
                    </a:lnTo>
                    <a:lnTo>
                      <a:pt x="13" y="2012"/>
                    </a:lnTo>
                    <a:lnTo>
                      <a:pt x="39" y="2191"/>
                    </a:lnTo>
                    <a:lnTo>
                      <a:pt x="90" y="2358"/>
                    </a:lnTo>
                    <a:lnTo>
                      <a:pt x="141" y="2537"/>
                    </a:lnTo>
                    <a:lnTo>
                      <a:pt x="218" y="2691"/>
                    </a:lnTo>
                    <a:lnTo>
                      <a:pt x="320" y="2844"/>
                    </a:lnTo>
                    <a:lnTo>
                      <a:pt x="423" y="2985"/>
                    </a:lnTo>
                    <a:lnTo>
                      <a:pt x="538" y="3113"/>
                    </a:lnTo>
                    <a:lnTo>
                      <a:pt x="666" y="3228"/>
                    </a:lnTo>
                    <a:lnTo>
                      <a:pt x="807" y="3331"/>
                    </a:lnTo>
                    <a:lnTo>
                      <a:pt x="961" y="3421"/>
                    </a:lnTo>
                    <a:lnTo>
                      <a:pt x="1114" y="3497"/>
                    </a:lnTo>
                    <a:lnTo>
                      <a:pt x="1281" y="3561"/>
                    </a:lnTo>
                    <a:lnTo>
                      <a:pt x="1460" y="3613"/>
                    </a:lnTo>
                    <a:lnTo>
                      <a:pt x="1640" y="3638"/>
                    </a:lnTo>
                    <a:lnTo>
                      <a:pt x="1832" y="3651"/>
                    </a:lnTo>
                    <a:lnTo>
                      <a:pt x="16420" y="3651"/>
                    </a:lnTo>
                    <a:lnTo>
                      <a:pt x="16612" y="3638"/>
                    </a:lnTo>
                    <a:lnTo>
                      <a:pt x="16791" y="3613"/>
                    </a:lnTo>
                    <a:lnTo>
                      <a:pt x="16958" y="3561"/>
                    </a:lnTo>
                    <a:lnTo>
                      <a:pt x="17124" y="3497"/>
                    </a:lnTo>
                    <a:lnTo>
                      <a:pt x="17291" y="3421"/>
                    </a:lnTo>
                    <a:lnTo>
                      <a:pt x="17444" y="3331"/>
                    </a:lnTo>
                    <a:lnTo>
                      <a:pt x="17585" y="3228"/>
                    </a:lnTo>
                    <a:lnTo>
                      <a:pt x="17713" y="3113"/>
                    </a:lnTo>
                    <a:lnTo>
                      <a:pt x="17829" y="2985"/>
                    </a:lnTo>
                    <a:lnTo>
                      <a:pt x="17931" y="2844"/>
                    </a:lnTo>
                    <a:lnTo>
                      <a:pt x="18021" y="2691"/>
                    </a:lnTo>
                    <a:lnTo>
                      <a:pt x="18098" y="2537"/>
                    </a:lnTo>
                    <a:lnTo>
                      <a:pt x="18162" y="2358"/>
                    </a:lnTo>
                    <a:lnTo>
                      <a:pt x="18213" y="2191"/>
                    </a:lnTo>
                    <a:lnTo>
                      <a:pt x="18239" y="2012"/>
                    </a:lnTo>
                    <a:lnTo>
                      <a:pt x="18239" y="1820"/>
                    </a:lnTo>
                    <a:lnTo>
                      <a:pt x="18239" y="1640"/>
                    </a:lnTo>
                    <a:lnTo>
                      <a:pt x="18213" y="1448"/>
                    </a:lnTo>
                    <a:lnTo>
                      <a:pt x="18162" y="1282"/>
                    </a:lnTo>
                    <a:lnTo>
                      <a:pt x="18098" y="1115"/>
                    </a:lnTo>
                    <a:lnTo>
                      <a:pt x="18021" y="949"/>
                    </a:lnTo>
                    <a:lnTo>
                      <a:pt x="17931" y="795"/>
                    </a:lnTo>
                    <a:lnTo>
                      <a:pt x="17829" y="667"/>
                    </a:lnTo>
                    <a:lnTo>
                      <a:pt x="17713" y="526"/>
                    </a:lnTo>
                    <a:lnTo>
                      <a:pt x="17585" y="411"/>
                    </a:lnTo>
                    <a:lnTo>
                      <a:pt x="17444" y="308"/>
                    </a:lnTo>
                    <a:lnTo>
                      <a:pt x="17291" y="219"/>
                    </a:lnTo>
                    <a:lnTo>
                      <a:pt x="17124" y="142"/>
                    </a:lnTo>
                    <a:lnTo>
                      <a:pt x="16958" y="78"/>
                    </a:lnTo>
                    <a:lnTo>
                      <a:pt x="16791" y="39"/>
                    </a:lnTo>
                    <a:lnTo>
                      <a:pt x="16612" y="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1962;p38">
                <a:extLst>
                  <a:ext uri="{FF2B5EF4-FFF2-40B4-BE49-F238E27FC236}">
                    <a16:creationId xmlns:a16="http://schemas.microsoft.com/office/drawing/2014/main" id="{A6C70AFA-AD13-4925-43F7-A6B104163929}"/>
                  </a:ext>
                </a:extLst>
              </p:cNvPr>
              <p:cNvSpPr/>
              <p:nvPr/>
            </p:nvSpPr>
            <p:spPr>
              <a:xfrm>
                <a:off x="11280122" y="5283866"/>
                <a:ext cx="43286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652" extrusionOk="0">
                    <a:moveTo>
                      <a:pt x="0" y="1"/>
                    </a:moveTo>
                    <a:lnTo>
                      <a:pt x="0" y="3651"/>
                    </a:lnTo>
                    <a:lnTo>
                      <a:pt x="3035" y="3651"/>
                    </a:lnTo>
                    <a:lnTo>
                      <a:pt x="3035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1963;p38">
                <a:extLst>
                  <a:ext uri="{FF2B5EF4-FFF2-40B4-BE49-F238E27FC236}">
                    <a16:creationId xmlns:a16="http://schemas.microsoft.com/office/drawing/2014/main" id="{5CE54198-5D44-4A23-F42B-252BC68133AE}"/>
                  </a:ext>
                </a:extLst>
              </p:cNvPr>
              <p:cNvSpPr/>
              <p:nvPr/>
            </p:nvSpPr>
            <p:spPr>
              <a:xfrm>
                <a:off x="11193380" y="5283866"/>
                <a:ext cx="43286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652" extrusionOk="0">
                    <a:moveTo>
                      <a:pt x="0" y="1"/>
                    </a:moveTo>
                    <a:lnTo>
                      <a:pt x="0" y="3651"/>
                    </a:lnTo>
                    <a:lnTo>
                      <a:pt x="3036" y="3651"/>
                    </a:lnTo>
                    <a:lnTo>
                      <a:pt x="3036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1964;p38">
                <a:extLst>
                  <a:ext uri="{FF2B5EF4-FFF2-40B4-BE49-F238E27FC236}">
                    <a16:creationId xmlns:a16="http://schemas.microsoft.com/office/drawing/2014/main" id="{0DEDF0E9-6DE7-2F08-2CA9-4B2BE03427D1}"/>
                  </a:ext>
                </a:extLst>
              </p:cNvPr>
              <p:cNvSpPr/>
              <p:nvPr/>
            </p:nvSpPr>
            <p:spPr>
              <a:xfrm>
                <a:off x="11366664" y="5283866"/>
                <a:ext cx="43486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3050" h="3652" extrusionOk="0">
                    <a:moveTo>
                      <a:pt x="1" y="1"/>
                    </a:moveTo>
                    <a:lnTo>
                      <a:pt x="1" y="3651"/>
                    </a:lnTo>
                    <a:lnTo>
                      <a:pt x="3049" y="3651"/>
                    </a:lnTo>
                    <a:lnTo>
                      <a:pt x="3049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1965;p38">
                <a:extLst>
                  <a:ext uri="{FF2B5EF4-FFF2-40B4-BE49-F238E27FC236}">
                    <a16:creationId xmlns:a16="http://schemas.microsoft.com/office/drawing/2014/main" id="{2CC287D9-7653-81CB-32E0-B6975C5A3B3C}"/>
                  </a:ext>
                </a:extLst>
              </p:cNvPr>
              <p:cNvSpPr/>
              <p:nvPr/>
            </p:nvSpPr>
            <p:spPr>
              <a:xfrm>
                <a:off x="11215108" y="5410970"/>
                <a:ext cx="173316" cy="23568"/>
              </a:xfrm>
              <a:custGeom>
                <a:avLst/>
                <a:gdLst/>
                <a:ahLst/>
                <a:cxnLst/>
                <a:rect l="l" t="t" r="r" b="b"/>
                <a:pathLst>
                  <a:path w="12156" h="1653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26" y="333"/>
                    </a:lnTo>
                    <a:lnTo>
                      <a:pt x="64" y="487"/>
                    </a:lnTo>
                    <a:lnTo>
                      <a:pt x="128" y="641"/>
                    </a:lnTo>
                    <a:lnTo>
                      <a:pt x="193" y="781"/>
                    </a:lnTo>
                    <a:lnTo>
                      <a:pt x="269" y="922"/>
                    </a:lnTo>
                    <a:lnTo>
                      <a:pt x="372" y="1050"/>
                    </a:lnTo>
                    <a:lnTo>
                      <a:pt x="474" y="1166"/>
                    </a:lnTo>
                    <a:lnTo>
                      <a:pt x="590" y="1268"/>
                    </a:lnTo>
                    <a:lnTo>
                      <a:pt x="718" y="1371"/>
                    </a:lnTo>
                    <a:lnTo>
                      <a:pt x="859" y="1447"/>
                    </a:lnTo>
                    <a:lnTo>
                      <a:pt x="999" y="1512"/>
                    </a:lnTo>
                    <a:lnTo>
                      <a:pt x="1153" y="1576"/>
                    </a:lnTo>
                    <a:lnTo>
                      <a:pt x="1307" y="1614"/>
                    </a:lnTo>
                    <a:lnTo>
                      <a:pt x="1473" y="1640"/>
                    </a:lnTo>
                    <a:lnTo>
                      <a:pt x="1640" y="1652"/>
                    </a:lnTo>
                    <a:lnTo>
                      <a:pt x="10516" y="1652"/>
                    </a:lnTo>
                    <a:lnTo>
                      <a:pt x="10682" y="1640"/>
                    </a:lnTo>
                    <a:lnTo>
                      <a:pt x="10849" y="1614"/>
                    </a:lnTo>
                    <a:lnTo>
                      <a:pt x="11002" y="1576"/>
                    </a:lnTo>
                    <a:lnTo>
                      <a:pt x="11156" y="1512"/>
                    </a:lnTo>
                    <a:lnTo>
                      <a:pt x="11297" y="1447"/>
                    </a:lnTo>
                    <a:lnTo>
                      <a:pt x="11438" y="1371"/>
                    </a:lnTo>
                    <a:lnTo>
                      <a:pt x="11553" y="1268"/>
                    </a:lnTo>
                    <a:lnTo>
                      <a:pt x="11681" y="1166"/>
                    </a:lnTo>
                    <a:lnTo>
                      <a:pt x="11784" y="1050"/>
                    </a:lnTo>
                    <a:lnTo>
                      <a:pt x="11873" y="922"/>
                    </a:lnTo>
                    <a:lnTo>
                      <a:pt x="11963" y="781"/>
                    </a:lnTo>
                    <a:lnTo>
                      <a:pt x="12027" y="641"/>
                    </a:lnTo>
                    <a:lnTo>
                      <a:pt x="12078" y="487"/>
                    </a:lnTo>
                    <a:lnTo>
                      <a:pt x="12117" y="333"/>
                    </a:lnTo>
                    <a:lnTo>
                      <a:pt x="12142" y="167"/>
                    </a:lnTo>
                    <a:lnTo>
                      <a:pt x="12155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1966;p38">
                <a:extLst>
                  <a:ext uri="{FF2B5EF4-FFF2-40B4-BE49-F238E27FC236}">
                    <a16:creationId xmlns:a16="http://schemas.microsoft.com/office/drawing/2014/main" id="{D5815AD0-2102-48DF-59FF-977C5BA049CE}"/>
                  </a:ext>
                </a:extLst>
              </p:cNvPr>
              <p:cNvSpPr/>
              <p:nvPr/>
            </p:nvSpPr>
            <p:spPr>
              <a:xfrm>
                <a:off x="11251992" y="5434524"/>
                <a:ext cx="99532" cy="77989"/>
              </a:xfrm>
              <a:custGeom>
                <a:avLst/>
                <a:gdLst/>
                <a:ahLst/>
                <a:cxnLst/>
                <a:rect l="l" t="t" r="r" b="b"/>
                <a:pathLst>
                  <a:path w="6981" h="5470" extrusionOk="0">
                    <a:moveTo>
                      <a:pt x="1" y="0"/>
                    </a:moveTo>
                    <a:lnTo>
                      <a:pt x="1" y="5469"/>
                    </a:lnTo>
                    <a:lnTo>
                      <a:pt x="6981" y="5469"/>
                    </a:lnTo>
                    <a:lnTo>
                      <a:pt x="6981" y="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1967;p38">
                <a:extLst>
                  <a:ext uri="{FF2B5EF4-FFF2-40B4-BE49-F238E27FC236}">
                    <a16:creationId xmlns:a16="http://schemas.microsoft.com/office/drawing/2014/main" id="{2060C7CD-EC0C-134B-2009-1819BDDF15CA}"/>
                  </a:ext>
                </a:extLst>
              </p:cNvPr>
              <p:cNvSpPr/>
              <p:nvPr/>
            </p:nvSpPr>
            <p:spPr>
              <a:xfrm>
                <a:off x="11251992" y="5460458"/>
                <a:ext cx="99532" cy="25935"/>
              </a:xfrm>
              <a:custGeom>
                <a:avLst/>
                <a:gdLst/>
                <a:ahLst/>
                <a:cxnLst/>
                <a:rect l="l" t="t" r="r" b="b"/>
                <a:pathLst>
                  <a:path w="6981" h="1819" extrusionOk="0">
                    <a:moveTo>
                      <a:pt x="1" y="0"/>
                    </a:moveTo>
                    <a:lnTo>
                      <a:pt x="1" y="1819"/>
                    </a:lnTo>
                    <a:lnTo>
                      <a:pt x="6981" y="1819"/>
                    </a:lnTo>
                    <a:lnTo>
                      <a:pt x="6981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1968;p38">
                <a:extLst>
                  <a:ext uri="{FF2B5EF4-FFF2-40B4-BE49-F238E27FC236}">
                    <a16:creationId xmlns:a16="http://schemas.microsoft.com/office/drawing/2014/main" id="{2276F191-ABCC-CA48-8C69-43B5A8821788}"/>
                  </a:ext>
                </a:extLst>
              </p:cNvPr>
              <p:cNvSpPr/>
              <p:nvPr/>
            </p:nvSpPr>
            <p:spPr>
              <a:xfrm>
                <a:off x="11022634" y="5512497"/>
                <a:ext cx="558071" cy="199421"/>
              </a:xfrm>
              <a:custGeom>
                <a:avLst/>
                <a:gdLst/>
                <a:ahLst/>
                <a:cxnLst/>
                <a:rect l="l" t="t" r="r" b="b"/>
                <a:pathLst>
                  <a:path w="39142" h="13987" extrusionOk="0">
                    <a:moveTo>
                      <a:pt x="6097" y="0"/>
                    </a:moveTo>
                    <a:lnTo>
                      <a:pt x="5764" y="26"/>
                    </a:lnTo>
                    <a:lnTo>
                      <a:pt x="5444" y="77"/>
                    </a:lnTo>
                    <a:lnTo>
                      <a:pt x="5137" y="128"/>
                    </a:lnTo>
                    <a:lnTo>
                      <a:pt x="4817" y="205"/>
                    </a:lnTo>
                    <a:lnTo>
                      <a:pt x="4522" y="282"/>
                    </a:lnTo>
                    <a:lnTo>
                      <a:pt x="4215" y="385"/>
                    </a:lnTo>
                    <a:lnTo>
                      <a:pt x="3933" y="500"/>
                    </a:lnTo>
                    <a:lnTo>
                      <a:pt x="3638" y="628"/>
                    </a:lnTo>
                    <a:lnTo>
                      <a:pt x="3369" y="769"/>
                    </a:lnTo>
                    <a:lnTo>
                      <a:pt x="3100" y="923"/>
                    </a:lnTo>
                    <a:lnTo>
                      <a:pt x="2831" y="1089"/>
                    </a:lnTo>
                    <a:lnTo>
                      <a:pt x="2588" y="1268"/>
                    </a:lnTo>
                    <a:lnTo>
                      <a:pt x="2345" y="1460"/>
                    </a:lnTo>
                    <a:lnTo>
                      <a:pt x="2114" y="1665"/>
                    </a:lnTo>
                    <a:lnTo>
                      <a:pt x="1884" y="1883"/>
                    </a:lnTo>
                    <a:lnTo>
                      <a:pt x="1679" y="2101"/>
                    </a:lnTo>
                    <a:lnTo>
                      <a:pt x="1474" y="2331"/>
                    </a:lnTo>
                    <a:lnTo>
                      <a:pt x="1282" y="2575"/>
                    </a:lnTo>
                    <a:lnTo>
                      <a:pt x="1102" y="2831"/>
                    </a:lnTo>
                    <a:lnTo>
                      <a:pt x="936" y="3087"/>
                    </a:lnTo>
                    <a:lnTo>
                      <a:pt x="782" y="3356"/>
                    </a:lnTo>
                    <a:lnTo>
                      <a:pt x="641" y="3638"/>
                    </a:lnTo>
                    <a:lnTo>
                      <a:pt x="513" y="3920"/>
                    </a:lnTo>
                    <a:lnTo>
                      <a:pt x="398" y="4214"/>
                    </a:lnTo>
                    <a:lnTo>
                      <a:pt x="296" y="4509"/>
                    </a:lnTo>
                    <a:lnTo>
                      <a:pt x="206" y="4816"/>
                    </a:lnTo>
                    <a:lnTo>
                      <a:pt x="129" y="5124"/>
                    </a:lnTo>
                    <a:lnTo>
                      <a:pt x="78" y="5444"/>
                    </a:lnTo>
                    <a:lnTo>
                      <a:pt x="39" y="5764"/>
                    </a:lnTo>
                    <a:lnTo>
                      <a:pt x="14" y="6084"/>
                    </a:lnTo>
                    <a:lnTo>
                      <a:pt x="1" y="6417"/>
                    </a:lnTo>
                    <a:lnTo>
                      <a:pt x="1" y="13987"/>
                    </a:lnTo>
                    <a:lnTo>
                      <a:pt x="39142" y="13987"/>
                    </a:lnTo>
                    <a:lnTo>
                      <a:pt x="39142" y="6417"/>
                    </a:lnTo>
                    <a:lnTo>
                      <a:pt x="39142" y="6084"/>
                    </a:lnTo>
                    <a:lnTo>
                      <a:pt x="39116" y="5764"/>
                    </a:lnTo>
                    <a:lnTo>
                      <a:pt x="39078" y="5444"/>
                    </a:lnTo>
                    <a:lnTo>
                      <a:pt x="39014" y="5124"/>
                    </a:lnTo>
                    <a:lnTo>
                      <a:pt x="38950" y="4816"/>
                    </a:lnTo>
                    <a:lnTo>
                      <a:pt x="38860" y="4509"/>
                    </a:lnTo>
                    <a:lnTo>
                      <a:pt x="38758" y="4214"/>
                    </a:lnTo>
                    <a:lnTo>
                      <a:pt x="38642" y="3920"/>
                    </a:lnTo>
                    <a:lnTo>
                      <a:pt x="38514" y="3638"/>
                    </a:lnTo>
                    <a:lnTo>
                      <a:pt x="38373" y="3356"/>
                    </a:lnTo>
                    <a:lnTo>
                      <a:pt x="38220" y="3087"/>
                    </a:lnTo>
                    <a:lnTo>
                      <a:pt x="38053" y="2831"/>
                    </a:lnTo>
                    <a:lnTo>
                      <a:pt x="37874" y="2575"/>
                    </a:lnTo>
                    <a:lnTo>
                      <a:pt x="37682" y="2331"/>
                    </a:lnTo>
                    <a:lnTo>
                      <a:pt x="37477" y="2101"/>
                    </a:lnTo>
                    <a:lnTo>
                      <a:pt x="37272" y="1883"/>
                    </a:lnTo>
                    <a:lnTo>
                      <a:pt x="37041" y="1665"/>
                    </a:lnTo>
                    <a:lnTo>
                      <a:pt x="36811" y="1460"/>
                    </a:lnTo>
                    <a:lnTo>
                      <a:pt x="36567" y="1268"/>
                    </a:lnTo>
                    <a:lnTo>
                      <a:pt x="36311" y="1089"/>
                    </a:lnTo>
                    <a:lnTo>
                      <a:pt x="36055" y="923"/>
                    </a:lnTo>
                    <a:lnTo>
                      <a:pt x="35786" y="769"/>
                    </a:lnTo>
                    <a:lnTo>
                      <a:pt x="35504" y="628"/>
                    </a:lnTo>
                    <a:lnTo>
                      <a:pt x="35223" y="500"/>
                    </a:lnTo>
                    <a:lnTo>
                      <a:pt x="34928" y="385"/>
                    </a:lnTo>
                    <a:lnTo>
                      <a:pt x="34633" y="282"/>
                    </a:lnTo>
                    <a:lnTo>
                      <a:pt x="34326" y="205"/>
                    </a:lnTo>
                    <a:lnTo>
                      <a:pt x="34019" y="128"/>
                    </a:lnTo>
                    <a:lnTo>
                      <a:pt x="33698" y="77"/>
                    </a:lnTo>
                    <a:lnTo>
                      <a:pt x="33378" y="26"/>
                    </a:lnTo>
                    <a:lnTo>
                      <a:pt x="33058" y="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4" name="Grupo 403">
              <a:extLst>
                <a:ext uri="{FF2B5EF4-FFF2-40B4-BE49-F238E27FC236}">
                  <a16:creationId xmlns:a16="http://schemas.microsoft.com/office/drawing/2014/main" id="{3798AAC8-C938-1843-D61C-4B1A28B8E209}"/>
                </a:ext>
              </a:extLst>
            </p:cNvPr>
            <p:cNvGrpSpPr/>
            <p:nvPr/>
          </p:nvGrpSpPr>
          <p:grpSpPr>
            <a:xfrm>
              <a:off x="8837057" y="5053094"/>
              <a:ext cx="2155919" cy="512340"/>
              <a:chOff x="8837057" y="5053094"/>
              <a:chExt cx="2155919" cy="512340"/>
            </a:xfrm>
          </p:grpSpPr>
          <p:sp>
            <p:nvSpPr>
              <p:cNvPr id="348" name="Rectángulo 347">
                <a:extLst>
                  <a:ext uri="{FF2B5EF4-FFF2-40B4-BE49-F238E27FC236}">
                    <a16:creationId xmlns:a16="http://schemas.microsoft.com/office/drawing/2014/main" id="{E6773895-A295-75BA-45B6-1CFE179012BC}"/>
                  </a:ext>
                </a:extLst>
              </p:cNvPr>
              <p:cNvSpPr/>
              <p:nvPr/>
            </p:nvSpPr>
            <p:spPr>
              <a:xfrm>
                <a:off x="9053057" y="5053094"/>
                <a:ext cx="1723919" cy="5123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>
                    <a:solidFill>
                      <a:schemeClr val="tx1"/>
                    </a:solidFill>
                    <a:latin typeface="Montserrat Light" pitchFamily="2" charset="77"/>
                  </a:rPr>
                  <a:t>Método de entrenamiento</a:t>
                </a:r>
              </a:p>
            </p:txBody>
          </p:sp>
          <p:cxnSp>
            <p:nvCxnSpPr>
              <p:cNvPr id="350" name="Conector recto de flecha 349">
                <a:extLst>
                  <a:ext uri="{FF2B5EF4-FFF2-40B4-BE49-F238E27FC236}">
                    <a16:creationId xmlns:a16="http://schemas.microsoft.com/office/drawing/2014/main" id="{56213002-FC14-C084-2F62-30AE5FF659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76976" y="5305600"/>
                <a:ext cx="216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Conector recto de flecha 351">
                <a:extLst>
                  <a:ext uri="{FF2B5EF4-FFF2-40B4-BE49-F238E27FC236}">
                    <a16:creationId xmlns:a16="http://schemas.microsoft.com/office/drawing/2014/main" id="{9A819656-6480-202C-684C-2A72B7F199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37057" y="5309264"/>
                <a:ext cx="216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2" name="Grupo 401">
              <a:extLst>
                <a:ext uri="{FF2B5EF4-FFF2-40B4-BE49-F238E27FC236}">
                  <a16:creationId xmlns:a16="http://schemas.microsoft.com/office/drawing/2014/main" id="{FF6A998A-066E-FC85-A690-68BBE86BEA38}"/>
                </a:ext>
              </a:extLst>
            </p:cNvPr>
            <p:cNvGrpSpPr/>
            <p:nvPr/>
          </p:nvGrpSpPr>
          <p:grpSpPr>
            <a:xfrm>
              <a:off x="8419731" y="4797601"/>
              <a:ext cx="416689" cy="1023326"/>
              <a:chOff x="8419731" y="4647346"/>
              <a:chExt cx="416689" cy="1023326"/>
            </a:xfrm>
          </p:grpSpPr>
          <p:sp>
            <p:nvSpPr>
              <p:cNvPr id="353" name="Lata 352">
                <a:extLst>
                  <a:ext uri="{FF2B5EF4-FFF2-40B4-BE49-F238E27FC236}">
                    <a16:creationId xmlns:a16="http://schemas.microsoft.com/office/drawing/2014/main" id="{94BBA185-5E7C-1A96-BF84-7BDB1F7FF689}"/>
                  </a:ext>
                </a:extLst>
              </p:cNvPr>
              <p:cNvSpPr/>
              <p:nvPr/>
            </p:nvSpPr>
            <p:spPr>
              <a:xfrm>
                <a:off x="8419731" y="5224410"/>
                <a:ext cx="416689" cy="446262"/>
              </a:xfrm>
              <a:prstGeom prst="can">
                <a:avLst>
                  <a:gd name="adj" fmla="val 3628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r>
                  <a:rPr lang="es-ES_tradnl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</a:p>
            </p:txBody>
          </p:sp>
          <p:sp>
            <p:nvSpPr>
              <p:cNvPr id="354" name="Lata 353">
                <a:extLst>
                  <a:ext uri="{FF2B5EF4-FFF2-40B4-BE49-F238E27FC236}">
                    <a16:creationId xmlns:a16="http://schemas.microsoft.com/office/drawing/2014/main" id="{D3B4EA80-952B-FE8F-6726-C0A1DE7F0776}"/>
                  </a:ext>
                </a:extLst>
              </p:cNvPr>
              <p:cNvSpPr/>
              <p:nvPr/>
            </p:nvSpPr>
            <p:spPr>
              <a:xfrm>
                <a:off x="8419731" y="4935878"/>
                <a:ext cx="416689" cy="446262"/>
              </a:xfrm>
              <a:prstGeom prst="can">
                <a:avLst>
                  <a:gd name="adj" fmla="val 3628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r>
                  <a:rPr lang="es-ES_tradnl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</p:txBody>
          </p:sp>
          <p:sp>
            <p:nvSpPr>
              <p:cNvPr id="401" name="Lata 400">
                <a:extLst>
                  <a:ext uri="{FF2B5EF4-FFF2-40B4-BE49-F238E27FC236}">
                    <a16:creationId xmlns:a16="http://schemas.microsoft.com/office/drawing/2014/main" id="{9AD1D77C-F391-0A7D-2328-5B844619B06A}"/>
                  </a:ext>
                </a:extLst>
              </p:cNvPr>
              <p:cNvSpPr/>
              <p:nvPr/>
            </p:nvSpPr>
            <p:spPr>
              <a:xfrm>
                <a:off x="8419731" y="4647346"/>
                <a:ext cx="416689" cy="446262"/>
              </a:xfrm>
              <a:prstGeom prst="can">
                <a:avLst>
                  <a:gd name="adj" fmla="val 3628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r>
                  <a:rPr lang="es-ES_tradnl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</a:p>
            </p:txBody>
          </p:sp>
        </p:grpSp>
      </p:grpSp>
      <p:sp>
        <p:nvSpPr>
          <p:cNvPr id="406" name="CuadroTexto 405">
            <a:extLst>
              <a:ext uri="{FF2B5EF4-FFF2-40B4-BE49-F238E27FC236}">
                <a16:creationId xmlns:a16="http://schemas.microsoft.com/office/drawing/2014/main" id="{F9AF790E-9DA2-C891-E489-7DC78060F9B0}"/>
              </a:ext>
            </a:extLst>
          </p:cNvPr>
          <p:cNvSpPr txBox="1"/>
          <p:nvPr/>
        </p:nvSpPr>
        <p:spPr>
          <a:xfrm>
            <a:off x="900181" y="5856993"/>
            <a:ext cx="3031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b="1" dirty="0">
                <a:latin typeface="Montserrat SemiBold" pitchFamily="2" charset="77"/>
              </a:rPr>
              <a:t>Ajuste de </a:t>
            </a:r>
            <a:r>
              <a:rPr lang="es-ES_tradnl" sz="1600" b="1" dirty="0" err="1">
                <a:latin typeface="Montserrat SemiBold" pitchFamily="2" charset="77"/>
              </a:rPr>
              <a:t>Hiperparámetros</a:t>
            </a:r>
            <a:endParaRPr lang="es-ES_tradnl" sz="1600" b="1" dirty="0">
              <a:latin typeface="Montserrat SemiBold" pitchFamily="2" charset="77"/>
            </a:endParaRPr>
          </a:p>
        </p:txBody>
      </p:sp>
      <p:sp>
        <p:nvSpPr>
          <p:cNvPr id="407" name="CuadroTexto 406">
            <a:extLst>
              <a:ext uri="{FF2B5EF4-FFF2-40B4-BE49-F238E27FC236}">
                <a16:creationId xmlns:a16="http://schemas.microsoft.com/office/drawing/2014/main" id="{361F95E4-7466-9804-74DA-38E6A6679369}"/>
              </a:ext>
            </a:extLst>
          </p:cNvPr>
          <p:cNvSpPr txBox="1"/>
          <p:nvPr/>
        </p:nvSpPr>
        <p:spPr>
          <a:xfrm>
            <a:off x="4639564" y="5856993"/>
            <a:ext cx="3159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b="1" dirty="0">
                <a:latin typeface="Montserrat SemiBold" pitchFamily="2" charset="77"/>
              </a:rPr>
              <a:t>Cálculo Estimación del Error</a:t>
            </a:r>
          </a:p>
        </p:txBody>
      </p:sp>
      <p:sp>
        <p:nvSpPr>
          <p:cNvPr id="408" name="CuadroTexto 407">
            <a:extLst>
              <a:ext uri="{FF2B5EF4-FFF2-40B4-BE49-F238E27FC236}">
                <a16:creationId xmlns:a16="http://schemas.microsoft.com/office/drawing/2014/main" id="{E8811ABE-8EDA-D45F-37A8-6001D8A92503}"/>
              </a:ext>
            </a:extLst>
          </p:cNvPr>
          <p:cNvSpPr txBox="1"/>
          <p:nvPr/>
        </p:nvSpPr>
        <p:spPr>
          <a:xfrm>
            <a:off x="8575811" y="5856993"/>
            <a:ext cx="2929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b="1" dirty="0">
                <a:latin typeface="Montserrat SemiBold" pitchFamily="2" charset="77"/>
              </a:rPr>
              <a:t>Creación del Modelo Final</a:t>
            </a:r>
          </a:p>
        </p:txBody>
      </p:sp>
      <p:sp>
        <p:nvSpPr>
          <p:cNvPr id="409" name="Lata 408">
            <a:extLst>
              <a:ext uri="{FF2B5EF4-FFF2-40B4-BE49-F238E27FC236}">
                <a16:creationId xmlns:a16="http://schemas.microsoft.com/office/drawing/2014/main" id="{F12E032D-9246-EC52-1E4D-7DA032A841F7}"/>
              </a:ext>
            </a:extLst>
          </p:cNvPr>
          <p:cNvSpPr/>
          <p:nvPr/>
        </p:nvSpPr>
        <p:spPr>
          <a:xfrm>
            <a:off x="198546" y="2314578"/>
            <a:ext cx="416689" cy="1350000"/>
          </a:xfrm>
          <a:prstGeom prst="can">
            <a:avLst>
              <a:gd name="adj" fmla="val 36280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es-ES_tradnl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0" name="Conector angular 409">
            <a:extLst>
              <a:ext uri="{FF2B5EF4-FFF2-40B4-BE49-F238E27FC236}">
                <a16:creationId xmlns:a16="http://schemas.microsoft.com/office/drawing/2014/main" id="{380E8A81-9279-A98F-99C7-5D4EC32BE46D}"/>
              </a:ext>
            </a:extLst>
          </p:cNvPr>
          <p:cNvCxnSpPr>
            <a:cxnSpLocks/>
            <a:stCxn id="409" idx="4"/>
            <a:endCxn id="5" idx="2"/>
          </p:cNvCxnSpPr>
          <p:nvPr/>
        </p:nvCxnSpPr>
        <p:spPr>
          <a:xfrm flipV="1">
            <a:off x="615235" y="1989594"/>
            <a:ext cx="304150" cy="9999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ector angular 412">
            <a:extLst>
              <a:ext uri="{FF2B5EF4-FFF2-40B4-BE49-F238E27FC236}">
                <a16:creationId xmlns:a16="http://schemas.microsoft.com/office/drawing/2014/main" id="{55F07180-06DE-1EA7-BD54-2FA0F86A97F6}"/>
              </a:ext>
            </a:extLst>
          </p:cNvPr>
          <p:cNvCxnSpPr>
            <a:cxnSpLocks/>
            <a:stCxn id="409" idx="4"/>
            <a:endCxn id="7" idx="2"/>
          </p:cNvCxnSpPr>
          <p:nvPr/>
        </p:nvCxnSpPr>
        <p:spPr>
          <a:xfrm>
            <a:off x="615235" y="2989578"/>
            <a:ext cx="304150" cy="99998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Conector angular 415">
            <a:extLst>
              <a:ext uri="{FF2B5EF4-FFF2-40B4-BE49-F238E27FC236}">
                <a16:creationId xmlns:a16="http://schemas.microsoft.com/office/drawing/2014/main" id="{D549EB89-1655-151C-2F09-84A99953B3DF}"/>
              </a:ext>
            </a:extLst>
          </p:cNvPr>
          <p:cNvCxnSpPr>
            <a:cxnSpLocks/>
            <a:stCxn id="409" idx="4"/>
            <a:endCxn id="6" idx="2"/>
          </p:cNvCxnSpPr>
          <p:nvPr/>
        </p:nvCxnSpPr>
        <p:spPr>
          <a:xfrm flipV="1">
            <a:off x="615235" y="2877691"/>
            <a:ext cx="304150" cy="1118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6735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30757</TotalTime>
  <Words>1066</Words>
  <Application>Microsoft Macintosh PowerPoint</Application>
  <PresentationFormat>Panorámica</PresentationFormat>
  <Paragraphs>255</Paragraphs>
  <Slides>18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Arial</vt:lpstr>
      <vt:lpstr>Calibri</vt:lpstr>
      <vt:lpstr>Courier New</vt:lpstr>
      <vt:lpstr>Montserrat</vt:lpstr>
      <vt:lpstr>Montserrat Light</vt:lpstr>
      <vt:lpstr>Montserrat SemiBold</vt:lpstr>
      <vt:lpstr>Times New Roman</vt:lpstr>
      <vt:lpstr>Tema de Office</vt:lpstr>
      <vt:lpstr>Aprendizaje Automático</vt:lpstr>
      <vt:lpstr>Tutorial 2</vt:lpstr>
      <vt:lpstr>Tutorial 2</vt:lpstr>
      <vt:lpstr>Tutorial 2</vt:lpstr>
      <vt:lpstr>Tutorial 2</vt:lpstr>
      <vt:lpstr>Tutorial 2</vt:lpstr>
      <vt:lpstr>Tutorial 2</vt:lpstr>
      <vt:lpstr>Tutorial 2</vt:lpstr>
      <vt:lpstr>Tutorial 2</vt:lpstr>
      <vt:lpstr>Tutorial 2</vt:lpstr>
      <vt:lpstr>Tutorial 2</vt:lpstr>
      <vt:lpstr>Tutorial 2</vt:lpstr>
      <vt:lpstr>Tutorial 2</vt:lpstr>
      <vt:lpstr>Tutorial 2</vt:lpstr>
      <vt:lpstr>Tutorial 2</vt:lpstr>
      <vt:lpstr>Tutorial 2</vt:lpstr>
      <vt:lpstr>Tutorial 2</vt:lpstr>
      <vt:lpstr>Tutorial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Aprendizaje Automático</dc:title>
  <dc:creator>Antonio Berlanga</dc:creator>
  <cp:lastModifiedBy>mangelpg patricio</cp:lastModifiedBy>
  <cp:revision>29</cp:revision>
  <dcterms:created xsi:type="dcterms:W3CDTF">2021-12-10T11:28:42Z</dcterms:created>
  <dcterms:modified xsi:type="dcterms:W3CDTF">2024-02-08T19:17:20Z</dcterms:modified>
</cp:coreProperties>
</file>