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Montserrat"/>
      <p:regular r:id="rId13"/>
      <p:bold r:id="rId14"/>
      <p:italic r:id="rId15"/>
      <p:boldItalic r:id="rId16"/>
    </p:embeddedFont>
    <p:embeddedFont>
      <p:font typeface="Montserrat Black"/>
      <p:bold r:id="rId17"/>
      <p:boldItalic r:id="rId18"/>
    </p:embeddedFont>
    <p:embeddedFont>
      <p:font typeface="Lato"/>
      <p:regular r:id="rId19"/>
      <p:bold r:id="rId20"/>
      <p:italic r:id="rId21"/>
      <p:boldItalic r:id="rId22"/>
    </p:embeddedFont>
    <p:embeddedFont>
      <p:font typeface="Arvo"/>
      <p:regular r:id="rId23"/>
      <p:bold r:id="rId24"/>
      <p:italic r:id="rId25"/>
      <p:boldItalic r:id="rId26"/>
    </p:embeddedFont>
    <p:embeddedFont>
      <p:font typeface="Fira Sans Extra Condensed Medium"/>
      <p:regular r:id="rId27"/>
      <p:bold r:id="rId28"/>
      <p:italic r:id="rId29"/>
      <p:boldItalic r:id="rId30"/>
    </p:embeddedFont>
    <p:embeddedFont>
      <p:font typeface="Montserrat Light"/>
      <p:regular r:id="rId31"/>
      <p:bold r:id="rId32"/>
      <p:italic r:id="rId33"/>
      <p:boldItalic r:id="rId34"/>
    </p:embeddedFont>
    <p:embeddedFont>
      <p:font typeface="Bodoni"/>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Arvo-bold.fntdata"/><Relationship Id="rId23" Type="http://schemas.openxmlformats.org/officeDocument/2006/relationships/font" Target="fonts/Arv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vo-boldItalic.fntdata"/><Relationship Id="rId25" Type="http://schemas.openxmlformats.org/officeDocument/2006/relationships/font" Target="fonts/Arvo-italic.fntdata"/><Relationship Id="rId28" Type="http://schemas.openxmlformats.org/officeDocument/2006/relationships/font" Target="fonts/FiraSansExtraCondensedMedium-bold.fntdata"/><Relationship Id="rId27" Type="http://schemas.openxmlformats.org/officeDocument/2006/relationships/font" Target="fonts/FiraSansExtraCondensed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Light-regular.fntdata"/><Relationship Id="rId30" Type="http://schemas.openxmlformats.org/officeDocument/2006/relationships/font" Target="fonts/FiraSansExtraCondensedMedium-boldItalic.fntdata"/><Relationship Id="rId11" Type="http://schemas.openxmlformats.org/officeDocument/2006/relationships/slide" Target="slides/slide7.xml"/><Relationship Id="rId33" Type="http://schemas.openxmlformats.org/officeDocument/2006/relationships/font" Target="fonts/MontserratLight-italic.fntdata"/><Relationship Id="rId10" Type="http://schemas.openxmlformats.org/officeDocument/2006/relationships/slide" Target="slides/slide6.xml"/><Relationship Id="rId32" Type="http://schemas.openxmlformats.org/officeDocument/2006/relationships/font" Target="fonts/MontserratLight-bold.fntdata"/><Relationship Id="rId13" Type="http://schemas.openxmlformats.org/officeDocument/2006/relationships/font" Target="fonts/Montserrat-regular.fntdata"/><Relationship Id="rId35" Type="http://schemas.openxmlformats.org/officeDocument/2006/relationships/font" Target="fonts/Bodoni-regular.fntdata"/><Relationship Id="rId12" Type="http://schemas.openxmlformats.org/officeDocument/2006/relationships/slide" Target="slides/slide8.xml"/><Relationship Id="rId34" Type="http://schemas.openxmlformats.org/officeDocument/2006/relationships/font" Target="fonts/MontserratLight-boldItalic.fntdata"/><Relationship Id="rId15" Type="http://schemas.openxmlformats.org/officeDocument/2006/relationships/font" Target="fonts/Montserrat-italic.fntdata"/><Relationship Id="rId37" Type="http://schemas.openxmlformats.org/officeDocument/2006/relationships/font" Target="fonts/Bodoni-italic.fntdata"/><Relationship Id="rId14" Type="http://schemas.openxmlformats.org/officeDocument/2006/relationships/font" Target="fonts/Montserrat-bold.fntdata"/><Relationship Id="rId36" Type="http://schemas.openxmlformats.org/officeDocument/2006/relationships/font" Target="fonts/Bodoni-bold.fntdata"/><Relationship Id="rId17" Type="http://schemas.openxmlformats.org/officeDocument/2006/relationships/font" Target="fonts/MontserratBlack-bold.fntdata"/><Relationship Id="rId16" Type="http://schemas.openxmlformats.org/officeDocument/2006/relationships/font" Target="fonts/Montserrat-boldItalic.fntdata"/><Relationship Id="rId38" Type="http://schemas.openxmlformats.org/officeDocument/2006/relationships/font" Target="fonts/Bodoni-boldItalic.fntdata"/><Relationship Id="rId19" Type="http://schemas.openxmlformats.org/officeDocument/2006/relationships/font" Target="fonts/Lato-regular.fntdata"/><Relationship Id="rId18" Type="http://schemas.openxmlformats.org/officeDocument/2006/relationships/font" Target="fonts/Montserrat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5465e7bc0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5465e7bc0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9c44bfc64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9c44bfc64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58d3b44f0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58d3b44f0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419515fe0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419515fe0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58c66ba33b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8c66ba33b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58d3b44f0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58d3b44f0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58d3b44f0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58d3b44f0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92825" y="1215475"/>
            <a:ext cx="6746400" cy="200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solidFill>
                  <a:srgbClr val="000000"/>
                </a:solidFill>
              </a:defRPr>
            </a:lvl1pPr>
            <a:lvl2pPr lvl="1" algn="ctr">
              <a:lnSpc>
                <a:spcPct val="100000"/>
              </a:lnSpc>
              <a:spcBef>
                <a:spcPts val="0"/>
              </a:spcBef>
              <a:spcAft>
                <a:spcPts val="0"/>
              </a:spcAft>
              <a:buClr>
                <a:srgbClr val="434343"/>
              </a:buClr>
              <a:buSzPts val="6000"/>
              <a:buNone/>
              <a:defRPr sz="6000">
                <a:solidFill>
                  <a:srgbClr val="434343"/>
                </a:solidFill>
              </a:defRPr>
            </a:lvl2pPr>
            <a:lvl3pPr lvl="2" algn="ctr">
              <a:lnSpc>
                <a:spcPct val="100000"/>
              </a:lnSpc>
              <a:spcBef>
                <a:spcPts val="0"/>
              </a:spcBef>
              <a:spcAft>
                <a:spcPts val="0"/>
              </a:spcAft>
              <a:buClr>
                <a:srgbClr val="434343"/>
              </a:buClr>
              <a:buSzPts val="6000"/>
              <a:buNone/>
              <a:defRPr sz="6000">
                <a:solidFill>
                  <a:srgbClr val="434343"/>
                </a:solidFill>
              </a:defRPr>
            </a:lvl3pPr>
            <a:lvl4pPr lvl="3" algn="ctr">
              <a:lnSpc>
                <a:spcPct val="100000"/>
              </a:lnSpc>
              <a:spcBef>
                <a:spcPts val="0"/>
              </a:spcBef>
              <a:spcAft>
                <a:spcPts val="0"/>
              </a:spcAft>
              <a:buClr>
                <a:srgbClr val="434343"/>
              </a:buClr>
              <a:buSzPts val="6000"/>
              <a:buNone/>
              <a:defRPr sz="6000">
                <a:solidFill>
                  <a:srgbClr val="434343"/>
                </a:solidFill>
              </a:defRPr>
            </a:lvl4pPr>
            <a:lvl5pPr lvl="4" algn="ctr">
              <a:lnSpc>
                <a:spcPct val="100000"/>
              </a:lnSpc>
              <a:spcBef>
                <a:spcPts val="0"/>
              </a:spcBef>
              <a:spcAft>
                <a:spcPts val="0"/>
              </a:spcAft>
              <a:buClr>
                <a:srgbClr val="434343"/>
              </a:buClr>
              <a:buSzPts val="6000"/>
              <a:buNone/>
              <a:defRPr sz="6000">
                <a:solidFill>
                  <a:srgbClr val="434343"/>
                </a:solidFill>
              </a:defRPr>
            </a:lvl5pPr>
            <a:lvl6pPr lvl="5" algn="ctr">
              <a:lnSpc>
                <a:spcPct val="100000"/>
              </a:lnSpc>
              <a:spcBef>
                <a:spcPts val="0"/>
              </a:spcBef>
              <a:spcAft>
                <a:spcPts val="0"/>
              </a:spcAft>
              <a:buClr>
                <a:srgbClr val="434343"/>
              </a:buClr>
              <a:buSzPts val="6000"/>
              <a:buNone/>
              <a:defRPr sz="6000">
                <a:solidFill>
                  <a:srgbClr val="434343"/>
                </a:solidFill>
              </a:defRPr>
            </a:lvl6pPr>
            <a:lvl7pPr lvl="6" algn="ctr">
              <a:lnSpc>
                <a:spcPct val="100000"/>
              </a:lnSpc>
              <a:spcBef>
                <a:spcPts val="0"/>
              </a:spcBef>
              <a:spcAft>
                <a:spcPts val="0"/>
              </a:spcAft>
              <a:buClr>
                <a:srgbClr val="434343"/>
              </a:buClr>
              <a:buSzPts val="6000"/>
              <a:buNone/>
              <a:defRPr sz="6000">
                <a:solidFill>
                  <a:srgbClr val="434343"/>
                </a:solidFill>
              </a:defRPr>
            </a:lvl7pPr>
            <a:lvl8pPr lvl="7" algn="ctr">
              <a:lnSpc>
                <a:spcPct val="100000"/>
              </a:lnSpc>
              <a:spcBef>
                <a:spcPts val="0"/>
              </a:spcBef>
              <a:spcAft>
                <a:spcPts val="0"/>
              </a:spcAft>
              <a:buClr>
                <a:srgbClr val="434343"/>
              </a:buClr>
              <a:buSzPts val="6000"/>
              <a:buNone/>
              <a:defRPr sz="6000">
                <a:solidFill>
                  <a:srgbClr val="434343"/>
                </a:solidFill>
              </a:defRPr>
            </a:lvl8pPr>
            <a:lvl9pPr lvl="8" algn="ctr">
              <a:lnSpc>
                <a:spcPct val="100000"/>
              </a:lnSpc>
              <a:spcBef>
                <a:spcPts val="0"/>
              </a:spcBef>
              <a:spcAft>
                <a:spcPts val="0"/>
              </a:spcAft>
              <a:buClr>
                <a:srgbClr val="434343"/>
              </a:buClr>
              <a:buSzPts val="6000"/>
              <a:buNone/>
              <a:defRPr sz="6000">
                <a:solidFill>
                  <a:srgbClr val="434343"/>
                </a:solidFill>
              </a:defRPr>
            </a:lvl9pPr>
          </a:lstStyle>
          <a:p/>
        </p:txBody>
      </p:sp>
      <p:grpSp>
        <p:nvGrpSpPr>
          <p:cNvPr id="10" name="Google Shape;10;p2"/>
          <p:cNvGrpSpPr/>
          <p:nvPr/>
        </p:nvGrpSpPr>
        <p:grpSpPr>
          <a:xfrm>
            <a:off x="-50853" y="-78032"/>
            <a:ext cx="9220141" cy="5274278"/>
            <a:chOff x="238125" y="810400"/>
            <a:chExt cx="7122550" cy="4074375"/>
          </a:xfrm>
        </p:grpSpPr>
        <p:sp>
          <p:nvSpPr>
            <p:cNvPr id="11" name="Google Shape;11;p2"/>
            <p:cNvSpPr/>
            <p:nvPr/>
          </p:nvSpPr>
          <p:spPr>
            <a:xfrm>
              <a:off x="238125" y="839425"/>
              <a:ext cx="956600" cy="933575"/>
            </a:xfrm>
            <a:custGeom>
              <a:rect b="b" l="l" r="r" t="t"/>
              <a:pathLst>
                <a:path extrusionOk="0" h="37343" w="38264">
                  <a:moveTo>
                    <a:pt x="0" y="1"/>
                  </a:moveTo>
                  <a:lnTo>
                    <a:pt x="0" y="37342"/>
                  </a:lnTo>
                  <a:lnTo>
                    <a:pt x="38264" y="18662"/>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168200" y="810400"/>
              <a:ext cx="3192475" cy="835800"/>
            </a:xfrm>
            <a:custGeom>
              <a:rect b="b" l="l" r="r" t="t"/>
              <a:pathLst>
                <a:path extrusionOk="0" h="33432" w="127699">
                  <a:moveTo>
                    <a:pt x="0" y="0"/>
                  </a:moveTo>
                  <a:lnTo>
                    <a:pt x="23972" y="33432"/>
                  </a:lnTo>
                  <a:lnTo>
                    <a:pt x="42191" y="19823"/>
                  </a:lnTo>
                  <a:lnTo>
                    <a:pt x="73300" y="24894"/>
                  </a:lnTo>
                  <a:lnTo>
                    <a:pt x="97272" y="13830"/>
                  </a:lnTo>
                  <a:lnTo>
                    <a:pt x="127699" y="33192"/>
                  </a:lnTo>
                  <a:lnTo>
                    <a:pt x="127477" y="4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6600000" y="1035350"/>
              <a:ext cx="760675" cy="604875"/>
            </a:xfrm>
            <a:custGeom>
              <a:rect b="b" l="l" r="r" t="t"/>
              <a:pathLst>
                <a:path extrusionOk="0" h="24195" w="30427">
                  <a:moveTo>
                    <a:pt x="30205" y="1"/>
                  </a:moveTo>
                  <a:cubicBezTo>
                    <a:pt x="29744" y="1"/>
                    <a:pt x="0" y="4832"/>
                    <a:pt x="0" y="4832"/>
                  </a:cubicBezTo>
                  <a:lnTo>
                    <a:pt x="30427" y="24194"/>
                  </a:lnTo>
                  <a:lnTo>
                    <a:pt x="3020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4767500" y="833400"/>
              <a:ext cx="455500" cy="812800"/>
            </a:xfrm>
            <a:custGeom>
              <a:rect b="b" l="l" r="r" t="t"/>
              <a:pathLst>
                <a:path extrusionOk="0" h="32512" w="18220">
                  <a:moveTo>
                    <a:pt x="4836" y="0"/>
                  </a:moveTo>
                  <a:cubicBezTo>
                    <a:pt x="4780" y="0"/>
                    <a:pt x="4808" y="107"/>
                    <a:pt x="4908" y="306"/>
                  </a:cubicBezTo>
                  <a:lnTo>
                    <a:pt x="4908" y="306"/>
                  </a:lnTo>
                  <a:cubicBezTo>
                    <a:pt x="4908" y="107"/>
                    <a:pt x="4889" y="2"/>
                    <a:pt x="4850" y="2"/>
                  </a:cubicBezTo>
                  <a:cubicBezTo>
                    <a:pt x="4845" y="1"/>
                    <a:pt x="4840" y="0"/>
                    <a:pt x="4836" y="0"/>
                  </a:cubicBezTo>
                  <a:close/>
                  <a:moveTo>
                    <a:pt x="4908" y="306"/>
                  </a:moveTo>
                  <a:cubicBezTo>
                    <a:pt x="4921" y="3596"/>
                    <a:pt x="0" y="32512"/>
                    <a:pt x="0" y="32512"/>
                  </a:cubicBezTo>
                  <a:lnTo>
                    <a:pt x="18219" y="18903"/>
                  </a:lnTo>
                  <a:cubicBezTo>
                    <a:pt x="18219" y="18903"/>
                    <a:pt x="6140" y="2741"/>
                    <a:pt x="4908" y="30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5222975" y="821925"/>
              <a:ext cx="777750" cy="610850"/>
            </a:xfrm>
            <a:custGeom>
              <a:rect b="b" l="l" r="r" t="t"/>
              <a:pathLst>
                <a:path extrusionOk="0" h="24434" w="31110">
                  <a:moveTo>
                    <a:pt x="19824" y="0"/>
                  </a:moveTo>
                  <a:lnTo>
                    <a:pt x="0" y="19362"/>
                  </a:lnTo>
                  <a:lnTo>
                    <a:pt x="31109" y="24433"/>
                  </a:lnTo>
                  <a:lnTo>
                    <a:pt x="1982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718550" y="821925"/>
              <a:ext cx="1135025" cy="334250"/>
            </a:xfrm>
            <a:custGeom>
              <a:rect b="b" l="l" r="r" t="t"/>
              <a:pathLst>
                <a:path extrusionOk="0" h="13370" w="45401">
                  <a:moveTo>
                    <a:pt x="1" y="0"/>
                  </a:moveTo>
                  <a:lnTo>
                    <a:pt x="35258" y="13369"/>
                  </a:lnTo>
                  <a:lnTo>
                    <a:pt x="45400" y="46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018975" y="3766800"/>
              <a:ext cx="766225" cy="1111975"/>
            </a:xfrm>
            <a:custGeom>
              <a:rect b="b" l="l" r="r" t="t"/>
              <a:pathLst>
                <a:path extrusionOk="0" h="44479" w="30649">
                  <a:moveTo>
                    <a:pt x="1845" y="1"/>
                  </a:moveTo>
                  <a:lnTo>
                    <a:pt x="1" y="44478"/>
                  </a:lnTo>
                  <a:lnTo>
                    <a:pt x="30648" y="44478"/>
                  </a:lnTo>
                  <a:lnTo>
                    <a:pt x="1845" y="1"/>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1125550" y="3766800"/>
              <a:ext cx="939550" cy="1111975"/>
            </a:xfrm>
            <a:custGeom>
              <a:rect b="b" l="l" r="r" t="t"/>
              <a:pathLst>
                <a:path extrusionOk="0" h="44479" w="37582">
                  <a:moveTo>
                    <a:pt x="37582" y="1"/>
                  </a:moveTo>
                  <a:lnTo>
                    <a:pt x="0" y="44478"/>
                  </a:lnTo>
                  <a:lnTo>
                    <a:pt x="35738" y="44478"/>
                  </a:lnTo>
                  <a:lnTo>
                    <a:pt x="3758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4594625" y="2314650"/>
              <a:ext cx="2760525" cy="2564125"/>
            </a:xfrm>
            <a:custGeom>
              <a:rect b="b" l="l" r="r" t="t"/>
              <a:pathLst>
                <a:path extrusionOk="0" h="102565" w="110421">
                  <a:moveTo>
                    <a:pt x="110420" y="0"/>
                  </a:moveTo>
                  <a:lnTo>
                    <a:pt x="76306" y="20745"/>
                  </a:lnTo>
                  <a:lnTo>
                    <a:pt x="57626" y="55321"/>
                  </a:lnTo>
                  <a:lnTo>
                    <a:pt x="27661" y="58087"/>
                  </a:lnTo>
                  <a:lnTo>
                    <a:pt x="0" y="102564"/>
                  </a:lnTo>
                  <a:lnTo>
                    <a:pt x="110420" y="102343"/>
                  </a:lnTo>
                  <a:lnTo>
                    <a:pt x="11042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6502275" y="2314650"/>
              <a:ext cx="852875" cy="846875"/>
            </a:xfrm>
            <a:custGeom>
              <a:rect b="b" l="l" r="r" t="t"/>
              <a:pathLst>
                <a:path extrusionOk="0" h="33875" w="34115">
                  <a:moveTo>
                    <a:pt x="34114" y="0"/>
                  </a:moveTo>
                  <a:lnTo>
                    <a:pt x="0" y="20745"/>
                  </a:lnTo>
                  <a:lnTo>
                    <a:pt x="34114" y="33875"/>
                  </a:lnTo>
                  <a:lnTo>
                    <a:pt x="34114" y="0"/>
                  </a:lnTo>
                  <a:close/>
                </a:path>
              </a:pathLst>
            </a:custGeom>
            <a:solidFill>
              <a:srgbClr val="0984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6502275" y="2833275"/>
              <a:ext cx="852875" cy="743150"/>
            </a:xfrm>
            <a:custGeom>
              <a:rect b="b" l="l" r="r" t="t"/>
              <a:pathLst>
                <a:path extrusionOk="0" h="29726" w="34115">
                  <a:moveTo>
                    <a:pt x="0" y="0"/>
                  </a:moveTo>
                  <a:lnTo>
                    <a:pt x="6454" y="29726"/>
                  </a:lnTo>
                  <a:lnTo>
                    <a:pt x="34114" y="13130"/>
                  </a:lnTo>
                  <a:lnTo>
                    <a:pt x="0" y="0"/>
                  </a:lnTo>
                  <a:close/>
                </a:path>
              </a:pathLst>
            </a:custGeom>
            <a:solidFill>
              <a:srgbClr val="56B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6663625" y="3161500"/>
              <a:ext cx="691525" cy="916500"/>
            </a:xfrm>
            <a:custGeom>
              <a:rect b="b" l="l" r="r" t="t"/>
              <a:pathLst>
                <a:path extrusionOk="0" h="36660" w="27661">
                  <a:moveTo>
                    <a:pt x="27660" y="1"/>
                  </a:moveTo>
                  <a:lnTo>
                    <a:pt x="0" y="16597"/>
                  </a:lnTo>
                  <a:lnTo>
                    <a:pt x="27660" y="36660"/>
                  </a:lnTo>
                  <a:lnTo>
                    <a:pt x="27660" y="1"/>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6035275" y="2833275"/>
              <a:ext cx="628375" cy="864400"/>
            </a:xfrm>
            <a:custGeom>
              <a:rect b="b" l="l" r="r" t="t"/>
              <a:pathLst>
                <a:path extrusionOk="0" h="34576" w="25135">
                  <a:moveTo>
                    <a:pt x="18680" y="0"/>
                  </a:moveTo>
                  <a:lnTo>
                    <a:pt x="0" y="34576"/>
                  </a:lnTo>
                  <a:lnTo>
                    <a:pt x="25134" y="29726"/>
                  </a:lnTo>
                  <a:lnTo>
                    <a:pt x="18680" y="0"/>
                  </a:lnTo>
                  <a:close/>
                </a:path>
              </a:pathLst>
            </a:custGeom>
            <a:solidFill>
              <a:srgbClr val="45AA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6404075" y="3576400"/>
              <a:ext cx="951075" cy="524650"/>
            </a:xfrm>
            <a:custGeom>
              <a:rect b="b" l="l" r="r" t="t"/>
              <a:pathLst>
                <a:path extrusionOk="0" h="20986" w="38043">
                  <a:moveTo>
                    <a:pt x="10382" y="1"/>
                  </a:moveTo>
                  <a:lnTo>
                    <a:pt x="0" y="20986"/>
                  </a:lnTo>
                  <a:lnTo>
                    <a:pt x="0" y="20986"/>
                  </a:lnTo>
                  <a:lnTo>
                    <a:pt x="38042" y="20064"/>
                  </a:lnTo>
                  <a:lnTo>
                    <a:pt x="10382" y="1"/>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404075" y="4077975"/>
              <a:ext cx="951075" cy="524200"/>
            </a:xfrm>
            <a:custGeom>
              <a:rect b="b" l="l" r="r" t="t"/>
              <a:pathLst>
                <a:path extrusionOk="0" h="20968" w="38043">
                  <a:moveTo>
                    <a:pt x="38042" y="1"/>
                  </a:moveTo>
                  <a:lnTo>
                    <a:pt x="0" y="923"/>
                  </a:lnTo>
                  <a:lnTo>
                    <a:pt x="24212" y="20967"/>
                  </a:lnTo>
                  <a:lnTo>
                    <a:pt x="38042" y="1"/>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5597300" y="3697650"/>
              <a:ext cx="806800" cy="403400"/>
            </a:xfrm>
            <a:custGeom>
              <a:rect b="b" l="l" r="r" t="t"/>
              <a:pathLst>
                <a:path extrusionOk="0" h="16136" w="32272">
                  <a:moveTo>
                    <a:pt x="17519" y="1"/>
                  </a:moveTo>
                  <a:lnTo>
                    <a:pt x="1" y="10825"/>
                  </a:lnTo>
                  <a:lnTo>
                    <a:pt x="32271" y="16136"/>
                  </a:lnTo>
                  <a:lnTo>
                    <a:pt x="17519" y="1"/>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5286125" y="3697650"/>
              <a:ext cx="749175" cy="270650"/>
            </a:xfrm>
            <a:custGeom>
              <a:rect b="b" l="l" r="r" t="t"/>
              <a:pathLst>
                <a:path extrusionOk="0" h="10826" w="29967">
                  <a:moveTo>
                    <a:pt x="29966" y="1"/>
                  </a:moveTo>
                  <a:lnTo>
                    <a:pt x="1" y="2767"/>
                  </a:lnTo>
                  <a:lnTo>
                    <a:pt x="12448" y="10825"/>
                  </a:lnTo>
                  <a:lnTo>
                    <a:pt x="29966" y="1"/>
                  </a:lnTo>
                  <a:close/>
                </a:path>
              </a:pathLst>
            </a:custGeom>
            <a:solidFill>
              <a:srgbClr val="1389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4854175" y="3766800"/>
              <a:ext cx="743150" cy="697075"/>
            </a:xfrm>
            <a:custGeom>
              <a:rect b="b" l="l" r="r" t="t"/>
              <a:pathLst>
                <a:path extrusionOk="0" h="27883" w="29726">
                  <a:moveTo>
                    <a:pt x="17279" y="1"/>
                  </a:moveTo>
                  <a:lnTo>
                    <a:pt x="19" y="27852"/>
                  </a:lnTo>
                  <a:lnTo>
                    <a:pt x="19" y="27852"/>
                  </a:lnTo>
                  <a:cubicBezTo>
                    <a:pt x="888" y="26767"/>
                    <a:pt x="29726" y="8059"/>
                    <a:pt x="29726" y="8059"/>
                  </a:cubicBezTo>
                  <a:lnTo>
                    <a:pt x="17279" y="1"/>
                  </a:lnTo>
                  <a:close/>
                  <a:moveTo>
                    <a:pt x="19" y="27852"/>
                  </a:moveTo>
                  <a:lnTo>
                    <a:pt x="19" y="27852"/>
                  </a:lnTo>
                  <a:cubicBezTo>
                    <a:pt x="9" y="27864"/>
                    <a:pt x="3" y="27874"/>
                    <a:pt x="0" y="27882"/>
                  </a:cubicBezTo>
                  <a:lnTo>
                    <a:pt x="19" y="27852"/>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5597300" y="3968275"/>
              <a:ext cx="806800" cy="524625"/>
            </a:xfrm>
            <a:custGeom>
              <a:rect b="b" l="l" r="r" t="t"/>
              <a:pathLst>
                <a:path extrusionOk="0" h="20985" w="32272">
                  <a:moveTo>
                    <a:pt x="32269" y="5310"/>
                  </a:moveTo>
                  <a:lnTo>
                    <a:pt x="32271" y="5311"/>
                  </a:lnTo>
                  <a:cubicBezTo>
                    <a:pt x="32270" y="5311"/>
                    <a:pt x="32270" y="5311"/>
                    <a:pt x="32269" y="5310"/>
                  </a:cubicBezTo>
                  <a:close/>
                  <a:moveTo>
                    <a:pt x="1" y="0"/>
                  </a:moveTo>
                  <a:lnTo>
                    <a:pt x="9461" y="20985"/>
                  </a:lnTo>
                  <a:cubicBezTo>
                    <a:pt x="9461" y="20985"/>
                    <a:pt x="30569" y="5308"/>
                    <a:pt x="32237" y="5308"/>
                  </a:cubicBezTo>
                  <a:cubicBezTo>
                    <a:pt x="32248" y="5308"/>
                    <a:pt x="32259" y="5309"/>
                    <a:pt x="32269" y="5310"/>
                  </a:cubicBezTo>
                  <a:lnTo>
                    <a:pt x="32269" y="5310"/>
                  </a:lnTo>
                  <a:lnTo>
                    <a:pt x="1"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4594625" y="4463850"/>
              <a:ext cx="1170050" cy="414925"/>
            </a:xfrm>
            <a:custGeom>
              <a:rect b="b" l="l" r="r" t="t"/>
              <a:pathLst>
                <a:path extrusionOk="0" h="16597" w="46802">
                  <a:moveTo>
                    <a:pt x="10382" y="0"/>
                  </a:moveTo>
                  <a:lnTo>
                    <a:pt x="0" y="16596"/>
                  </a:lnTo>
                  <a:lnTo>
                    <a:pt x="46802" y="1844"/>
                  </a:lnTo>
                  <a:lnTo>
                    <a:pt x="10382" y="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5833800" y="4492875"/>
              <a:ext cx="1146550" cy="380375"/>
            </a:xfrm>
            <a:custGeom>
              <a:rect b="b" l="l" r="r" t="t"/>
              <a:pathLst>
                <a:path extrusionOk="0" h="15215" w="45862">
                  <a:moveTo>
                    <a:pt x="1" y="1"/>
                  </a:moveTo>
                  <a:lnTo>
                    <a:pt x="17519" y="15214"/>
                  </a:lnTo>
                  <a:lnTo>
                    <a:pt x="45862" y="2306"/>
                  </a:lnTo>
                  <a:lnTo>
                    <a:pt x="1" y="1"/>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1759425" y="3859000"/>
              <a:ext cx="4345025" cy="1014250"/>
            </a:xfrm>
            <a:custGeom>
              <a:rect b="b" l="l" r="r" t="t"/>
              <a:pathLst>
                <a:path extrusionOk="0" h="40570" w="173801">
                  <a:moveTo>
                    <a:pt x="111564" y="1"/>
                  </a:moveTo>
                  <a:lnTo>
                    <a:pt x="92903" y="2527"/>
                  </a:lnTo>
                  <a:cubicBezTo>
                    <a:pt x="92903" y="2527"/>
                    <a:pt x="1" y="40569"/>
                    <a:pt x="702" y="40569"/>
                  </a:cubicBezTo>
                  <a:lnTo>
                    <a:pt x="173800" y="40569"/>
                  </a:lnTo>
                  <a:cubicBezTo>
                    <a:pt x="173800" y="40569"/>
                    <a:pt x="156743" y="11987"/>
                    <a:pt x="155821" y="11987"/>
                  </a:cubicBezTo>
                  <a:cubicBezTo>
                    <a:pt x="155139" y="11987"/>
                    <a:pt x="138764" y="20746"/>
                    <a:pt x="137620" y="21207"/>
                  </a:cubicBezTo>
                  <a:cubicBezTo>
                    <a:pt x="137616" y="21208"/>
                    <a:pt x="137610" y="21209"/>
                    <a:pt x="137604" y="21209"/>
                  </a:cubicBezTo>
                  <a:cubicBezTo>
                    <a:pt x="136441" y="21209"/>
                    <a:pt x="111564" y="1"/>
                    <a:pt x="111564" y="1"/>
                  </a:cubicBezTo>
                  <a:close/>
                </a:path>
              </a:pathLst>
            </a:custGeom>
            <a:solidFill>
              <a:srgbClr val="FED8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5136300" y="4158650"/>
              <a:ext cx="518650" cy="714600"/>
            </a:xfrm>
            <a:custGeom>
              <a:rect b="b" l="l" r="r" t="t"/>
              <a:pathLst>
                <a:path extrusionOk="0" h="28584" w="20746">
                  <a:moveTo>
                    <a:pt x="20746" y="1"/>
                  </a:moveTo>
                  <a:lnTo>
                    <a:pt x="2545" y="9221"/>
                  </a:lnTo>
                  <a:lnTo>
                    <a:pt x="1" y="28583"/>
                  </a:lnTo>
                  <a:lnTo>
                    <a:pt x="2074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4168200" y="3859000"/>
              <a:ext cx="968125" cy="1025775"/>
            </a:xfrm>
            <a:custGeom>
              <a:rect b="b" l="l" r="r" t="t"/>
              <a:pathLst>
                <a:path extrusionOk="0" h="41031" w="38725">
                  <a:moveTo>
                    <a:pt x="15213" y="1"/>
                  </a:moveTo>
                  <a:lnTo>
                    <a:pt x="0" y="40790"/>
                  </a:lnTo>
                  <a:lnTo>
                    <a:pt x="38725" y="41030"/>
                  </a:lnTo>
                  <a:cubicBezTo>
                    <a:pt x="38725" y="41030"/>
                    <a:pt x="16375" y="923"/>
                    <a:pt x="152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4076000" y="3859000"/>
              <a:ext cx="472550" cy="604875"/>
            </a:xfrm>
            <a:custGeom>
              <a:rect b="b" l="l" r="r" t="t"/>
              <a:pathLst>
                <a:path extrusionOk="0" h="24195" w="18902">
                  <a:moveTo>
                    <a:pt x="18901" y="1"/>
                  </a:moveTo>
                  <a:lnTo>
                    <a:pt x="0" y="2767"/>
                  </a:lnTo>
                  <a:lnTo>
                    <a:pt x="10142" y="24194"/>
                  </a:lnTo>
                  <a:lnTo>
                    <a:pt x="18901" y="1"/>
                  </a:lnTo>
                  <a:close/>
                </a:path>
              </a:pathLst>
            </a:custGeom>
            <a:solidFill>
              <a:srgbClr val="F7B7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3396000" y="3922175"/>
              <a:ext cx="933575" cy="541700"/>
            </a:xfrm>
            <a:custGeom>
              <a:rect b="b" l="l" r="r" t="t"/>
              <a:pathLst>
                <a:path extrusionOk="0" h="21668" w="37343">
                  <a:moveTo>
                    <a:pt x="27440" y="0"/>
                  </a:moveTo>
                  <a:lnTo>
                    <a:pt x="1" y="11304"/>
                  </a:lnTo>
                  <a:lnTo>
                    <a:pt x="37342" y="21667"/>
                  </a:lnTo>
                  <a:lnTo>
                    <a:pt x="27440" y="0"/>
                  </a:lnTo>
                  <a:close/>
                </a:path>
              </a:pathLst>
            </a:custGeom>
            <a:solidFill>
              <a:srgbClr val="FEE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3396000" y="4204750"/>
              <a:ext cx="933575" cy="680025"/>
            </a:xfrm>
            <a:custGeom>
              <a:rect b="b" l="l" r="r" t="t"/>
              <a:pathLst>
                <a:path extrusionOk="0" h="27201" w="37343">
                  <a:moveTo>
                    <a:pt x="1" y="1"/>
                  </a:moveTo>
                  <a:lnTo>
                    <a:pt x="31349" y="27200"/>
                  </a:lnTo>
                  <a:lnTo>
                    <a:pt x="37342" y="1036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2987100" y="4204750"/>
              <a:ext cx="1181125" cy="680025"/>
            </a:xfrm>
            <a:custGeom>
              <a:rect b="b" l="l" r="r" t="t"/>
              <a:pathLst>
                <a:path extrusionOk="0" h="27201" w="47245">
                  <a:moveTo>
                    <a:pt x="16357" y="1"/>
                  </a:moveTo>
                  <a:lnTo>
                    <a:pt x="0" y="27200"/>
                  </a:lnTo>
                  <a:lnTo>
                    <a:pt x="47244" y="26960"/>
                  </a:lnTo>
                  <a:lnTo>
                    <a:pt x="16357" y="1"/>
                  </a:lnTo>
                  <a:close/>
                </a:path>
              </a:pathLst>
            </a:custGeom>
            <a:solidFill>
              <a:srgbClr val="FEE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1776950" y="4204750"/>
              <a:ext cx="1619075" cy="680025"/>
            </a:xfrm>
            <a:custGeom>
              <a:rect b="b" l="l" r="r" t="t"/>
              <a:pathLst>
                <a:path extrusionOk="0" h="27201" w="64763">
                  <a:moveTo>
                    <a:pt x="64763" y="1"/>
                  </a:moveTo>
                  <a:lnTo>
                    <a:pt x="1" y="26739"/>
                  </a:lnTo>
                  <a:lnTo>
                    <a:pt x="48406" y="27200"/>
                  </a:lnTo>
                  <a:lnTo>
                    <a:pt x="647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238125" y="821925"/>
              <a:ext cx="5296050" cy="1198625"/>
            </a:xfrm>
            <a:custGeom>
              <a:rect b="b" l="l" r="r" t="t"/>
              <a:pathLst>
                <a:path extrusionOk="0" h="47945" w="211842">
                  <a:moveTo>
                    <a:pt x="0" y="0"/>
                  </a:moveTo>
                  <a:lnTo>
                    <a:pt x="1162" y="2305"/>
                  </a:lnTo>
                  <a:lnTo>
                    <a:pt x="35497" y="37341"/>
                  </a:lnTo>
                  <a:lnTo>
                    <a:pt x="46340" y="21667"/>
                  </a:lnTo>
                  <a:lnTo>
                    <a:pt x="64320" y="47944"/>
                  </a:lnTo>
                  <a:lnTo>
                    <a:pt x="96811" y="9681"/>
                  </a:lnTo>
                  <a:lnTo>
                    <a:pt x="138081" y="25134"/>
                  </a:lnTo>
                  <a:lnTo>
                    <a:pt x="186025" y="20063"/>
                  </a:lnTo>
                  <a:lnTo>
                    <a:pt x="2118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837425" y="821925"/>
              <a:ext cx="979650" cy="933550"/>
            </a:xfrm>
            <a:custGeom>
              <a:rect b="b" l="l" r="r" t="t"/>
              <a:pathLst>
                <a:path extrusionOk="0" h="37342" w="39186">
                  <a:moveTo>
                    <a:pt x="0" y="0"/>
                  </a:moveTo>
                  <a:lnTo>
                    <a:pt x="11525" y="37341"/>
                  </a:lnTo>
                  <a:lnTo>
                    <a:pt x="3918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1846100" y="821075"/>
              <a:ext cx="1042825" cy="1199475"/>
            </a:xfrm>
            <a:custGeom>
              <a:rect b="b" l="l" r="r" t="t"/>
              <a:pathLst>
                <a:path extrusionOk="0" h="47979" w="41713">
                  <a:moveTo>
                    <a:pt x="41427" y="1"/>
                  </a:moveTo>
                  <a:cubicBezTo>
                    <a:pt x="39725" y="1"/>
                    <a:pt x="4832" y="17552"/>
                    <a:pt x="4832" y="17552"/>
                  </a:cubicBezTo>
                  <a:lnTo>
                    <a:pt x="1" y="47978"/>
                  </a:lnTo>
                  <a:cubicBezTo>
                    <a:pt x="1" y="47978"/>
                    <a:pt x="41712" y="956"/>
                    <a:pt x="41491" y="34"/>
                  </a:cubicBezTo>
                  <a:cubicBezTo>
                    <a:pt x="41491" y="12"/>
                    <a:pt x="41469" y="1"/>
                    <a:pt x="41427" y="1"/>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3153550" y="821925"/>
              <a:ext cx="1735225" cy="628350"/>
            </a:xfrm>
            <a:custGeom>
              <a:rect b="b" l="l" r="r" t="t"/>
              <a:pathLst>
                <a:path extrusionOk="0" h="25134" w="69409">
                  <a:moveTo>
                    <a:pt x="18" y="0"/>
                  </a:moveTo>
                  <a:cubicBezTo>
                    <a:pt x="1" y="0"/>
                    <a:pt x="26" y="12"/>
                    <a:pt x="91" y="35"/>
                  </a:cubicBezTo>
                  <a:lnTo>
                    <a:pt x="91" y="35"/>
                  </a:lnTo>
                  <a:cubicBezTo>
                    <a:pt x="57" y="12"/>
                    <a:pt x="33" y="0"/>
                    <a:pt x="18" y="0"/>
                  </a:cubicBezTo>
                  <a:close/>
                  <a:moveTo>
                    <a:pt x="91" y="35"/>
                  </a:moveTo>
                  <a:cubicBezTo>
                    <a:pt x="1608" y="1077"/>
                    <a:pt x="21464" y="25134"/>
                    <a:pt x="21464" y="25134"/>
                  </a:cubicBezTo>
                  <a:lnTo>
                    <a:pt x="69408" y="20063"/>
                  </a:lnTo>
                  <a:cubicBezTo>
                    <a:pt x="69408" y="20063"/>
                    <a:pt x="2696" y="962"/>
                    <a:pt x="91" y="35"/>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238125" y="3766800"/>
              <a:ext cx="732100" cy="1111975"/>
            </a:xfrm>
            <a:custGeom>
              <a:rect b="b" l="l" r="r" t="t"/>
              <a:pathLst>
                <a:path extrusionOk="0" h="44479" w="29284">
                  <a:moveTo>
                    <a:pt x="0" y="1"/>
                  </a:moveTo>
                  <a:lnTo>
                    <a:pt x="0" y="44478"/>
                  </a:lnTo>
                  <a:lnTo>
                    <a:pt x="29283" y="44478"/>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238125" y="3887600"/>
              <a:ext cx="703050" cy="928025"/>
            </a:xfrm>
            <a:custGeom>
              <a:rect b="b" l="l" r="r" t="t"/>
              <a:pathLst>
                <a:path extrusionOk="0" h="37121" w="28122">
                  <a:moveTo>
                    <a:pt x="0" y="0"/>
                  </a:moveTo>
                  <a:lnTo>
                    <a:pt x="0" y="37120"/>
                  </a:lnTo>
                  <a:lnTo>
                    <a:pt x="28121" y="2074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238125" y="3778325"/>
              <a:ext cx="881925" cy="627925"/>
            </a:xfrm>
            <a:custGeom>
              <a:rect b="b" l="l" r="r" t="t"/>
              <a:pathLst>
                <a:path extrusionOk="0" h="25117" w="35277">
                  <a:moveTo>
                    <a:pt x="35276" y="1"/>
                  </a:moveTo>
                  <a:lnTo>
                    <a:pt x="0" y="4371"/>
                  </a:lnTo>
                  <a:lnTo>
                    <a:pt x="28121" y="25116"/>
                  </a:lnTo>
                  <a:lnTo>
                    <a:pt x="3527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238125" y="3265225"/>
              <a:ext cx="881925" cy="622400"/>
            </a:xfrm>
            <a:custGeom>
              <a:rect b="b" l="l" r="r" t="t"/>
              <a:pathLst>
                <a:path extrusionOk="0" h="24896" w="35277">
                  <a:moveTo>
                    <a:pt x="0" y="1"/>
                  </a:moveTo>
                  <a:lnTo>
                    <a:pt x="0" y="24895"/>
                  </a:lnTo>
                  <a:lnTo>
                    <a:pt x="35276" y="2052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238125" y="2769650"/>
              <a:ext cx="881925" cy="1008700"/>
            </a:xfrm>
            <a:custGeom>
              <a:rect b="b" l="l" r="r" t="t"/>
              <a:pathLst>
                <a:path extrusionOk="0" h="40348" w="35277">
                  <a:moveTo>
                    <a:pt x="0" y="1"/>
                  </a:moveTo>
                  <a:lnTo>
                    <a:pt x="0" y="19824"/>
                  </a:lnTo>
                  <a:lnTo>
                    <a:pt x="35276" y="40348"/>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4767500" y="3103875"/>
              <a:ext cx="322725" cy="622375"/>
            </a:xfrm>
            <a:custGeom>
              <a:rect b="b" l="l" r="r" t="t"/>
              <a:pathLst>
                <a:path extrusionOk="0" h="24895" w="12909">
                  <a:moveTo>
                    <a:pt x="3467" y="1"/>
                  </a:moveTo>
                  <a:lnTo>
                    <a:pt x="0" y="24895"/>
                  </a:lnTo>
                  <a:lnTo>
                    <a:pt x="12909" y="15915"/>
                  </a:lnTo>
                  <a:lnTo>
                    <a:pt x="34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4548525" y="3103875"/>
              <a:ext cx="305675" cy="622375"/>
            </a:xfrm>
            <a:custGeom>
              <a:rect b="b" l="l" r="r" t="t"/>
              <a:pathLst>
                <a:path extrusionOk="0" h="24895" w="12227">
                  <a:moveTo>
                    <a:pt x="12226" y="1"/>
                  </a:moveTo>
                  <a:lnTo>
                    <a:pt x="0" y="5533"/>
                  </a:lnTo>
                  <a:lnTo>
                    <a:pt x="8759" y="24895"/>
                  </a:lnTo>
                  <a:lnTo>
                    <a:pt x="12226" y="1"/>
                  </a:lnTo>
                  <a:close/>
                </a:path>
              </a:pathLst>
            </a:custGeom>
            <a:solidFill>
              <a:srgbClr val="FED3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1465775" y="3576400"/>
              <a:ext cx="189950" cy="317200"/>
            </a:xfrm>
            <a:custGeom>
              <a:rect b="b" l="l" r="r" t="t"/>
              <a:pathLst>
                <a:path extrusionOk="0" h="12688" w="7598">
                  <a:moveTo>
                    <a:pt x="0" y="1"/>
                  </a:moveTo>
                  <a:lnTo>
                    <a:pt x="0" y="6695"/>
                  </a:lnTo>
                  <a:lnTo>
                    <a:pt x="7598" y="12688"/>
                  </a:lnTo>
                  <a:lnTo>
                    <a:pt x="7598" y="12688"/>
                  </a:lnTo>
                  <a:lnTo>
                    <a:pt x="0" y="1"/>
                  </a:lnTo>
                  <a:close/>
                </a:path>
              </a:pathLst>
            </a:custGeom>
            <a:solidFill>
              <a:srgbClr val="0FB9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1465775" y="3576400"/>
              <a:ext cx="189950" cy="317200"/>
            </a:xfrm>
            <a:custGeom>
              <a:rect b="b" l="l" r="r" t="t"/>
              <a:pathLst>
                <a:path extrusionOk="0" h="12688" w="7598">
                  <a:moveTo>
                    <a:pt x="0" y="1"/>
                  </a:moveTo>
                  <a:lnTo>
                    <a:pt x="7598" y="12688"/>
                  </a:lnTo>
                  <a:lnTo>
                    <a:pt x="5532" y="241"/>
                  </a:lnTo>
                  <a:lnTo>
                    <a:pt x="0" y="1"/>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1828575" y="3103875"/>
              <a:ext cx="253575" cy="582275"/>
            </a:xfrm>
            <a:custGeom>
              <a:rect b="b" l="l" r="r" t="t"/>
              <a:pathLst>
                <a:path extrusionOk="0" h="23291" w="10143">
                  <a:moveTo>
                    <a:pt x="10143" y="1"/>
                  </a:moveTo>
                  <a:lnTo>
                    <a:pt x="2085" y="3689"/>
                  </a:lnTo>
                  <a:lnTo>
                    <a:pt x="1" y="23291"/>
                  </a:lnTo>
                  <a:lnTo>
                    <a:pt x="10143" y="1"/>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1828575" y="3103875"/>
              <a:ext cx="472575" cy="582275"/>
            </a:xfrm>
            <a:custGeom>
              <a:rect b="b" l="l" r="r" t="t"/>
              <a:pathLst>
                <a:path extrusionOk="0" h="23291" w="18903">
                  <a:moveTo>
                    <a:pt x="10143" y="1"/>
                  </a:moveTo>
                  <a:lnTo>
                    <a:pt x="1" y="23291"/>
                  </a:lnTo>
                  <a:lnTo>
                    <a:pt x="18902" y="9922"/>
                  </a:lnTo>
                  <a:lnTo>
                    <a:pt x="10143" y="1"/>
                  </a:lnTo>
                  <a:close/>
                </a:path>
              </a:pathLst>
            </a:custGeom>
            <a:solidFill>
              <a:srgbClr val="56E5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6726775" y="1997475"/>
              <a:ext cx="564750" cy="593800"/>
            </a:xfrm>
            <a:custGeom>
              <a:rect b="b" l="l" r="r" t="t"/>
              <a:pathLst>
                <a:path extrusionOk="0" h="23752" w="22590">
                  <a:moveTo>
                    <a:pt x="5994" y="0"/>
                  </a:moveTo>
                  <a:lnTo>
                    <a:pt x="0" y="23751"/>
                  </a:lnTo>
                  <a:lnTo>
                    <a:pt x="22590" y="7837"/>
                  </a:lnTo>
                  <a:lnTo>
                    <a:pt x="5994" y="0"/>
                  </a:lnTo>
                  <a:close/>
                </a:path>
              </a:pathLst>
            </a:custGeom>
            <a:solidFill>
              <a:srgbClr val="0984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6876600" y="1686300"/>
              <a:ext cx="414925" cy="507125"/>
            </a:xfrm>
            <a:custGeom>
              <a:rect b="b" l="l" r="r" t="t"/>
              <a:pathLst>
                <a:path extrusionOk="0" h="20285" w="16597">
                  <a:moveTo>
                    <a:pt x="16597" y="0"/>
                  </a:moveTo>
                  <a:lnTo>
                    <a:pt x="1" y="12447"/>
                  </a:lnTo>
                  <a:lnTo>
                    <a:pt x="16597" y="20284"/>
                  </a:lnTo>
                  <a:lnTo>
                    <a:pt x="16597" y="0"/>
                  </a:lnTo>
                  <a:close/>
                </a:path>
              </a:pathLst>
            </a:custGeom>
            <a:solidFill>
              <a:srgbClr val="2492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6853550" y="1657725"/>
              <a:ext cx="437975" cy="339775"/>
            </a:xfrm>
            <a:custGeom>
              <a:rect b="b" l="l" r="r" t="t"/>
              <a:pathLst>
                <a:path extrusionOk="0" h="13591" w="17519">
                  <a:moveTo>
                    <a:pt x="0" y="0"/>
                  </a:moveTo>
                  <a:lnTo>
                    <a:pt x="923" y="13590"/>
                  </a:lnTo>
                  <a:lnTo>
                    <a:pt x="17519" y="1143"/>
                  </a:lnTo>
                  <a:lnTo>
                    <a:pt x="0" y="0"/>
                  </a:lnTo>
                  <a:close/>
                </a:path>
              </a:pathLst>
            </a:custGeom>
            <a:solidFill>
              <a:srgbClr val="7ABD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6726775" y="1657725"/>
              <a:ext cx="149850" cy="933550"/>
            </a:xfrm>
            <a:custGeom>
              <a:rect b="b" l="l" r="r" t="t"/>
              <a:pathLst>
                <a:path extrusionOk="0" h="37342" w="5994">
                  <a:moveTo>
                    <a:pt x="5071" y="0"/>
                  </a:moveTo>
                  <a:lnTo>
                    <a:pt x="0" y="37341"/>
                  </a:lnTo>
                  <a:lnTo>
                    <a:pt x="5994" y="13590"/>
                  </a:lnTo>
                  <a:lnTo>
                    <a:pt x="5071" y="0"/>
                  </a:lnTo>
                  <a:close/>
                </a:path>
              </a:pathLst>
            </a:custGeom>
            <a:solidFill>
              <a:srgbClr val="A7D3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lateral diamonds 1">
  <p:cSld name="BLANK_1_1_1_2">
    <p:spTree>
      <p:nvGrpSpPr>
        <p:cNvPr id="196" name="Shape 196"/>
        <p:cNvGrpSpPr/>
        <p:nvPr/>
      </p:nvGrpSpPr>
      <p:grpSpPr>
        <a:xfrm>
          <a:off x="0" y="0"/>
          <a:ext cx="0" cy="0"/>
          <a:chOff x="0" y="0"/>
          <a:chExt cx="0" cy="0"/>
        </a:xfrm>
      </p:grpSpPr>
      <p:grpSp>
        <p:nvGrpSpPr>
          <p:cNvPr id="197" name="Google Shape;197;p11"/>
          <p:cNvGrpSpPr/>
          <p:nvPr/>
        </p:nvGrpSpPr>
        <p:grpSpPr>
          <a:xfrm>
            <a:off x="-55763" y="-120842"/>
            <a:ext cx="3847741" cy="1271243"/>
            <a:chOff x="4070650" y="2144975"/>
            <a:chExt cx="1043625" cy="344800"/>
          </a:xfrm>
        </p:grpSpPr>
        <p:sp>
          <p:nvSpPr>
            <p:cNvPr id="198" name="Google Shape;198;p11"/>
            <p:cNvSpPr/>
            <p:nvPr/>
          </p:nvSpPr>
          <p:spPr>
            <a:xfrm>
              <a:off x="4691500" y="2144975"/>
              <a:ext cx="195825" cy="284825"/>
            </a:xfrm>
            <a:custGeom>
              <a:rect b="b" l="l" r="r" t="t"/>
              <a:pathLst>
                <a:path extrusionOk="0" h="11393" w="7833">
                  <a:moveTo>
                    <a:pt x="1" y="0"/>
                  </a:moveTo>
                  <a:lnTo>
                    <a:pt x="7298" y="11392"/>
                  </a:lnTo>
                  <a:lnTo>
                    <a:pt x="7832" y="0"/>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1"/>
            <p:cNvSpPr/>
            <p:nvPr/>
          </p:nvSpPr>
          <p:spPr>
            <a:xfrm>
              <a:off x="4873950" y="2144975"/>
              <a:ext cx="240325" cy="284825"/>
            </a:xfrm>
            <a:custGeom>
              <a:rect b="b" l="l" r="r" t="t"/>
              <a:pathLst>
                <a:path extrusionOk="0" h="11393" w="9613">
                  <a:moveTo>
                    <a:pt x="534" y="0"/>
                  </a:moveTo>
                  <a:lnTo>
                    <a:pt x="0" y="11392"/>
                  </a:lnTo>
                  <a:lnTo>
                    <a:pt x="961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a:off x="4070650" y="2149425"/>
              <a:ext cx="429525" cy="284825"/>
            </a:xfrm>
            <a:custGeom>
              <a:rect b="b" l="l" r="r" t="t"/>
              <a:pathLst>
                <a:path extrusionOk="0" h="11393" w="17181">
                  <a:moveTo>
                    <a:pt x="1" y="0"/>
                  </a:moveTo>
                  <a:lnTo>
                    <a:pt x="1" y="11392"/>
                  </a:lnTo>
                  <a:lnTo>
                    <a:pt x="1718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a:off x="4092900" y="2149425"/>
              <a:ext cx="360475" cy="273600"/>
            </a:xfrm>
            <a:custGeom>
              <a:rect b="b" l="l" r="r" t="t"/>
              <a:pathLst>
                <a:path extrusionOk="0" h="10944" w="14419">
                  <a:moveTo>
                    <a:pt x="1" y="0"/>
                  </a:moveTo>
                  <a:lnTo>
                    <a:pt x="6409" y="10944"/>
                  </a:lnTo>
                  <a:lnTo>
                    <a:pt x="1441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a:off x="4253100" y="2149425"/>
              <a:ext cx="242625" cy="340350"/>
            </a:xfrm>
            <a:custGeom>
              <a:rect b="b" l="l" r="r" t="t"/>
              <a:pathLst>
                <a:path extrusionOk="0" h="13614" w="9705">
                  <a:moveTo>
                    <a:pt x="8010" y="0"/>
                  </a:moveTo>
                  <a:lnTo>
                    <a:pt x="1" y="10944"/>
                  </a:lnTo>
                  <a:lnTo>
                    <a:pt x="9705" y="13613"/>
                  </a:lnTo>
                  <a:lnTo>
                    <a:pt x="80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1"/>
            <p:cNvSpPr/>
            <p:nvPr/>
          </p:nvSpPr>
          <p:spPr>
            <a:xfrm>
              <a:off x="4453350" y="2149425"/>
              <a:ext cx="240325" cy="340350"/>
            </a:xfrm>
            <a:custGeom>
              <a:rect b="b" l="l" r="r" t="t"/>
              <a:pathLst>
                <a:path extrusionOk="0" h="13614" w="9613">
                  <a:moveTo>
                    <a:pt x="0" y="0"/>
                  </a:moveTo>
                  <a:lnTo>
                    <a:pt x="1695" y="13613"/>
                  </a:lnTo>
                  <a:lnTo>
                    <a:pt x="96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1"/>
            <p:cNvSpPr/>
            <p:nvPr/>
          </p:nvSpPr>
          <p:spPr>
            <a:xfrm>
              <a:off x="4495700" y="2149425"/>
              <a:ext cx="389300" cy="340350"/>
            </a:xfrm>
            <a:custGeom>
              <a:rect b="b" l="l" r="r" t="t"/>
              <a:pathLst>
                <a:path extrusionOk="0" h="13614" w="15572">
                  <a:moveTo>
                    <a:pt x="7918" y="0"/>
                  </a:moveTo>
                  <a:lnTo>
                    <a:pt x="1" y="13613"/>
                  </a:lnTo>
                  <a:lnTo>
                    <a:pt x="1557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 name="Google Shape;205;p11"/>
          <p:cNvSpPr txBox="1"/>
          <p:nvPr>
            <p:ph type="title"/>
          </p:nvPr>
        </p:nvSpPr>
        <p:spPr>
          <a:xfrm>
            <a:off x="415419" y="1763258"/>
            <a:ext cx="36048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Clr>
                <a:srgbClr val="3787C1"/>
              </a:buClr>
              <a:buSzPts val="1600"/>
              <a:buNone/>
              <a:defRPr sz="1600">
                <a:solidFill>
                  <a:srgbClr val="3787C1"/>
                </a:solidFill>
              </a:defRPr>
            </a:lvl2pPr>
            <a:lvl3pPr lvl="2" algn="l">
              <a:lnSpc>
                <a:spcPct val="100000"/>
              </a:lnSpc>
              <a:spcBef>
                <a:spcPts val="0"/>
              </a:spcBef>
              <a:spcAft>
                <a:spcPts val="0"/>
              </a:spcAft>
              <a:buClr>
                <a:srgbClr val="3787C1"/>
              </a:buClr>
              <a:buSzPts val="1600"/>
              <a:buNone/>
              <a:defRPr sz="1600">
                <a:solidFill>
                  <a:srgbClr val="3787C1"/>
                </a:solidFill>
              </a:defRPr>
            </a:lvl3pPr>
            <a:lvl4pPr lvl="3" algn="l">
              <a:lnSpc>
                <a:spcPct val="100000"/>
              </a:lnSpc>
              <a:spcBef>
                <a:spcPts val="0"/>
              </a:spcBef>
              <a:spcAft>
                <a:spcPts val="0"/>
              </a:spcAft>
              <a:buClr>
                <a:srgbClr val="3787C1"/>
              </a:buClr>
              <a:buSzPts val="1600"/>
              <a:buNone/>
              <a:defRPr sz="1600">
                <a:solidFill>
                  <a:srgbClr val="3787C1"/>
                </a:solidFill>
              </a:defRPr>
            </a:lvl4pPr>
            <a:lvl5pPr lvl="4" algn="l">
              <a:lnSpc>
                <a:spcPct val="100000"/>
              </a:lnSpc>
              <a:spcBef>
                <a:spcPts val="0"/>
              </a:spcBef>
              <a:spcAft>
                <a:spcPts val="0"/>
              </a:spcAft>
              <a:buClr>
                <a:srgbClr val="3787C1"/>
              </a:buClr>
              <a:buSzPts val="1600"/>
              <a:buNone/>
              <a:defRPr sz="1600">
                <a:solidFill>
                  <a:srgbClr val="3787C1"/>
                </a:solidFill>
              </a:defRPr>
            </a:lvl5pPr>
            <a:lvl6pPr lvl="5" algn="l">
              <a:lnSpc>
                <a:spcPct val="100000"/>
              </a:lnSpc>
              <a:spcBef>
                <a:spcPts val="0"/>
              </a:spcBef>
              <a:spcAft>
                <a:spcPts val="0"/>
              </a:spcAft>
              <a:buClr>
                <a:srgbClr val="3787C1"/>
              </a:buClr>
              <a:buSzPts val="1600"/>
              <a:buNone/>
              <a:defRPr sz="1600">
                <a:solidFill>
                  <a:srgbClr val="3787C1"/>
                </a:solidFill>
              </a:defRPr>
            </a:lvl6pPr>
            <a:lvl7pPr lvl="6" algn="l">
              <a:lnSpc>
                <a:spcPct val="100000"/>
              </a:lnSpc>
              <a:spcBef>
                <a:spcPts val="0"/>
              </a:spcBef>
              <a:spcAft>
                <a:spcPts val="0"/>
              </a:spcAft>
              <a:buClr>
                <a:srgbClr val="3787C1"/>
              </a:buClr>
              <a:buSzPts val="1600"/>
              <a:buNone/>
              <a:defRPr sz="1600">
                <a:solidFill>
                  <a:srgbClr val="3787C1"/>
                </a:solidFill>
              </a:defRPr>
            </a:lvl7pPr>
            <a:lvl8pPr lvl="7" algn="l">
              <a:lnSpc>
                <a:spcPct val="100000"/>
              </a:lnSpc>
              <a:spcBef>
                <a:spcPts val="0"/>
              </a:spcBef>
              <a:spcAft>
                <a:spcPts val="0"/>
              </a:spcAft>
              <a:buClr>
                <a:srgbClr val="3787C1"/>
              </a:buClr>
              <a:buSzPts val="1600"/>
              <a:buNone/>
              <a:defRPr sz="1600">
                <a:solidFill>
                  <a:srgbClr val="3787C1"/>
                </a:solidFill>
              </a:defRPr>
            </a:lvl8pPr>
            <a:lvl9pPr lvl="8" algn="l">
              <a:lnSpc>
                <a:spcPct val="100000"/>
              </a:lnSpc>
              <a:spcBef>
                <a:spcPts val="0"/>
              </a:spcBef>
              <a:spcAft>
                <a:spcPts val="0"/>
              </a:spcAft>
              <a:buClr>
                <a:srgbClr val="3787C1"/>
              </a:buClr>
              <a:buSzPts val="1600"/>
              <a:buNone/>
              <a:defRPr sz="1600">
                <a:solidFill>
                  <a:srgbClr val="3787C1"/>
                </a:solidFill>
              </a:defRPr>
            </a:lvl9pPr>
          </a:lstStyle>
          <a:p/>
        </p:txBody>
      </p:sp>
      <p:sp>
        <p:nvSpPr>
          <p:cNvPr id="206" name="Google Shape;206;p11"/>
          <p:cNvSpPr txBox="1"/>
          <p:nvPr>
            <p:ph idx="1" type="subTitle"/>
          </p:nvPr>
        </p:nvSpPr>
        <p:spPr>
          <a:xfrm>
            <a:off x="415425" y="1996925"/>
            <a:ext cx="3279300" cy="62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1">
  <p:cSld name="BIG_NUMBER_1">
    <p:bg>
      <p:bgPr>
        <a:solidFill>
          <a:schemeClr val="accent4"/>
        </a:solidFill>
      </p:bgPr>
    </p:bg>
    <p:spTree>
      <p:nvGrpSpPr>
        <p:cNvPr id="207" name="Shape 207"/>
        <p:cNvGrpSpPr/>
        <p:nvPr/>
      </p:nvGrpSpPr>
      <p:grpSpPr>
        <a:xfrm>
          <a:off x="0" y="0"/>
          <a:ext cx="0" cy="0"/>
          <a:chOff x="0" y="0"/>
          <a:chExt cx="0" cy="0"/>
        </a:xfrm>
      </p:grpSpPr>
      <p:sp>
        <p:nvSpPr>
          <p:cNvPr id="208" name="Google Shape;208;p12"/>
          <p:cNvSpPr txBox="1"/>
          <p:nvPr>
            <p:ph idx="1" type="subTitle"/>
          </p:nvPr>
        </p:nvSpPr>
        <p:spPr>
          <a:xfrm>
            <a:off x="764200" y="3145825"/>
            <a:ext cx="7619400" cy="62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600"/>
              <a:buNone/>
              <a:defRPr>
                <a:solidFill>
                  <a:srgbClr val="FFFFFF"/>
                </a:solidFill>
              </a:defRPr>
            </a:lvl1pPr>
            <a:lvl2pPr lvl="1" algn="ctr">
              <a:lnSpc>
                <a:spcPct val="100000"/>
              </a:lnSpc>
              <a:spcBef>
                <a:spcPts val="0"/>
              </a:spcBef>
              <a:spcAft>
                <a:spcPts val="0"/>
              </a:spcAft>
              <a:buClr>
                <a:srgbClr val="FFFFFF"/>
              </a:buClr>
              <a:buSzPts val="1600"/>
              <a:buNone/>
              <a:defRPr>
                <a:solidFill>
                  <a:srgbClr val="FFFFFF"/>
                </a:solidFill>
              </a:defRPr>
            </a:lvl2pPr>
            <a:lvl3pPr lvl="2" algn="ctr">
              <a:lnSpc>
                <a:spcPct val="100000"/>
              </a:lnSpc>
              <a:spcBef>
                <a:spcPts val="0"/>
              </a:spcBef>
              <a:spcAft>
                <a:spcPts val="0"/>
              </a:spcAft>
              <a:buClr>
                <a:srgbClr val="FFFFFF"/>
              </a:buClr>
              <a:buSzPts val="1600"/>
              <a:buNone/>
              <a:defRPr sz="1600">
                <a:solidFill>
                  <a:srgbClr val="FFFFFF"/>
                </a:solidFill>
              </a:defRPr>
            </a:lvl3pPr>
            <a:lvl4pPr lvl="3" algn="ctr">
              <a:lnSpc>
                <a:spcPct val="100000"/>
              </a:lnSpc>
              <a:spcBef>
                <a:spcPts val="0"/>
              </a:spcBef>
              <a:spcAft>
                <a:spcPts val="0"/>
              </a:spcAft>
              <a:buClr>
                <a:srgbClr val="FFFFFF"/>
              </a:buClr>
              <a:buSzPts val="1600"/>
              <a:buNone/>
              <a:defRPr sz="1600">
                <a:solidFill>
                  <a:srgbClr val="FFFFFF"/>
                </a:solidFill>
              </a:defRPr>
            </a:lvl4pPr>
            <a:lvl5pPr lvl="4" algn="ctr">
              <a:lnSpc>
                <a:spcPct val="100000"/>
              </a:lnSpc>
              <a:spcBef>
                <a:spcPts val="0"/>
              </a:spcBef>
              <a:spcAft>
                <a:spcPts val="0"/>
              </a:spcAft>
              <a:buClr>
                <a:srgbClr val="FFFFFF"/>
              </a:buClr>
              <a:buSzPts val="1600"/>
              <a:buNone/>
              <a:defRPr sz="1600">
                <a:solidFill>
                  <a:srgbClr val="FFFFFF"/>
                </a:solidFill>
              </a:defRPr>
            </a:lvl5pPr>
            <a:lvl6pPr lvl="5" algn="ctr">
              <a:lnSpc>
                <a:spcPct val="100000"/>
              </a:lnSpc>
              <a:spcBef>
                <a:spcPts val="0"/>
              </a:spcBef>
              <a:spcAft>
                <a:spcPts val="0"/>
              </a:spcAft>
              <a:buClr>
                <a:srgbClr val="FFFFFF"/>
              </a:buClr>
              <a:buSzPts val="1600"/>
              <a:buNone/>
              <a:defRPr sz="1600">
                <a:solidFill>
                  <a:srgbClr val="FFFFFF"/>
                </a:solidFill>
              </a:defRPr>
            </a:lvl6pPr>
            <a:lvl7pPr lvl="6" algn="ctr">
              <a:lnSpc>
                <a:spcPct val="100000"/>
              </a:lnSpc>
              <a:spcBef>
                <a:spcPts val="0"/>
              </a:spcBef>
              <a:spcAft>
                <a:spcPts val="0"/>
              </a:spcAft>
              <a:buClr>
                <a:srgbClr val="FFFFFF"/>
              </a:buClr>
              <a:buSzPts val="1600"/>
              <a:buNone/>
              <a:defRPr sz="1600">
                <a:solidFill>
                  <a:srgbClr val="FFFFFF"/>
                </a:solidFill>
              </a:defRPr>
            </a:lvl7pPr>
            <a:lvl8pPr lvl="7" algn="ctr">
              <a:lnSpc>
                <a:spcPct val="100000"/>
              </a:lnSpc>
              <a:spcBef>
                <a:spcPts val="0"/>
              </a:spcBef>
              <a:spcAft>
                <a:spcPts val="0"/>
              </a:spcAft>
              <a:buClr>
                <a:srgbClr val="FFFFFF"/>
              </a:buClr>
              <a:buSzPts val="1600"/>
              <a:buNone/>
              <a:defRPr sz="1600">
                <a:solidFill>
                  <a:srgbClr val="FFFFFF"/>
                </a:solidFill>
              </a:defRPr>
            </a:lvl8pPr>
            <a:lvl9pPr lvl="8" algn="ctr">
              <a:lnSpc>
                <a:spcPct val="100000"/>
              </a:lnSpc>
              <a:spcBef>
                <a:spcPts val="0"/>
              </a:spcBef>
              <a:spcAft>
                <a:spcPts val="0"/>
              </a:spcAft>
              <a:buClr>
                <a:srgbClr val="FFFFFF"/>
              </a:buClr>
              <a:buSzPts val="1600"/>
              <a:buNone/>
              <a:defRPr sz="1600">
                <a:solidFill>
                  <a:srgbClr val="FFFFFF"/>
                </a:solidFill>
              </a:defRPr>
            </a:lvl9pPr>
          </a:lstStyle>
          <a:p/>
        </p:txBody>
      </p:sp>
      <p:sp>
        <p:nvSpPr>
          <p:cNvPr id="209" name="Google Shape;209;p12"/>
          <p:cNvSpPr txBox="1"/>
          <p:nvPr>
            <p:ph type="ctrTitle"/>
          </p:nvPr>
        </p:nvSpPr>
        <p:spPr>
          <a:xfrm>
            <a:off x="146600" y="1215475"/>
            <a:ext cx="8638800" cy="200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6000"/>
              <a:buNone/>
              <a:defRPr sz="6000">
                <a:solidFill>
                  <a:srgbClr val="FFFFFF"/>
                </a:solidFill>
              </a:defRPr>
            </a:lvl2pPr>
            <a:lvl3pPr lvl="2" algn="ctr">
              <a:lnSpc>
                <a:spcPct val="100000"/>
              </a:lnSpc>
              <a:spcBef>
                <a:spcPts val="0"/>
              </a:spcBef>
              <a:spcAft>
                <a:spcPts val="0"/>
              </a:spcAft>
              <a:buClr>
                <a:srgbClr val="FFFFFF"/>
              </a:buClr>
              <a:buSzPts val="6000"/>
              <a:buNone/>
              <a:defRPr sz="6000">
                <a:solidFill>
                  <a:srgbClr val="FFFFFF"/>
                </a:solidFill>
              </a:defRPr>
            </a:lvl3pPr>
            <a:lvl4pPr lvl="3" algn="ctr">
              <a:lnSpc>
                <a:spcPct val="100000"/>
              </a:lnSpc>
              <a:spcBef>
                <a:spcPts val="0"/>
              </a:spcBef>
              <a:spcAft>
                <a:spcPts val="0"/>
              </a:spcAft>
              <a:buClr>
                <a:srgbClr val="FFFFFF"/>
              </a:buClr>
              <a:buSzPts val="6000"/>
              <a:buNone/>
              <a:defRPr sz="6000">
                <a:solidFill>
                  <a:srgbClr val="FFFFFF"/>
                </a:solidFill>
              </a:defRPr>
            </a:lvl4pPr>
            <a:lvl5pPr lvl="4" algn="ctr">
              <a:lnSpc>
                <a:spcPct val="100000"/>
              </a:lnSpc>
              <a:spcBef>
                <a:spcPts val="0"/>
              </a:spcBef>
              <a:spcAft>
                <a:spcPts val="0"/>
              </a:spcAft>
              <a:buClr>
                <a:srgbClr val="FFFFFF"/>
              </a:buClr>
              <a:buSzPts val="6000"/>
              <a:buNone/>
              <a:defRPr sz="6000">
                <a:solidFill>
                  <a:srgbClr val="FFFFFF"/>
                </a:solidFill>
              </a:defRPr>
            </a:lvl5pPr>
            <a:lvl6pPr lvl="5" algn="ctr">
              <a:lnSpc>
                <a:spcPct val="100000"/>
              </a:lnSpc>
              <a:spcBef>
                <a:spcPts val="0"/>
              </a:spcBef>
              <a:spcAft>
                <a:spcPts val="0"/>
              </a:spcAft>
              <a:buClr>
                <a:srgbClr val="FFFFFF"/>
              </a:buClr>
              <a:buSzPts val="6000"/>
              <a:buNone/>
              <a:defRPr sz="6000">
                <a:solidFill>
                  <a:srgbClr val="FFFFFF"/>
                </a:solidFill>
              </a:defRPr>
            </a:lvl6pPr>
            <a:lvl7pPr lvl="6" algn="ctr">
              <a:lnSpc>
                <a:spcPct val="100000"/>
              </a:lnSpc>
              <a:spcBef>
                <a:spcPts val="0"/>
              </a:spcBef>
              <a:spcAft>
                <a:spcPts val="0"/>
              </a:spcAft>
              <a:buClr>
                <a:srgbClr val="FFFFFF"/>
              </a:buClr>
              <a:buSzPts val="6000"/>
              <a:buNone/>
              <a:defRPr sz="6000">
                <a:solidFill>
                  <a:srgbClr val="FFFFFF"/>
                </a:solidFill>
              </a:defRPr>
            </a:lvl7pPr>
            <a:lvl8pPr lvl="7" algn="ctr">
              <a:lnSpc>
                <a:spcPct val="100000"/>
              </a:lnSpc>
              <a:spcBef>
                <a:spcPts val="0"/>
              </a:spcBef>
              <a:spcAft>
                <a:spcPts val="0"/>
              </a:spcAft>
              <a:buClr>
                <a:srgbClr val="FFFFFF"/>
              </a:buClr>
              <a:buSzPts val="6000"/>
              <a:buNone/>
              <a:defRPr sz="6000">
                <a:solidFill>
                  <a:srgbClr val="FFFFFF"/>
                </a:solidFill>
              </a:defRPr>
            </a:lvl8pPr>
            <a:lvl9pPr lvl="8" algn="ctr">
              <a:lnSpc>
                <a:spcPct val="100000"/>
              </a:lnSpc>
              <a:spcBef>
                <a:spcPts val="0"/>
              </a:spcBef>
              <a:spcAft>
                <a:spcPts val="0"/>
              </a:spcAft>
              <a:buClr>
                <a:srgbClr val="FFFFFF"/>
              </a:buClr>
              <a:buSzPts val="6000"/>
              <a:buNone/>
              <a:defRPr sz="6000">
                <a:solidFill>
                  <a:srgbClr val="FFFFFF"/>
                </a:solidFill>
              </a:defRPr>
            </a:lvl9pPr>
          </a:lstStyle>
          <a:p/>
        </p:txBody>
      </p:sp>
      <p:grpSp>
        <p:nvGrpSpPr>
          <p:cNvPr id="210" name="Google Shape;210;p12"/>
          <p:cNvGrpSpPr/>
          <p:nvPr/>
        </p:nvGrpSpPr>
        <p:grpSpPr>
          <a:xfrm rot="-4247453">
            <a:off x="844555" y="295176"/>
            <a:ext cx="827114" cy="1032228"/>
            <a:chOff x="3651675" y="484508"/>
            <a:chExt cx="665528" cy="830571"/>
          </a:xfrm>
        </p:grpSpPr>
        <p:sp>
          <p:nvSpPr>
            <p:cNvPr id="211" name="Google Shape;211;p12"/>
            <p:cNvSpPr/>
            <p:nvPr/>
          </p:nvSpPr>
          <p:spPr>
            <a:xfrm>
              <a:off x="3651675" y="484508"/>
              <a:ext cx="353267" cy="830571"/>
            </a:xfrm>
            <a:custGeom>
              <a:rect b="b" l="l" r="r" t="t"/>
              <a:pathLst>
                <a:path extrusionOk="0" h="8993" w="3825">
                  <a:moveTo>
                    <a:pt x="3824" y="0"/>
                  </a:moveTo>
                  <a:lnTo>
                    <a:pt x="798" y="1339"/>
                  </a:lnTo>
                  <a:lnTo>
                    <a:pt x="1" y="8992"/>
                  </a:lnTo>
                  <a:lnTo>
                    <a:pt x="3824" y="0"/>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2"/>
            <p:cNvSpPr/>
            <p:nvPr/>
          </p:nvSpPr>
          <p:spPr>
            <a:xfrm>
              <a:off x="3651675" y="484508"/>
              <a:ext cx="665528" cy="830571"/>
            </a:xfrm>
            <a:custGeom>
              <a:rect b="b" l="l" r="r" t="t"/>
              <a:pathLst>
                <a:path extrusionOk="0" h="8993" w="7206">
                  <a:moveTo>
                    <a:pt x="3824" y="0"/>
                  </a:moveTo>
                  <a:lnTo>
                    <a:pt x="1" y="8992"/>
                  </a:lnTo>
                  <a:lnTo>
                    <a:pt x="7206" y="3738"/>
                  </a:lnTo>
                  <a:lnTo>
                    <a:pt x="382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 name="Google Shape;213;p12"/>
          <p:cNvGrpSpPr/>
          <p:nvPr/>
        </p:nvGrpSpPr>
        <p:grpSpPr>
          <a:xfrm rot="-859313">
            <a:off x="1595720" y="498642"/>
            <a:ext cx="472708" cy="589933"/>
            <a:chOff x="3651675" y="484508"/>
            <a:chExt cx="665528" cy="830571"/>
          </a:xfrm>
        </p:grpSpPr>
        <p:sp>
          <p:nvSpPr>
            <p:cNvPr id="214" name="Google Shape;214;p12"/>
            <p:cNvSpPr/>
            <p:nvPr/>
          </p:nvSpPr>
          <p:spPr>
            <a:xfrm>
              <a:off x="3651675" y="484508"/>
              <a:ext cx="353267" cy="830571"/>
            </a:xfrm>
            <a:custGeom>
              <a:rect b="b" l="l" r="r" t="t"/>
              <a:pathLst>
                <a:path extrusionOk="0" h="8993" w="3825">
                  <a:moveTo>
                    <a:pt x="3824" y="0"/>
                  </a:moveTo>
                  <a:lnTo>
                    <a:pt x="798" y="1339"/>
                  </a:lnTo>
                  <a:lnTo>
                    <a:pt x="1" y="8992"/>
                  </a:lnTo>
                  <a:lnTo>
                    <a:pt x="3824" y="0"/>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2"/>
            <p:cNvSpPr/>
            <p:nvPr/>
          </p:nvSpPr>
          <p:spPr>
            <a:xfrm>
              <a:off x="3651675" y="484508"/>
              <a:ext cx="665528" cy="830571"/>
            </a:xfrm>
            <a:custGeom>
              <a:rect b="b" l="l" r="r" t="t"/>
              <a:pathLst>
                <a:path extrusionOk="0" h="8993" w="7206">
                  <a:moveTo>
                    <a:pt x="3824" y="0"/>
                  </a:moveTo>
                  <a:lnTo>
                    <a:pt x="1" y="8992"/>
                  </a:lnTo>
                  <a:lnTo>
                    <a:pt x="7206" y="3738"/>
                  </a:lnTo>
                  <a:lnTo>
                    <a:pt x="382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12"/>
          <p:cNvGrpSpPr/>
          <p:nvPr/>
        </p:nvGrpSpPr>
        <p:grpSpPr>
          <a:xfrm rot="7524608">
            <a:off x="7474829" y="3723471"/>
            <a:ext cx="827107" cy="1032220"/>
            <a:chOff x="3651675" y="484508"/>
            <a:chExt cx="665528" cy="830571"/>
          </a:xfrm>
        </p:grpSpPr>
        <p:sp>
          <p:nvSpPr>
            <p:cNvPr id="217" name="Google Shape;217;p12"/>
            <p:cNvSpPr/>
            <p:nvPr/>
          </p:nvSpPr>
          <p:spPr>
            <a:xfrm>
              <a:off x="3651675" y="484508"/>
              <a:ext cx="353267" cy="830571"/>
            </a:xfrm>
            <a:custGeom>
              <a:rect b="b" l="l" r="r" t="t"/>
              <a:pathLst>
                <a:path extrusionOk="0" h="8993" w="3825">
                  <a:moveTo>
                    <a:pt x="3824" y="0"/>
                  </a:moveTo>
                  <a:lnTo>
                    <a:pt x="798" y="1339"/>
                  </a:lnTo>
                  <a:lnTo>
                    <a:pt x="1" y="8992"/>
                  </a:lnTo>
                  <a:lnTo>
                    <a:pt x="3824" y="0"/>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2"/>
            <p:cNvSpPr/>
            <p:nvPr/>
          </p:nvSpPr>
          <p:spPr>
            <a:xfrm>
              <a:off x="3651675" y="484508"/>
              <a:ext cx="665528" cy="830571"/>
            </a:xfrm>
            <a:custGeom>
              <a:rect b="b" l="l" r="r" t="t"/>
              <a:pathLst>
                <a:path extrusionOk="0" h="8993" w="7206">
                  <a:moveTo>
                    <a:pt x="3824" y="0"/>
                  </a:moveTo>
                  <a:lnTo>
                    <a:pt x="1" y="8992"/>
                  </a:lnTo>
                  <a:lnTo>
                    <a:pt x="7206" y="3738"/>
                  </a:lnTo>
                  <a:lnTo>
                    <a:pt x="382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2"/>
          <p:cNvGrpSpPr/>
          <p:nvPr/>
        </p:nvGrpSpPr>
        <p:grpSpPr>
          <a:xfrm rot="-10687692">
            <a:off x="7095920" y="3801889"/>
            <a:ext cx="472711" cy="589937"/>
            <a:chOff x="3651675" y="484508"/>
            <a:chExt cx="665528" cy="830571"/>
          </a:xfrm>
        </p:grpSpPr>
        <p:sp>
          <p:nvSpPr>
            <p:cNvPr id="220" name="Google Shape;220;p12"/>
            <p:cNvSpPr/>
            <p:nvPr/>
          </p:nvSpPr>
          <p:spPr>
            <a:xfrm>
              <a:off x="3651675" y="484508"/>
              <a:ext cx="353267" cy="830571"/>
            </a:xfrm>
            <a:custGeom>
              <a:rect b="b" l="l" r="r" t="t"/>
              <a:pathLst>
                <a:path extrusionOk="0" h="8993" w="3825">
                  <a:moveTo>
                    <a:pt x="3824" y="0"/>
                  </a:moveTo>
                  <a:lnTo>
                    <a:pt x="798" y="1339"/>
                  </a:lnTo>
                  <a:lnTo>
                    <a:pt x="1" y="8992"/>
                  </a:lnTo>
                  <a:lnTo>
                    <a:pt x="3824" y="0"/>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2"/>
            <p:cNvSpPr/>
            <p:nvPr/>
          </p:nvSpPr>
          <p:spPr>
            <a:xfrm>
              <a:off x="3651675" y="484508"/>
              <a:ext cx="665528" cy="830571"/>
            </a:xfrm>
            <a:custGeom>
              <a:rect b="b" l="l" r="r" t="t"/>
              <a:pathLst>
                <a:path extrusionOk="0" h="8993" w="7206">
                  <a:moveTo>
                    <a:pt x="3824" y="0"/>
                  </a:moveTo>
                  <a:lnTo>
                    <a:pt x="1" y="8992"/>
                  </a:lnTo>
                  <a:lnTo>
                    <a:pt x="7206" y="3738"/>
                  </a:lnTo>
                  <a:lnTo>
                    <a:pt x="382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p:cSld name="TITLE_AND_TWO_COLUMNS_1_1">
    <p:spTree>
      <p:nvGrpSpPr>
        <p:cNvPr id="222" name="Shape 222"/>
        <p:cNvGrpSpPr/>
        <p:nvPr/>
      </p:nvGrpSpPr>
      <p:grpSpPr>
        <a:xfrm>
          <a:off x="0" y="0"/>
          <a:ext cx="0" cy="0"/>
          <a:chOff x="0" y="0"/>
          <a:chExt cx="0" cy="0"/>
        </a:xfrm>
      </p:grpSpPr>
      <p:sp>
        <p:nvSpPr>
          <p:cNvPr id="223" name="Google Shape;223;p13"/>
          <p:cNvSpPr txBox="1"/>
          <p:nvPr>
            <p:ph type="title"/>
          </p:nvPr>
        </p:nvSpPr>
        <p:spPr>
          <a:xfrm>
            <a:off x="1068100" y="933450"/>
            <a:ext cx="7047300" cy="48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24" name="Google Shape;224;p13"/>
          <p:cNvSpPr txBox="1"/>
          <p:nvPr>
            <p:ph idx="2" type="title"/>
          </p:nvPr>
        </p:nvSpPr>
        <p:spPr>
          <a:xfrm>
            <a:off x="971105" y="2011049"/>
            <a:ext cx="24708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3787C1"/>
              </a:buClr>
              <a:buSzPts val="1600"/>
              <a:buNone/>
              <a:defRPr b="0" sz="1600">
                <a:solidFill>
                  <a:srgbClr val="3787C1"/>
                </a:solidFill>
              </a:defRPr>
            </a:lvl1pPr>
            <a:lvl2pPr lvl="1" algn="l">
              <a:lnSpc>
                <a:spcPct val="100000"/>
              </a:lnSpc>
              <a:spcBef>
                <a:spcPts val="0"/>
              </a:spcBef>
              <a:spcAft>
                <a:spcPts val="0"/>
              </a:spcAft>
              <a:buClr>
                <a:srgbClr val="3787C1"/>
              </a:buClr>
              <a:buSzPts val="1600"/>
              <a:buNone/>
              <a:defRPr sz="1600">
                <a:solidFill>
                  <a:srgbClr val="3787C1"/>
                </a:solidFill>
              </a:defRPr>
            </a:lvl2pPr>
            <a:lvl3pPr lvl="2" algn="l">
              <a:lnSpc>
                <a:spcPct val="100000"/>
              </a:lnSpc>
              <a:spcBef>
                <a:spcPts val="0"/>
              </a:spcBef>
              <a:spcAft>
                <a:spcPts val="0"/>
              </a:spcAft>
              <a:buClr>
                <a:srgbClr val="3787C1"/>
              </a:buClr>
              <a:buSzPts val="1600"/>
              <a:buNone/>
              <a:defRPr sz="1600">
                <a:solidFill>
                  <a:srgbClr val="3787C1"/>
                </a:solidFill>
              </a:defRPr>
            </a:lvl3pPr>
            <a:lvl4pPr lvl="3" algn="l">
              <a:lnSpc>
                <a:spcPct val="100000"/>
              </a:lnSpc>
              <a:spcBef>
                <a:spcPts val="0"/>
              </a:spcBef>
              <a:spcAft>
                <a:spcPts val="0"/>
              </a:spcAft>
              <a:buClr>
                <a:srgbClr val="3787C1"/>
              </a:buClr>
              <a:buSzPts val="1600"/>
              <a:buNone/>
              <a:defRPr sz="1600">
                <a:solidFill>
                  <a:srgbClr val="3787C1"/>
                </a:solidFill>
              </a:defRPr>
            </a:lvl4pPr>
            <a:lvl5pPr lvl="4" algn="l">
              <a:lnSpc>
                <a:spcPct val="100000"/>
              </a:lnSpc>
              <a:spcBef>
                <a:spcPts val="0"/>
              </a:spcBef>
              <a:spcAft>
                <a:spcPts val="0"/>
              </a:spcAft>
              <a:buClr>
                <a:srgbClr val="3787C1"/>
              </a:buClr>
              <a:buSzPts val="1600"/>
              <a:buNone/>
              <a:defRPr sz="1600">
                <a:solidFill>
                  <a:srgbClr val="3787C1"/>
                </a:solidFill>
              </a:defRPr>
            </a:lvl5pPr>
            <a:lvl6pPr lvl="5" algn="l">
              <a:lnSpc>
                <a:spcPct val="100000"/>
              </a:lnSpc>
              <a:spcBef>
                <a:spcPts val="0"/>
              </a:spcBef>
              <a:spcAft>
                <a:spcPts val="0"/>
              </a:spcAft>
              <a:buClr>
                <a:srgbClr val="3787C1"/>
              </a:buClr>
              <a:buSzPts val="1600"/>
              <a:buNone/>
              <a:defRPr sz="1600">
                <a:solidFill>
                  <a:srgbClr val="3787C1"/>
                </a:solidFill>
              </a:defRPr>
            </a:lvl6pPr>
            <a:lvl7pPr lvl="6" algn="l">
              <a:lnSpc>
                <a:spcPct val="100000"/>
              </a:lnSpc>
              <a:spcBef>
                <a:spcPts val="0"/>
              </a:spcBef>
              <a:spcAft>
                <a:spcPts val="0"/>
              </a:spcAft>
              <a:buClr>
                <a:srgbClr val="3787C1"/>
              </a:buClr>
              <a:buSzPts val="1600"/>
              <a:buNone/>
              <a:defRPr sz="1600">
                <a:solidFill>
                  <a:srgbClr val="3787C1"/>
                </a:solidFill>
              </a:defRPr>
            </a:lvl7pPr>
            <a:lvl8pPr lvl="7" algn="l">
              <a:lnSpc>
                <a:spcPct val="100000"/>
              </a:lnSpc>
              <a:spcBef>
                <a:spcPts val="0"/>
              </a:spcBef>
              <a:spcAft>
                <a:spcPts val="0"/>
              </a:spcAft>
              <a:buClr>
                <a:srgbClr val="3787C1"/>
              </a:buClr>
              <a:buSzPts val="1600"/>
              <a:buNone/>
              <a:defRPr sz="1600">
                <a:solidFill>
                  <a:srgbClr val="3787C1"/>
                </a:solidFill>
              </a:defRPr>
            </a:lvl8pPr>
            <a:lvl9pPr lvl="8" algn="l">
              <a:lnSpc>
                <a:spcPct val="100000"/>
              </a:lnSpc>
              <a:spcBef>
                <a:spcPts val="0"/>
              </a:spcBef>
              <a:spcAft>
                <a:spcPts val="0"/>
              </a:spcAft>
              <a:buClr>
                <a:srgbClr val="3787C1"/>
              </a:buClr>
              <a:buSzPts val="1600"/>
              <a:buNone/>
              <a:defRPr sz="1600">
                <a:solidFill>
                  <a:srgbClr val="3787C1"/>
                </a:solidFill>
              </a:defRPr>
            </a:lvl9pPr>
          </a:lstStyle>
          <a:p/>
        </p:txBody>
      </p:sp>
      <p:sp>
        <p:nvSpPr>
          <p:cNvPr id="225" name="Google Shape;225;p13"/>
          <p:cNvSpPr txBox="1"/>
          <p:nvPr>
            <p:ph idx="3" type="title"/>
          </p:nvPr>
        </p:nvSpPr>
        <p:spPr>
          <a:xfrm>
            <a:off x="3437916" y="2011049"/>
            <a:ext cx="24708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3787C1"/>
              </a:buClr>
              <a:buSzPts val="1600"/>
              <a:buNone/>
              <a:defRPr b="0" sz="1600">
                <a:solidFill>
                  <a:srgbClr val="3787C1"/>
                </a:solidFill>
              </a:defRPr>
            </a:lvl1pPr>
            <a:lvl2pPr lvl="1" algn="l">
              <a:lnSpc>
                <a:spcPct val="100000"/>
              </a:lnSpc>
              <a:spcBef>
                <a:spcPts val="0"/>
              </a:spcBef>
              <a:spcAft>
                <a:spcPts val="0"/>
              </a:spcAft>
              <a:buClr>
                <a:srgbClr val="3787C1"/>
              </a:buClr>
              <a:buSzPts val="1600"/>
              <a:buNone/>
              <a:defRPr sz="1600">
                <a:solidFill>
                  <a:srgbClr val="3787C1"/>
                </a:solidFill>
              </a:defRPr>
            </a:lvl2pPr>
            <a:lvl3pPr lvl="2" algn="l">
              <a:lnSpc>
                <a:spcPct val="100000"/>
              </a:lnSpc>
              <a:spcBef>
                <a:spcPts val="0"/>
              </a:spcBef>
              <a:spcAft>
                <a:spcPts val="0"/>
              </a:spcAft>
              <a:buClr>
                <a:srgbClr val="3787C1"/>
              </a:buClr>
              <a:buSzPts val="1600"/>
              <a:buNone/>
              <a:defRPr sz="1600">
                <a:solidFill>
                  <a:srgbClr val="3787C1"/>
                </a:solidFill>
              </a:defRPr>
            </a:lvl3pPr>
            <a:lvl4pPr lvl="3" algn="l">
              <a:lnSpc>
                <a:spcPct val="100000"/>
              </a:lnSpc>
              <a:spcBef>
                <a:spcPts val="0"/>
              </a:spcBef>
              <a:spcAft>
                <a:spcPts val="0"/>
              </a:spcAft>
              <a:buClr>
                <a:srgbClr val="3787C1"/>
              </a:buClr>
              <a:buSzPts val="1600"/>
              <a:buNone/>
              <a:defRPr sz="1600">
                <a:solidFill>
                  <a:srgbClr val="3787C1"/>
                </a:solidFill>
              </a:defRPr>
            </a:lvl4pPr>
            <a:lvl5pPr lvl="4" algn="l">
              <a:lnSpc>
                <a:spcPct val="100000"/>
              </a:lnSpc>
              <a:spcBef>
                <a:spcPts val="0"/>
              </a:spcBef>
              <a:spcAft>
                <a:spcPts val="0"/>
              </a:spcAft>
              <a:buClr>
                <a:srgbClr val="3787C1"/>
              </a:buClr>
              <a:buSzPts val="1600"/>
              <a:buNone/>
              <a:defRPr sz="1600">
                <a:solidFill>
                  <a:srgbClr val="3787C1"/>
                </a:solidFill>
              </a:defRPr>
            </a:lvl5pPr>
            <a:lvl6pPr lvl="5" algn="l">
              <a:lnSpc>
                <a:spcPct val="100000"/>
              </a:lnSpc>
              <a:spcBef>
                <a:spcPts val="0"/>
              </a:spcBef>
              <a:spcAft>
                <a:spcPts val="0"/>
              </a:spcAft>
              <a:buClr>
                <a:srgbClr val="3787C1"/>
              </a:buClr>
              <a:buSzPts val="1600"/>
              <a:buNone/>
              <a:defRPr sz="1600">
                <a:solidFill>
                  <a:srgbClr val="3787C1"/>
                </a:solidFill>
              </a:defRPr>
            </a:lvl6pPr>
            <a:lvl7pPr lvl="6" algn="l">
              <a:lnSpc>
                <a:spcPct val="100000"/>
              </a:lnSpc>
              <a:spcBef>
                <a:spcPts val="0"/>
              </a:spcBef>
              <a:spcAft>
                <a:spcPts val="0"/>
              </a:spcAft>
              <a:buClr>
                <a:srgbClr val="3787C1"/>
              </a:buClr>
              <a:buSzPts val="1600"/>
              <a:buNone/>
              <a:defRPr sz="1600">
                <a:solidFill>
                  <a:srgbClr val="3787C1"/>
                </a:solidFill>
              </a:defRPr>
            </a:lvl7pPr>
            <a:lvl8pPr lvl="7" algn="l">
              <a:lnSpc>
                <a:spcPct val="100000"/>
              </a:lnSpc>
              <a:spcBef>
                <a:spcPts val="0"/>
              </a:spcBef>
              <a:spcAft>
                <a:spcPts val="0"/>
              </a:spcAft>
              <a:buClr>
                <a:srgbClr val="3787C1"/>
              </a:buClr>
              <a:buSzPts val="1600"/>
              <a:buNone/>
              <a:defRPr sz="1600">
                <a:solidFill>
                  <a:srgbClr val="3787C1"/>
                </a:solidFill>
              </a:defRPr>
            </a:lvl8pPr>
            <a:lvl9pPr lvl="8" algn="l">
              <a:lnSpc>
                <a:spcPct val="100000"/>
              </a:lnSpc>
              <a:spcBef>
                <a:spcPts val="0"/>
              </a:spcBef>
              <a:spcAft>
                <a:spcPts val="0"/>
              </a:spcAft>
              <a:buClr>
                <a:srgbClr val="3787C1"/>
              </a:buClr>
              <a:buSzPts val="1600"/>
              <a:buNone/>
              <a:defRPr sz="1600">
                <a:solidFill>
                  <a:srgbClr val="3787C1"/>
                </a:solidFill>
              </a:defRPr>
            </a:lvl9pPr>
          </a:lstStyle>
          <a:p/>
        </p:txBody>
      </p:sp>
      <p:sp>
        <p:nvSpPr>
          <p:cNvPr id="226" name="Google Shape;226;p13"/>
          <p:cNvSpPr txBox="1"/>
          <p:nvPr>
            <p:ph idx="4" type="title"/>
          </p:nvPr>
        </p:nvSpPr>
        <p:spPr>
          <a:xfrm>
            <a:off x="5900866" y="2011049"/>
            <a:ext cx="24708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3787C1"/>
              </a:buClr>
              <a:buSzPts val="1600"/>
              <a:buNone/>
              <a:defRPr b="0" sz="1600">
                <a:solidFill>
                  <a:srgbClr val="3787C1"/>
                </a:solidFill>
              </a:defRPr>
            </a:lvl1pPr>
            <a:lvl2pPr lvl="1" algn="l">
              <a:lnSpc>
                <a:spcPct val="100000"/>
              </a:lnSpc>
              <a:spcBef>
                <a:spcPts val="0"/>
              </a:spcBef>
              <a:spcAft>
                <a:spcPts val="0"/>
              </a:spcAft>
              <a:buClr>
                <a:srgbClr val="3787C1"/>
              </a:buClr>
              <a:buSzPts val="1600"/>
              <a:buNone/>
              <a:defRPr sz="1600">
                <a:solidFill>
                  <a:srgbClr val="3787C1"/>
                </a:solidFill>
              </a:defRPr>
            </a:lvl2pPr>
            <a:lvl3pPr lvl="2" algn="l">
              <a:lnSpc>
                <a:spcPct val="100000"/>
              </a:lnSpc>
              <a:spcBef>
                <a:spcPts val="0"/>
              </a:spcBef>
              <a:spcAft>
                <a:spcPts val="0"/>
              </a:spcAft>
              <a:buClr>
                <a:srgbClr val="3787C1"/>
              </a:buClr>
              <a:buSzPts val="1600"/>
              <a:buNone/>
              <a:defRPr sz="1600">
                <a:solidFill>
                  <a:srgbClr val="3787C1"/>
                </a:solidFill>
              </a:defRPr>
            </a:lvl3pPr>
            <a:lvl4pPr lvl="3" algn="l">
              <a:lnSpc>
                <a:spcPct val="100000"/>
              </a:lnSpc>
              <a:spcBef>
                <a:spcPts val="0"/>
              </a:spcBef>
              <a:spcAft>
                <a:spcPts val="0"/>
              </a:spcAft>
              <a:buClr>
                <a:srgbClr val="3787C1"/>
              </a:buClr>
              <a:buSzPts val="1600"/>
              <a:buNone/>
              <a:defRPr sz="1600">
                <a:solidFill>
                  <a:srgbClr val="3787C1"/>
                </a:solidFill>
              </a:defRPr>
            </a:lvl4pPr>
            <a:lvl5pPr lvl="4" algn="l">
              <a:lnSpc>
                <a:spcPct val="100000"/>
              </a:lnSpc>
              <a:spcBef>
                <a:spcPts val="0"/>
              </a:spcBef>
              <a:spcAft>
                <a:spcPts val="0"/>
              </a:spcAft>
              <a:buClr>
                <a:srgbClr val="3787C1"/>
              </a:buClr>
              <a:buSzPts val="1600"/>
              <a:buNone/>
              <a:defRPr sz="1600">
                <a:solidFill>
                  <a:srgbClr val="3787C1"/>
                </a:solidFill>
              </a:defRPr>
            </a:lvl5pPr>
            <a:lvl6pPr lvl="5" algn="l">
              <a:lnSpc>
                <a:spcPct val="100000"/>
              </a:lnSpc>
              <a:spcBef>
                <a:spcPts val="0"/>
              </a:spcBef>
              <a:spcAft>
                <a:spcPts val="0"/>
              </a:spcAft>
              <a:buClr>
                <a:srgbClr val="3787C1"/>
              </a:buClr>
              <a:buSzPts val="1600"/>
              <a:buNone/>
              <a:defRPr sz="1600">
                <a:solidFill>
                  <a:srgbClr val="3787C1"/>
                </a:solidFill>
              </a:defRPr>
            </a:lvl6pPr>
            <a:lvl7pPr lvl="6" algn="l">
              <a:lnSpc>
                <a:spcPct val="100000"/>
              </a:lnSpc>
              <a:spcBef>
                <a:spcPts val="0"/>
              </a:spcBef>
              <a:spcAft>
                <a:spcPts val="0"/>
              </a:spcAft>
              <a:buClr>
                <a:srgbClr val="3787C1"/>
              </a:buClr>
              <a:buSzPts val="1600"/>
              <a:buNone/>
              <a:defRPr sz="1600">
                <a:solidFill>
                  <a:srgbClr val="3787C1"/>
                </a:solidFill>
              </a:defRPr>
            </a:lvl7pPr>
            <a:lvl8pPr lvl="7" algn="l">
              <a:lnSpc>
                <a:spcPct val="100000"/>
              </a:lnSpc>
              <a:spcBef>
                <a:spcPts val="0"/>
              </a:spcBef>
              <a:spcAft>
                <a:spcPts val="0"/>
              </a:spcAft>
              <a:buClr>
                <a:srgbClr val="3787C1"/>
              </a:buClr>
              <a:buSzPts val="1600"/>
              <a:buNone/>
              <a:defRPr sz="1600">
                <a:solidFill>
                  <a:srgbClr val="3787C1"/>
                </a:solidFill>
              </a:defRPr>
            </a:lvl8pPr>
            <a:lvl9pPr lvl="8" algn="l">
              <a:lnSpc>
                <a:spcPct val="100000"/>
              </a:lnSpc>
              <a:spcBef>
                <a:spcPts val="0"/>
              </a:spcBef>
              <a:spcAft>
                <a:spcPts val="0"/>
              </a:spcAft>
              <a:buClr>
                <a:srgbClr val="3787C1"/>
              </a:buClr>
              <a:buSzPts val="1600"/>
              <a:buNone/>
              <a:defRPr sz="1600">
                <a:solidFill>
                  <a:srgbClr val="3787C1"/>
                </a:solidFill>
              </a:defRPr>
            </a:lvl9pPr>
          </a:lstStyle>
          <a:p/>
        </p:txBody>
      </p:sp>
      <p:sp>
        <p:nvSpPr>
          <p:cNvPr id="227" name="Google Shape;227;p13"/>
          <p:cNvSpPr txBox="1"/>
          <p:nvPr>
            <p:ph idx="5" type="title"/>
          </p:nvPr>
        </p:nvSpPr>
        <p:spPr>
          <a:xfrm>
            <a:off x="1011705" y="3308449"/>
            <a:ext cx="24708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3787C1"/>
              </a:buClr>
              <a:buSzPts val="1600"/>
              <a:buNone/>
              <a:defRPr b="0" sz="1600">
                <a:solidFill>
                  <a:srgbClr val="3787C1"/>
                </a:solidFill>
              </a:defRPr>
            </a:lvl1pPr>
            <a:lvl2pPr lvl="1" algn="l">
              <a:lnSpc>
                <a:spcPct val="100000"/>
              </a:lnSpc>
              <a:spcBef>
                <a:spcPts val="0"/>
              </a:spcBef>
              <a:spcAft>
                <a:spcPts val="0"/>
              </a:spcAft>
              <a:buClr>
                <a:srgbClr val="3787C1"/>
              </a:buClr>
              <a:buSzPts val="1600"/>
              <a:buNone/>
              <a:defRPr sz="1600">
                <a:solidFill>
                  <a:srgbClr val="3787C1"/>
                </a:solidFill>
              </a:defRPr>
            </a:lvl2pPr>
            <a:lvl3pPr lvl="2" algn="l">
              <a:lnSpc>
                <a:spcPct val="100000"/>
              </a:lnSpc>
              <a:spcBef>
                <a:spcPts val="0"/>
              </a:spcBef>
              <a:spcAft>
                <a:spcPts val="0"/>
              </a:spcAft>
              <a:buClr>
                <a:srgbClr val="3787C1"/>
              </a:buClr>
              <a:buSzPts val="1600"/>
              <a:buNone/>
              <a:defRPr sz="1600">
                <a:solidFill>
                  <a:srgbClr val="3787C1"/>
                </a:solidFill>
              </a:defRPr>
            </a:lvl3pPr>
            <a:lvl4pPr lvl="3" algn="l">
              <a:lnSpc>
                <a:spcPct val="100000"/>
              </a:lnSpc>
              <a:spcBef>
                <a:spcPts val="0"/>
              </a:spcBef>
              <a:spcAft>
                <a:spcPts val="0"/>
              </a:spcAft>
              <a:buClr>
                <a:srgbClr val="3787C1"/>
              </a:buClr>
              <a:buSzPts val="1600"/>
              <a:buNone/>
              <a:defRPr sz="1600">
                <a:solidFill>
                  <a:srgbClr val="3787C1"/>
                </a:solidFill>
              </a:defRPr>
            </a:lvl4pPr>
            <a:lvl5pPr lvl="4" algn="l">
              <a:lnSpc>
                <a:spcPct val="100000"/>
              </a:lnSpc>
              <a:spcBef>
                <a:spcPts val="0"/>
              </a:spcBef>
              <a:spcAft>
                <a:spcPts val="0"/>
              </a:spcAft>
              <a:buClr>
                <a:srgbClr val="3787C1"/>
              </a:buClr>
              <a:buSzPts val="1600"/>
              <a:buNone/>
              <a:defRPr sz="1600">
                <a:solidFill>
                  <a:srgbClr val="3787C1"/>
                </a:solidFill>
              </a:defRPr>
            </a:lvl5pPr>
            <a:lvl6pPr lvl="5" algn="l">
              <a:lnSpc>
                <a:spcPct val="100000"/>
              </a:lnSpc>
              <a:spcBef>
                <a:spcPts val="0"/>
              </a:spcBef>
              <a:spcAft>
                <a:spcPts val="0"/>
              </a:spcAft>
              <a:buClr>
                <a:srgbClr val="3787C1"/>
              </a:buClr>
              <a:buSzPts val="1600"/>
              <a:buNone/>
              <a:defRPr sz="1600">
                <a:solidFill>
                  <a:srgbClr val="3787C1"/>
                </a:solidFill>
              </a:defRPr>
            </a:lvl6pPr>
            <a:lvl7pPr lvl="6" algn="l">
              <a:lnSpc>
                <a:spcPct val="100000"/>
              </a:lnSpc>
              <a:spcBef>
                <a:spcPts val="0"/>
              </a:spcBef>
              <a:spcAft>
                <a:spcPts val="0"/>
              </a:spcAft>
              <a:buClr>
                <a:srgbClr val="3787C1"/>
              </a:buClr>
              <a:buSzPts val="1600"/>
              <a:buNone/>
              <a:defRPr sz="1600">
                <a:solidFill>
                  <a:srgbClr val="3787C1"/>
                </a:solidFill>
              </a:defRPr>
            </a:lvl7pPr>
            <a:lvl8pPr lvl="7" algn="l">
              <a:lnSpc>
                <a:spcPct val="100000"/>
              </a:lnSpc>
              <a:spcBef>
                <a:spcPts val="0"/>
              </a:spcBef>
              <a:spcAft>
                <a:spcPts val="0"/>
              </a:spcAft>
              <a:buClr>
                <a:srgbClr val="3787C1"/>
              </a:buClr>
              <a:buSzPts val="1600"/>
              <a:buNone/>
              <a:defRPr sz="1600">
                <a:solidFill>
                  <a:srgbClr val="3787C1"/>
                </a:solidFill>
              </a:defRPr>
            </a:lvl8pPr>
            <a:lvl9pPr lvl="8" algn="l">
              <a:lnSpc>
                <a:spcPct val="100000"/>
              </a:lnSpc>
              <a:spcBef>
                <a:spcPts val="0"/>
              </a:spcBef>
              <a:spcAft>
                <a:spcPts val="0"/>
              </a:spcAft>
              <a:buClr>
                <a:srgbClr val="3787C1"/>
              </a:buClr>
              <a:buSzPts val="1600"/>
              <a:buNone/>
              <a:defRPr sz="1600">
                <a:solidFill>
                  <a:srgbClr val="3787C1"/>
                </a:solidFill>
              </a:defRPr>
            </a:lvl9pPr>
          </a:lstStyle>
          <a:p/>
        </p:txBody>
      </p:sp>
      <p:sp>
        <p:nvSpPr>
          <p:cNvPr id="228" name="Google Shape;228;p13"/>
          <p:cNvSpPr txBox="1"/>
          <p:nvPr>
            <p:ph idx="6" type="title"/>
          </p:nvPr>
        </p:nvSpPr>
        <p:spPr>
          <a:xfrm>
            <a:off x="3478516" y="3308449"/>
            <a:ext cx="24708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3787C1"/>
              </a:buClr>
              <a:buSzPts val="1600"/>
              <a:buNone/>
              <a:defRPr b="0" sz="1600">
                <a:solidFill>
                  <a:srgbClr val="3787C1"/>
                </a:solidFill>
              </a:defRPr>
            </a:lvl1pPr>
            <a:lvl2pPr lvl="1" algn="l">
              <a:lnSpc>
                <a:spcPct val="100000"/>
              </a:lnSpc>
              <a:spcBef>
                <a:spcPts val="0"/>
              </a:spcBef>
              <a:spcAft>
                <a:spcPts val="0"/>
              </a:spcAft>
              <a:buClr>
                <a:srgbClr val="3787C1"/>
              </a:buClr>
              <a:buSzPts val="1600"/>
              <a:buNone/>
              <a:defRPr sz="1600">
                <a:solidFill>
                  <a:srgbClr val="3787C1"/>
                </a:solidFill>
              </a:defRPr>
            </a:lvl2pPr>
            <a:lvl3pPr lvl="2" algn="l">
              <a:lnSpc>
                <a:spcPct val="100000"/>
              </a:lnSpc>
              <a:spcBef>
                <a:spcPts val="0"/>
              </a:spcBef>
              <a:spcAft>
                <a:spcPts val="0"/>
              </a:spcAft>
              <a:buClr>
                <a:srgbClr val="3787C1"/>
              </a:buClr>
              <a:buSzPts val="1600"/>
              <a:buNone/>
              <a:defRPr sz="1600">
                <a:solidFill>
                  <a:srgbClr val="3787C1"/>
                </a:solidFill>
              </a:defRPr>
            </a:lvl3pPr>
            <a:lvl4pPr lvl="3" algn="l">
              <a:lnSpc>
                <a:spcPct val="100000"/>
              </a:lnSpc>
              <a:spcBef>
                <a:spcPts val="0"/>
              </a:spcBef>
              <a:spcAft>
                <a:spcPts val="0"/>
              </a:spcAft>
              <a:buClr>
                <a:srgbClr val="3787C1"/>
              </a:buClr>
              <a:buSzPts val="1600"/>
              <a:buNone/>
              <a:defRPr sz="1600">
                <a:solidFill>
                  <a:srgbClr val="3787C1"/>
                </a:solidFill>
              </a:defRPr>
            </a:lvl4pPr>
            <a:lvl5pPr lvl="4" algn="l">
              <a:lnSpc>
                <a:spcPct val="100000"/>
              </a:lnSpc>
              <a:spcBef>
                <a:spcPts val="0"/>
              </a:spcBef>
              <a:spcAft>
                <a:spcPts val="0"/>
              </a:spcAft>
              <a:buClr>
                <a:srgbClr val="3787C1"/>
              </a:buClr>
              <a:buSzPts val="1600"/>
              <a:buNone/>
              <a:defRPr sz="1600">
                <a:solidFill>
                  <a:srgbClr val="3787C1"/>
                </a:solidFill>
              </a:defRPr>
            </a:lvl5pPr>
            <a:lvl6pPr lvl="5" algn="l">
              <a:lnSpc>
                <a:spcPct val="100000"/>
              </a:lnSpc>
              <a:spcBef>
                <a:spcPts val="0"/>
              </a:spcBef>
              <a:spcAft>
                <a:spcPts val="0"/>
              </a:spcAft>
              <a:buClr>
                <a:srgbClr val="3787C1"/>
              </a:buClr>
              <a:buSzPts val="1600"/>
              <a:buNone/>
              <a:defRPr sz="1600">
                <a:solidFill>
                  <a:srgbClr val="3787C1"/>
                </a:solidFill>
              </a:defRPr>
            </a:lvl6pPr>
            <a:lvl7pPr lvl="6" algn="l">
              <a:lnSpc>
                <a:spcPct val="100000"/>
              </a:lnSpc>
              <a:spcBef>
                <a:spcPts val="0"/>
              </a:spcBef>
              <a:spcAft>
                <a:spcPts val="0"/>
              </a:spcAft>
              <a:buClr>
                <a:srgbClr val="3787C1"/>
              </a:buClr>
              <a:buSzPts val="1600"/>
              <a:buNone/>
              <a:defRPr sz="1600">
                <a:solidFill>
                  <a:srgbClr val="3787C1"/>
                </a:solidFill>
              </a:defRPr>
            </a:lvl7pPr>
            <a:lvl8pPr lvl="7" algn="l">
              <a:lnSpc>
                <a:spcPct val="100000"/>
              </a:lnSpc>
              <a:spcBef>
                <a:spcPts val="0"/>
              </a:spcBef>
              <a:spcAft>
                <a:spcPts val="0"/>
              </a:spcAft>
              <a:buClr>
                <a:srgbClr val="3787C1"/>
              </a:buClr>
              <a:buSzPts val="1600"/>
              <a:buNone/>
              <a:defRPr sz="1600">
                <a:solidFill>
                  <a:srgbClr val="3787C1"/>
                </a:solidFill>
              </a:defRPr>
            </a:lvl8pPr>
            <a:lvl9pPr lvl="8" algn="l">
              <a:lnSpc>
                <a:spcPct val="100000"/>
              </a:lnSpc>
              <a:spcBef>
                <a:spcPts val="0"/>
              </a:spcBef>
              <a:spcAft>
                <a:spcPts val="0"/>
              </a:spcAft>
              <a:buClr>
                <a:srgbClr val="3787C1"/>
              </a:buClr>
              <a:buSzPts val="1600"/>
              <a:buNone/>
              <a:defRPr sz="1600">
                <a:solidFill>
                  <a:srgbClr val="3787C1"/>
                </a:solidFill>
              </a:defRPr>
            </a:lvl9pPr>
          </a:lstStyle>
          <a:p/>
        </p:txBody>
      </p:sp>
      <p:sp>
        <p:nvSpPr>
          <p:cNvPr id="229" name="Google Shape;229;p13"/>
          <p:cNvSpPr txBox="1"/>
          <p:nvPr>
            <p:ph idx="7" type="title"/>
          </p:nvPr>
        </p:nvSpPr>
        <p:spPr>
          <a:xfrm>
            <a:off x="5941466" y="3308449"/>
            <a:ext cx="24708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3787C1"/>
              </a:buClr>
              <a:buSzPts val="1600"/>
              <a:buNone/>
              <a:defRPr b="0" sz="1600">
                <a:solidFill>
                  <a:srgbClr val="3787C1"/>
                </a:solidFill>
              </a:defRPr>
            </a:lvl1pPr>
            <a:lvl2pPr lvl="1" algn="l">
              <a:lnSpc>
                <a:spcPct val="100000"/>
              </a:lnSpc>
              <a:spcBef>
                <a:spcPts val="0"/>
              </a:spcBef>
              <a:spcAft>
                <a:spcPts val="0"/>
              </a:spcAft>
              <a:buClr>
                <a:srgbClr val="3787C1"/>
              </a:buClr>
              <a:buSzPts val="1600"/>
              <a:buNone/>
              <a:defRPr sz="1600">
                <a:solidFill>
                  <a:srgbClr val="3787C1"/>
                </a:solidFill>
              </a:defRPr>
            </a:lvl2pPr>
            <a:lvl3pPr lvl="2" algn="l">
              <a:lnSpc>
                <a:spcPct val="100000"/>
              </a:lnSpc>
              <a:spcBef>
                <a:spcPts val="0"/>
              </a:spcBef>
              <a:spcAft>
                <a:spcPts val="0"/>
              </a:spcAft>
              <a:buClr>
                <a:srgbClr val="3787C1"/>
              </a:buClr>
              <a:buSzPts val="1600"/>
              <a:buNone/>
              <a:defRPr sz="1600">
                <a:solidFill>
                  <a:srgbClr val="3787C1"/>
                </a:solidFill>
              </a:defRPr>
            </a:lvl3pPr>
            <a:lvl4pPr lvl="3" algn="l">
              <a:lnSpc>
                <a:spcPct val="100000"/>
              </a:lnSpc>
              <a:spcBef>
                <a:spcPts val="0"/>
              </a:spcBef>
              <a:spcAft>
                <a:spcPts val="0"/>
              </a:spcAft>
              <a:buClr>
                <a:srgbClr val="3787C1"/>
              </a:buClr>
              <a:buSzPts val="1600"/>
              <a:buNone/>
              <a:defRPr sz="1600">
                <a:solidFill>
                  <a:srgbClr val="3787C1"/>
                </a:solidFill>
              </a:defRPr>
            </a:lvl4pPr>
            <a:lvl5pPr lvl="4" algn="l">
              <a:lnSpc>
                <a:spcPct val="100000"/>
              </a:lnSpc>
              <a:spcBef>
                <a:spcPts val="0"/>
              </a:spcBef>
              <a:spcAft>
                <a:spcPts val="0"/>
              </a:spcAft>
              <a:buClr>
                <a:srgbClr val="3787C1"/>
              </a:buClr>
              <a:buSzPts val="1600"/>
              <a:buNone/>
              <a:defRPr sz="1600">
                <a:solidFill>
                  <a:srgbClr val="3787C1"/>
                </a:solidFill>
              </a:defRPr>
            </a:lvl5pPr>
            <a:lvl6pPr lvl="5" algn="l">
              <a:lnSpc>
                <a:spcPct val="100000"/>
              </a:lnSpc>
              <a:spcBef>
                <a:spcPts val="0"/>
              </a:spcBef>
              <a:spcAft>
                <a:spcPts val="0"/>
              </a:spcAft>
              <a:buClr>
                <a:srgbClr val="3787C1"/>
              </a:buClr>
              <a:buSzPts val="1600"/>
              <a:buNone/>
              <a:defRPr sz="1600">
                <a:solidFill>
                  <a:srgbClr val="3787C1"/>
                </a:solidFill>
              </a:defRPr>
            </a:lvl6pPr>
            <a:lvl7pPr lvl="6" algn="l">
              <a:lnSpc>
                <a:spcPct val="100000"/>
              </a:lnSpc>
              <a:spcBef>
                <a:spcPts val="0"/>
              </a:spcBef>
              <a:spcAft>
                <a:spcPts val="0"/>
              </a:spcAft>
              <a:buClr>
                <a:srgbClr val="3787C1"/>
              </a:buClr>
              <a:buSzPts val="1600"/>
              <a:buNone/>
              <a:defRPr sz="1600">
                <a:solidFill>
                  <a:srgbClr val="3787C1"/>
                </a:solidFill>
              </a:defRPr>
            </a:lvl7pPr>
            <a:lvl8pPr lvl="7" algn="l">
              <a:lnSpc>
                <a:spcPct val="100000"/>
              </a:lnSpc>
              <a:spcBef>
                <a:spcPts val="0"/>
              </a:spcBef>
              <a:spcAft>
                <a:spcPts val="0"/>
              </a:spcAft>
              <a:buClr>
                <a:srgbClr val="3787C1"/>
              </a:buClr>
              <a:buSzPts val="1600"/>
              <a:buNone/>
              <a:defRPr sz="1600">
                <a:solidFill>
                  <a:srgbClr val="3787C1"/>
                </a:solidFill>
              </a:defRPr>
            </a:lvl8pPr>
            <a:lvl9pPr lvl="8" algn="l">
              <a:lnSpc>
                <a:spcPct val="100000"/>
              </a:lnSpc>
              <a:spcBef>
                <a:spcPts val="0"/>
              </a:spcBef>
              <a:spcAft>
                <a:spcPts val="0"/>
              </a:spcAft>
              <a:buClr>
                <a:srgbClr val="3787C1"/>
              </a:buClr>
              <a:buSzPts val="1600"/>
              <a:buNone/>
              <a:defRPr sz="1600">
                <a:solidFill>
                  <a:srgbClr val="3787C1"/>
                </a:solidFill>
              </a:defRPr>
            </a:lvl9pPr>
          </a:lstStyle>
          <a:p/>
        </p:txBody>
      </p:sp>
      <p:sp>
        <p:nvSpPr>
          <p:cNvPr id="230" name="Google Shape;230;p13"/>
          <p:cNvSpPr txBox="1"/>
          <p:nvPr>
            <p:ph idx="1" type="subTitle"/>
          </p:nvPr>
        </p:nvSpPr>
        <p:spPr>
          <a:xfrm>
            <a:off x="1017200" y="2244725"/>
            <a:ext cx="2179800" cy="62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31" name="Google Shape;231;p13"/>
          <p:cNvSpPr txBox="1"/>
          <p:nvPr>
            <p:ph idx="8" type="subTitle"/>
          </p:nvPr>
        </p:nvSpPr>
        <p:spPr>
          <a:xfrm>
            <a:off x="3484050" y="2244725"/>
            <a:ext cx="2179800" cy="62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32" name="Google Shape;232;p13"/>
          <p:cNvSpPr txBox="1"/>
          <p:nvPr>
            <p:ph idx="9" type="subTitle"/>
          </p:nvPr>
        </p:nvSpPr>
        <p:spPr>
          <a:xfrm>
            <a:off x="5947000" y="2244725"/>
            <a:ext cx="2179800" cy="62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33" name="Google Shape;233;p13"/>
          <p:cNvSpPr txBox="1"/>
          <p:nvPr>
            <p:ph idx="13" type="subTitle"/>
          </p:nvPr>
        </p:nvSpPr>
        <p:spPr>
          <a:xfrm>
            <a:off x="1017200" y="3542125"/>
            <a:ext cx="2179800" cy="62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34" name="Google Shape;234;p13"/>
          <p:cNvSpPr txBox="1"/>
          <p:nvPr>
            <p:ph idx="14" type="subTitle"/>
          </p:nvPr>
        </p:nvSpPr>
        <p:spPr>
          <a:xfrm>
            <a:off x="3484050" y="3542125"/>
            <a:ext cx="2179800" cy="62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35" name="Google Shape;235;p13"/>
          <p:cNvSpPr txBox="1"/>
          <p:nvPr>
            <p:ph idx="15" type="subTitle"/>
          </p:nvPr>
        </p:nvSpPr>
        <p:spPr>
          <a:xfrm>
            <a:off x="5947000" y="3542125"/>
            <a:ext cx="2179800" cy="62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Only">
  <p:cSld name="TITLE_ONLY">
    <p:spTree>
      <p:nvGrpSpPr>
        <p:cNvPr id="236" name="Shape 236"/>
        <p:cNvGrpSpPr/>
        <p:nvPr/>
      </p:nvGrpSpPr>
      <p:grpSpPr>
        <a:xfrm>
          <a:off x="0" y="0"/>
          <a:ext cx="0" cy="0"/>
          <a:chOff x="0" y="0"/>
          <a:chExt cx="0" cy="0"/>
        </a:xfrm>
      </p:grpSpPr>
      <p:sp>
        <p:nvSpPr>
          <p:cNvPr id="237" name="Google Shape;237;p14"/>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Clr>
                <a:srgbClr val="EFD67E"/>
              </a:buClr>
              <a:buSzPts val="2400"/>
              <a:buNone/>
              <a:defRPr>
                <a:solidFill>
                  <a:srgbClr val="EFD67E"/>
                </a:solidFill>
              </a:defRPr>
            </a:lvl2pPr>
            <a:lvl3pPr lvl="2" algn="l">
              <a:lnSpc>
                <a:spcPct val="100000"/>
              </a:lnSpc>
              <a:spcBef>
                <a:spcPts val="0"/>
              </a:spcBef>
              <a:spcAft>
                <a:spcPts val="0"/>
              </a:spcAft>
              <a:buClr>
                <a:srgbClr val="EFD67E"/>
              </a:buClr>
              <a:buSzPts val="2400"/>
              <a:buNone/>
              <a:defRPr>
                <a:solidFill>
                  <a:srgbClr val="EFD67E"/>
                </a:solidFill>
              </a:defRPr>
            </a:lvl3pPr>
            <a:lvl4pPr lvl="3" algn="l">
              <a:lnSpc>
                <a:spcPct val="100000"/>
              </a:lnSpc>
              <a:spcBef>
                <a:spcPts val="0"/>
              </a:spcBef>
              <a:spcAft>
                <a:spcPts val="0"/>
              </a:spcAft>
              <a:buClr>
                <a:srgbClr val="EFD67E"/>
              </a:buClr>
              <a:buSzPts val="2400"/>
              <a:buNone/>
              <a:defRPr>
                <a:solidFill>
                  <a:srgbClr val="EFD67E"/>
                </a:solidFill>
              </a:defRPr>
            </a:lvl4pPr>
            <a:lvl5pPr lvl="4" algn="l">
              <a:lnSpc>
                <a:spcPct val="100000"/>
              </a:lnSpc>
              <a:spcBef>
                <a:spcPts val="0"/>
              </a:spcBef>
              <a:spcAft>
                <a:spcPts val="0"/>
              </a:spcAft>
              <a:buClr>
                <a:srgbClr val="EFD67E"/>
              </a:buClr>
              <a:buSzPts val="2400"/>
              <a:buNone/>
              <a:defRPr>
                <a:solidFill>
                  <a:srgbClr val="EFD67E"/>
                </a:solidFill>
              </a:defRPr>
            </a:lvl5pPr>
            <a:lvl6pPr lvl="5" algn="l">
              <a:lnSpc>
                <a:spcPct val="100000"/>
              </a:lnSpc>
              <a:spcBef>
                <a:spcPts val="0"/>
              </a:spcBef>
              <a:spcAft>
                <a:spcPts val="0"/>
              </a:spcAft>
              <a:buClr>
                <a:srgbClr val="EFD67E"/>
              </a:buClr>
              <a:buSzPts val="2400"/>
              <a:buNone/>
              <a:defRPr>
                <a:solidFill>
                  <a:srgbClr val="EFD67E"/>
                </a:solidFill>
              </a:defRPr>
            </a:lvl6pPr>
            <a:lvl7pPr lvl="6" algn="l">
              <a:lnSpc>
                <a:spcPct val="100000"/>
              </a:lnSpc>
              <a:spcBef>
                <a:spcPts val="0"/>
              </a:spcBef>
              <a:spcAft>
                <a:spcPts val="0"/>
              </a:spcAft>
              <a:buClr>
                <a:srgbClr val="EFD67E"/>
              </a:buClr>
              <a:buSzPts val="2400"/>
              <a:buNone/>
              <a:defRPr>
                <a:solidFill>
                  <a:srgbClr val="EFD67E"/>
                </a:solidFill>
              </a:defRPr>
            </a:lvl7pPr>
            <a:lvl8pPr lvl="7" algn="l">
              <a:lnSpc>
                <a:spcPct val="100000"/>
              </a:lnSpc>
              <a:spcBef>
                <a:spcPts val="0"/>
              </a:spcBef>
              <a:spcAft>
                <a:spcPts val="0"/>
              </a:spcAft>
              <a:buClr>
                <a:srgbClr val="EFD67E"/>
              </a:buClr>
              <a:buSzPts val="2400"/>
              <a:buNone/>
              <a:defRPr>
                <a:solidFill>
                  <a:srgbClr val="EFD67E"/>
                </a:solidFill>
              </a:defRPr>
            </a:lvl8pPr>
            <a:lvl9pPr lvl="8" algn="l">
              <a:lnSpc>
                <a:spcPct val="100000"/>
              </a:lnSpc>
              <a:spcBef>
                <a:spcPts val="0"/>
              </a:spcBef>
              <a:spcAft>
                <a:spcPts val="0"/>
              </a:spcAft>
              <a:buClr>
                <a:srgbClr val="EFD67E"/>
              </a:buClr>
              <a:buSzPts val="2400"/>
              <a:buNone/>
              <a:defRPr>
                <a:solidFill>
                  <a:srgbClr val="EFD67E"/>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lateral diamonds">
  <p:cSld name="BLANK_1_1_1">
    <p:spTree>
      <p:nvGrpSpPr>
        <p:cNvPr id="238" name="Shape 238"/>
        <p:cNvGrpSpPr/>
        <p:nvPr/>
      </p:nvGrpSpPr>
      <p:grpSpPr>
        <a:xfrm>
          <a:off x="0" y="0"/>
          <a:ext cx="0" cy="0"/>
          <a:chOff x="0" y="0"/>
          <a:chExt cx="0" cy="0"/>
        </a:xfrm>
      </p:grpSpPr>
      <p:sp>
        <p:nvSpPr>
          <p:cNvPr id="239" name="Google Shape;239;p15"/>
          <p:cNvSpPr/>
          <p:nvPr/>
        </p:nvSpPr>
        <p:spPr>
          <a:xfrm>
            <a:off x="6306578" y="2497653"/>
            <a:ext cx="2889955" cy="2682471"/>
          </a:xfrm>
          <a:custGeom>
            <a:rect b="b" l="l" r="r" t="t"/>
            <a:pathLst>
              <a:path extrusionOk="0" h="32218" w="34710">
                <a:moveTo>
                  <a:pt x="34709" y="1"/>
                </a:moveTo>
                <a:lnTo>
                  <a:pt x="23937" y="6586"/>
                </a:lnTo>
                <a:lnTo>
                  <a:pt x="18156" y="17444"/>
                </a:lnTo>
                <a:lnTo>
                  <a:pt x="8722" y="18242"/>
                </a:lnTo>
                <a:lnTo>
                  <a:pt x="0" y="32218"/>
                </a:lnTo>
                <a:lnTo>
                  <a:pt x="0" y="32218"/>
                </a:lnTo>
                <a:lnTo>
                  <a:pt x="34709" y="32125"/>
                </a:lnTo>
                <a:lnTo>
                  <a:pt x="3470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5"/>
          <p:cNvSpPr/>
          <p:nvPr/>
        </p:nvSpPr>
        <p:spPr>
          <a:xfrm>
            <a:off x="8203502" y="3816666"/>
            <a:ext cx="993042" cy="548350"/>
          </a:xfrm>
          <a:custGeom>
            <a:rect b="b" l="l" r="r" t="t"/>
            <a:pathLst>
              <a:path extrusionOk="0" h="6586" w="11927">
                <a:moveTo>
                  <a:pt x="3204" y="0"/>
                </a:moveTo>
                <a:lnTo>
                  <a:pt x="0" y="6586"/>
                </a:lnTo>
                <a:lnTo>
                  <a:pt x="0" y="6586"/>
                </a:lnTo>
                <a:lnTo>
                  <a:pt x="11926" y="6315"/>
                </a:lnTo>
                <a:lnTo>
                  <a:pt x="3204"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a:off x="5365152" y="3875947"/>
            <a:ext cx="2282406" cy="1311345"/>
          </a:xfrm>
          <a:custGeom>
            <a:rect b="b" l="l" r="r" t="t"/>
            <a:pathLst>
              <a:path extrusionOk="0" h="15750" w="27413">
                <a:moveTo>
                  <a:pt x="9435" y="0"/>
                </a:moveTo>
                <a:lnTo>
                  <a:pt x="1" y="15749"/>
                </a:lnTo>
                <a:lnTo>
                  <a:pt x="27412" y="15571"/>
                </a:lnTo>
                <a:lnTo>
                  <a:pt x="9435" y="0"/>
                </a:lnTo>
                <a:close/>
              </a:path>
            </a:pathLst>
          </a:custGeom>
          <a:solidFill>
            <a:srgbClr val="FEE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5"/>
          <p:cNvSpPr/>
          <p:nvPr/>
        </p:nvSpPr>
        <p:spPr>
          <a:xfrm>
            <a:off x="3023617" y="3875947"/>
            <a:ext cx="3127079" cy="1311345"/>
          </a:xfrm>
          <a:custGeom>
            <a:rect b="b" l="l" r="r" t="t"/>
            <a:pathLst>
              <a:path extrusionOk="0" h="15750" w="37558">
                <a:moveTo>
                  <a:pt x="37558" y="0"/>
                </a:moveTo>
                <a:lnTo>
                  <a:pt x="1" y="15486"/>
                </a:lnTo>
                <a:lnTo>
                  <a:pt x="28124" y="15749"/>
                </a:lnTo>
                <a:lnTo>
                  <a:pt x="3755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5"/>
          <p:cNvSpPr/>
          <p:nvPr/>
        </p:nvSpPr>
        <p:spPr>
          <a:xfrm>
            <a:off x="8299501" y="3046007"/>
            <a:ext cx="897043" cy="770738"/>
          </a:xfrm>
          <a:custGeom>
            <a:rect b="b" l="l" r="r" t="t"/>
            <a:pathLst>
              <a:path extrusionOk="0" h="9257" w="10774">
                <a:moveTo>
                  <a:pt x="1" y="0"/>
                </a:moveTo>
                <a:lnTo>
                  <a:pt x="2051" y="9256"/>
                </a:lnTo>
                <a:lnTo>
                  <a:pt x="10773" y="4094"/>
                </a:lnTo>
                <a:lnTo>
                  <a:pt x="1" y="0"/>
                </a:lnTo>
                <a:close/>
              </a:path>
            </a:pathLst>
          </a:custGeom>
          <a:solidFill>
            <a:srgbClr val="56B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5"/>
          <p:cNvSpPr/>
          <p:nvPr/>
        </p:nvSpPr>
        <p:spPr>
          <a:xfrm>
            <a:off x="8470269" y="3386875"/>
            <a:ext cx="726277" cy="955658"/>
          </a:xfrm>
          <a:custGeom>
            <a:rect b="b" l="l" r="r" t="t"/>
            <a:pathLst>
              <a:path extrusionOk="0" h="11478" w="8723">
                <a:moveTo>
                  <a:pt x="8722" y="0"/>
                </a:moveTo>
                <a:lnTo>
                  <a:pt x="0" y="5162"/>
                </a:lnTo>
                <a:lnTo>
                  <a:pt x="8722" y="11477"/>
                </a:lnTo>
                <a:lnTo>
                  <a:pt x="8722"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5"/>
          <p:cNvSpPr/>
          <p:nvPr/>
        </p:nvSpPr>
        <p:spPr>
          <a:xfrm>
            <a:off x="7818173" y="3046007"/>
            <a:ext cx="652176" cy="904120"/>
          </a:xfrm>
          <a:custGeom>
            <a:rect b="b" l="l" r="r" t="t"/>
            <a:pathLst>
              <a:path extrusionOk="0" h="10859" w="7833">
                <a:moveTo>
                  <a:pt x="5782" y="0"/>
                </a:moveTo>
                <a:lnTo>
                  <a:pt x="1" y="10858"/>
                </a:lnTo>
                <a:lnTo>
                  <a:pt x="1" y="10858"/>
                </a:lnTo>
                <a:lnTo>
                  <a:pt x="7832" y="9256"/>
                </a:lnTo>
                <a:lnTo>
                  <a:pt x="5782" y="0"/>
                </a:lnTo>
                <a:close/>
              </a:path>
            </a:pathLst>
          </a:custGeom>
          <a:solidFill>
            <a:srgbClr val="45AA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5"/>
          <p:cNvSpPr/>
          <p:nvPr/>
        </p:nvSpPr>
        <p:spPr>
          <a:xfrm>
            <a:off x="8203502" y="4342456"/>
            <a:ext cx="993042" cy="548434"/>
          </a:xfrm>
          <a:custGeom>
            <a:rect b="b" l="l" r="r" t="t"/>
            <a:pathLst>
              <a:path extrusionOk="0" h="6587" w="11927">
                <a:moveTo>
                  <a:pt x="11926" y="0"/>
                </a:moveTo>
                <a:lnTo>
                  <a:pt x="0" y="271"/>
                </a:lnTo>
                <a:lnTo>
                  <a:pt x="7562" y="6586"/>
                </a:lnTo>
                <a:lnTo>
                  <a:pt x="11926" y="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5"/>
          <p:cNvSpPr/>
          <p:nvPr/>
        </p:nvSpPr>
        <p:spPr>
          <a:xfrm>
            <a:off x="7358741" y="3950049"/>
            <a:ext cx="844839" cy="414968"/>
          </a:xfrm>
          <a:custGeom>
            <a:rect b="b" l="l" r="r" t="t"/>
            <a:pathLst>
              <a:path extrusionOk="0" h="4984" w="10147">
                <a:moveTo>
                  <a:pt x="5519" y="0"/>
                </a:moveTo>
                <a:lnTo>
                  <a:pt x="1" y="3382"/>
                </a:lnTo>
                <a:lnTo>
                  <a:pt x="10146" y="4984"/>
                </a:lnTo>
                <a:lnTo>
                  <a:pt x="5519" y="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5"/>
          <p:cNvSpPr/>
          <p:nvPr/>
        </p:nvSpPr>
        <p:spPr>
          <a:xfrm>
            <a:off x="7032693" y="3950049"/>
            <a:ext cx="785558" cy="281669"/>
          </a:xfrm>
          <a:custGeom>
            <a:rect b="b" l="l" r="r" t="t"/>
            <a:pathLst>
              <a:path extrusionOk="0" h="3383" w="9435">
                <a:moveTo>
                  <a:pt x="9435" y="0"/>
                </a:moveTo>
                <a:lnTo>
                  <a:pt x="1" y="798"/>
                </a:lnTo>
                <a:lnTo>
                  <a:pt x="3917" y="3382"/>
                </a:lnTo>
                <a:lnTo>
                  <a:pt x="9435" y="0"/>
                </a:lnTo>
                <a:close/>
              </a:path>
            </a:pathLst>
          </a:custGeom>
          <a:solidFill>
            <a:srgbClr val="1389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5"/>
          <p:cNvSpPr/>
          <p:nvPr/>
        </p:nvSpPr>
        <p:spPr>
          <a:xfrm>
            <a:off x="6580422" y="4016408"/>
            <a:ext cx="778398" cy="726277"/>
          </a:xfrm>
          <a:custGeom>
            <a:rect b="b" l="l" r="r" t="t"/>
            <a:pathLst>
              <a:path extrusionOk="0" h="8723" w="9349">
                <a:moveTo>
                  <a:pt x="5433" y="1"/>
                </a:moveTo>
                <a:lnTo>
                  <a:pt x="2" y="8720"/>
                </a:lnTo>
                <a:lnTo>
                  <a:pt x="2" y="8720"/>
                </a:lnTo>
                <a:cubicBezTo>
                  <a:pt x="153" y="8506"/>
                  <a:pt x="9349" y="2585"/>
                  <a:pt x="9349" y="2585"/>
                </a:cubicBezTo>
                <a:lnTo>
                  <a:pt x="5433" y="1"/>
                </a:lnTo>
                <a:close/>
                <a:moveTo>
                  <a:pt x="2" y="8720"/>
                </a:moveTo>
                <a:lnTo>
                  <a:pt x="2" y="8720"/>
                </a:lnTo>
                <a:cubicBezTo>
                  <a:pt x="1" y="8721"/>
                  <a:pt x="1" y="8722"/>
                  <a:pt x="0" y="8722"/>
                </a:cubicBezTo>
                <a:lnTo>
                  <a:pt x="2" y="872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5"/>
          <p:cNvSpPr/>
          <p:nvPr/>
        </p:nvSpPr>
        <p:spPr>
          <a:xfrm>
            <a:off x="7358741" y="4231636"/>
            <a:ext cx="844839" cy="540690"/>
          </a:xfrm>
          <a:custGeom>
            <a:rect b="b" l="l" r="r" t="t"/>
            <a:pathLst>
              <a:path extrusionOk="0" h="6494" w="10147">
                <a:moveTo>
                  <a:pt x="10141" y="1601"/>
                </a:moveTo>
                <a:lnTo>
                  <a:pt x="10146" y="1602"/>
                </a:lnTo>
                <a:cubicBezTo>
                  <a:pt x="10145" y="1602"/>
                  <a:pt x="10143" y="1601"/>
                  <a:pt x="10141" y="1601"/>
                </a:cubicBezTo>
                <a:close/>
                <a:moveTo>
                  <a:pt x="1" y="0"/>
                </a:moveTo>
                <a:lnTo>
                  <a:pt x="2934" y="6493"/>
                </a:lnTo>
                <a:cubicBezTo>
                  <a:pt x="2934" y="6493"/>
                  <a:pt x="9574" y="1601"/>
                  <a:pt x="10132" y="1601"/>
                </a:cubicBezTo>
                <a:cubicBezTo>
                  <a:pt x="10136" y="1601"/>
                  <a:pt x="10139" y="1601"/>
                  <a:pt x="10141" y="1601"/>
                </a:cubicBezTo>
                <a:lnTo>
                  <a:pt x="10141" y="1601"/>
                </a:lnTo>
                <a:lnTo>
                  <a:pt x="1"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5"/>
          <p:cNvSpPr/>
          <p:nvPr/>
        </p:nvSpPr>
        <p:spPr>
          <a:xfrm>
            <a:off x="6306578" y="4727785"/>
            <a:ext cx="1230083" cy="429871"/>
          </a:xfrm>
          <a:custGeom>
            <a:rect b="b" l="l" r="r" t="t"/>
            <a:pathLst>
              <a:path extrusionOk="0" h="5163" w="14774">
                <a:moveTo>
                  <a:pt x="3289" y="0"/>
                </a:moveTo>
                <a:lnTo>
                  <a:pt x="0" y="5162"/>
                </a:lnTo>
                <a:lnTo>
                  <a:pt x="14774" y="534"/>
                </a:lnTo>
                <a:lnTo>
                  <a:pt x="3289" y="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5"/>
          <p:cNvSpPr/>
          <p:nvPr/>
        </p:nvSpPr>
        <p:spPr>
          <a:xfrm>
            <a:off x="7603027" y="4757426"/>
            <a:ext cx="1200443" cy="400231"/>
          </a:xfrm>
          <a:custGeom>
            <a:rect b="b" l="l" r="r" t="t"/>
            <a:pathLst>
              <a:path extrusionOk="0" h="4807" w="14418">
                <a:moveTo>
                  <a:pt x="0" y="0"/>
                </a:moveTo>
                <a:lnTo>
                  <a:pt x="5518" y="4806"/>
                </a:lnTo>
                <a:lnTo>
                  <a:pt x="14418" y="712"/>
                </a:lnTo>
                <a:lnTo>
                  <a:pt x="0"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5"/>
          <p:cNvSpPr/>
          <p:nvPr/>
        </p:nvSpPr>
        <p:spPr>
          <a:xfrm>
            <a:off x="3342588" y="4113073"/>
            <a:ext cx="4549743" cy="1059400"/>
          </a:xfrm>
          <a:custGeom>
            <a:rect b="b" l="l" r="r" t="t"/>
            <a:pathLst>
              <a:path extrusionOk="0" h="12724" w="54645">
                <a:moveTo>
                  <a:pt x="35065" y="0"/>
                </a:moveTo>
                <a:lnTo>
                  <a:pt x="29191" y="798"/>
                </a:lnTo>
                <a:cubicBezTo>
                  <a:pt x="29191" y="798"/>
                  <a:pt x="0" y="12723"/>
                  <a:pt x="178" y="12723"/>
                </a:cubicBezTo>
                <a:lnTo>
                  <a:pt x="54645" y="12723"/>
                </a:lnTo>
                <a:cubicBezTo>
                  <a:pt x="54645" y="12723"/>
                  <a:pt x="49212" y="3738"/>
                  <a:pt x="48949" y="3738"/>
                </a:cubicBezTo>
                <a:cubicBezTo>
                  <a:pt x="48771" y="3738"/>
                  <a:pt x="43516" y="6586"/>
                  <a:pt x="43253" y="6671"/>
                </a:cubicBezTo>
                <a:cubicBezTo>
                  <a:pt x="43250" y="6672"/>
                  <a:pt x="43248" y="6672"/>
                  <a:pt x="43245" y="6672"/>
                </a:cubicBezTo>
                <a:cubicBezTo>
                  <a:pt x="42791" y="6672"/>
                  <a:pt x="35065" y="0"/>
                  <a:pt x="35065" y="0"/>
                </a:cubicBezTo>
                <a:close/>
              </a:path>
            </a:pathLst>
          </a:custGeom>
          <a:solidFill>
            <a:srgbClr val="FED8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5"/>
          <p:cNvSpPr/>
          <p:nvPr/>
        </p:nvSpPr>
        <p:spPr>
          <a:xfrm>
            <a:off x="6876830" y="4424218"/>
            <a:ext cx="541273" cy="748258"/>
          </a:xfrm>
          <a:custGeom>
            <a:rect b="b" l="l" r="r" t="t"/>
            <a:pathLst>
              <a:path extrusionOk="0" h="8987" w="6501">
                <a:moveTo>
                  <a:pt x="6501" y="1"/>
                </a:moveTo>
                <a:lnTo>
                  <a:pt x="805" y="2934"/>
                </a:lnTo>
                <a:lnTo>
                  <a:pt x="0" y="8986"/>
                </a:lnTo>
                <a:lnTo>
                  <a:pt x="65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5"/>
          <p:cNvSpPr/>
          <p:nvPr/>
        </p:nvSpPr>
        <p:spPr>
          <a:xfrm>
            <a:off x="5861967" y="4113073"/>
            <a:ext cx="1014939" cy="1074221"/>
          </a:xfrm>
          <a:custGeom>
            <a:rect b="b" l="l" r="r" t="t"/>
            <a:pathLst>
              <a:path extrusionOk="0" h="12902" w="12190">
                <a:moveTo>
                  <a:pt x="4806" y="0"/>
                </a:moveTo>
                <a:lnTo>
                  <a:pt x="0" y="12816"/>
                </a:lnTo>
                <a:lnTo>
                  <a:pt x="12189" y="12901"/>
                </a:lnTo>
                <a:cubicBezTo>
                  <a:pt x="12189" y="12901"/>
                  <a:pt x="5070" y="264"/>
                  <a:pt x="48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5"/>
          <p:cNvSpPr/>
          <p:nvPr/>
        </p:nvSpPr>
        <p:spPr>
          <a:xfrm>
            <a:off x="5765302" y="4113073"/>
            <a:ext cx="496896" cy="629612"/>
          </a:xfrm>
          <a:custGeom>
            <a:rect b="b" l="l" r="r" t="t"/>
            <a:pathLst>
              <a:path extrusionOk="0" h="7562" w="5968">
                <a:moveTo>
                  <a:pt x="5967" y="0"/>
                </a:moveTo>
                <a:lnTo>
                  <a:pt x="1" y="890"/>
                </a:lnTo>
                <a:lnTo>
                  <a:pt x="3119" y="7561"/>
                </a:lnTo>
                <a:lnTo>
                  <a:pt x="5967" y="0"/>
                </a:lnTo>
                <a:close/>
              </a:path>
            </a:pathLst>
          </a:custGeom>
          <a:solidFill>
            <a:srgbClr val="F7B7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5"/>
          <p:cNvSpPr/>
          <p:nvPr/>
        </p:nvSpPr>
        <p:spPr>
          <a:xfrm>
            <a:off x="5054008" y="4179432"/>
            <a:ext cx="978138" cy="563254"/>
          </a:xfrm>
          <a:custGeom>
            <a:rect b="b" l="l" r="r" t="t"/>
            <a:pathLst>
              <a:path extrusionOk="0" h="6765" w="11748">
                <a:moveTo>
                  <a:pt x="8636" y="1"/>
                </a:moveTo>
                <a:lnTo>
                  <a:pt x="0" y="3560"/>
                </a:lnTo>
                <a:lnTo>
                  <a:pt x="11748" y="6764"/>
                </a:lnTo>
                <a:lnTo>
                  <a:pt x="8636" y="1"/>
                </a:lnTo>
                <a:close/>
              </a:path>
            </a:pathLst>
          </a:custGeom>
          <a:solidFill>
            <a:srgbClr val="FEE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5"/>
          <p:cNvSpPr/>
          <p:nvPr/>
        </p:nvSpPr>
        <p:spPr>
          <a:xfrm>
            <a:off x="5054008" y="4475839"/>
            <a:ext cx="978138" cy="711457"/>
          </a:xfrm>
          <a:custGeom>
            <a:rect b="b" l="l" r="r" t="t"/>
            <a:pathLst>
              <a:path extrusionOk="0" h="8545" w="11748">
                <a:moveTo>
                  <a:pt x="0" y="0"/>
                </a:moveTo>
                <a:lnTo>
                  <a:pt x="9882" y="8544"/>
                </a:lnTo>
                <a:lnTo>
                  <a:pt x="11748" y="320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5"/>
          <p:cNvSpPr/>
          <p:nvPr/>
        </p:nvSpPr>
        <p:spPr>
          <a:xfrm>
            <a:off x="4624217" y="4475839"/>
            <a:ext cx="1237826" cy="711457"/>
          </a:xfrm>
          <a:custGeom>
            <a:rect b="b" l="l" r="r" t="t"/>
            <a:pathLst>
              <a:path extrusionOk="0" h="8545" w="14867">
                <a:moveTo>
                  <a:pt x="5162" y="0"/>
                </a:moveTo>
                <a:lnTo>
                  <a:pt x="0" y="8544"/>
                </a:lnTo>
                <a:lnTo>
                  <a:pt x="14866" y="8459"/>
                </a:lnTo>
                <a:lnTo>
                  <a:pt x="5162" y="0"/>
                </a:lnTo>
                <a:close/>
              </a:path>
            </a:pathLst>
          </a:custGeom>
          <a:solidFill>
            <a:srgbClr val="FEE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5"/>
          <p:cNvSpPr/>
          <p:nvPr/>
        </p:nvSpPr>
        <p:spPr>
          <a:xfrm>
            <a:off x="3061000" y="4351575"/>
            <a:ext cx="2129246" cy="835722"/>
          </a:xfrm>
          <a:custGeom>
            <a:rect b="b" l="l" r="r" t="t"/>
            <a:pathLst>
              <a:path extrusionOk="0" h="8545" w="20378">
                <a:moveTo>
                  <a:pt x="20377" y="0"/>
                </a:moveTo>
                <a:lnTo>
                  <a:pt x="0" y="8459"/>
                </a:lnTo>
                <a:lnTo>
                  <a:pt x="15215" y="8544"/>
                </a:lnTo>
                <a:lnTo>
                  <a:pt x="2037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5"/>
          <p:cNvSpPr txBox="1"/>
          <p:nvPr>
            <p:ph type="title"/>
          </p:nvPr>
        </p:nvSpPr>
        <p:spPr>
          <a:xfrm>
            <a:off x="998050" y="488300"/>
            <a:ext cx="70473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lateral and bottom diamonds  1">
  <p:cSld name="BLANK_1_1_1_1_1">
    <p:spTree>
      <p:nvGrpSpPr>
        <p:cNvPr id="262" name="Shape 262"/>
        <p:cNvGrpSpPr/>
        <p:nvPr/>
      </p:nvGrpSpPr>
      <p:grpSpPr>
        <a:xfrm>
          <a:off x="0" y="0"/>
          <a:ext cx="0" cy="0"/>
          <a:chOff x="0" y="0"/>
          <a:chExt cx="0" cy="0"/>
        </a:xfrm>
      </p:grpSpPr>
      <p:sp>
        <p:nvSpPr>
          <p:cNvPr id="263" name="Google Shape;263;p16"/>
          <p:cNvSpPr txBox="1"/>
          <p:nvPr>
            <p:ph idx="12" type="sldNum"/>
          </p:nvPr>
        </p:nvSpPr>
        <p:spPr>
          <a:xfrm>
            <a:off x="8548658" y="47070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16"/>
          <p:cNvSpPr txBox="1"/>
          <p:nvPr>
            <p:ph type="title"/>
          </p:nvPr>
        </p:nvSpPr>
        <p:spPr>
          <a:xfrm>
            <a:off x="818825" y="526200"/>
            <a:ext cx="89289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Clr>
                <a:srgbClr val="3787C1"/>
              </a:buClr>
              <a:buSzPts val="1600"/>
              <a:buNone/>
              <a:defRPr sz="1600">
                <a:solidFill>
                  <a:srgbClr val="3787C1"/>
                </a:solidFill>
              </a:defRPr>
            </a:lvl2pPr>
            <a:lvl3pPr lvl="2" algn="l">
              <a:lnSpc>
                <a:spcPct val="100000"/>
              </a:lnSpc>
              <a:spcBef>
                <a:spcPts val="0"/>
              </a:spcBef>
              <a:spcAft>
                <a:spcPts val="0"/>
              </a:spcAft>
              <a:buClr>
                <a:srgbClr val="3787C1"/>
              </a:buClr>
              <a:buSzPts val="1600"/>
              <a:buNone/>
              <a:defRPr sz="1600">
                <a:solidFill>
                  <a:srgbClr val="3787C1"/>
                </a:solidFill>
              </a:defRPr>
            </a:lvl3pPr>
            <a:lvl4pPr lvl="3" algn="l">
              <a:lnSpc>
                <a:spcPct val="100000"/>
              </a:lnSpc>
              <a:spcBef>
                <a:spcPts val="0"/>
              </a:spcBef>
              <a:spcAft>
                <a:spcPts val="0"/>
              </a:spcAft>
              <a:buClr>
                <a:srgbClr val="3787C1"/>
              </a:buClr>
              <a:buSzPts val="1600"/>
              <a:buNone/>
              <a:defRPr sz="1600">
                <a:solidFill>
                  <a:srgbClr val="3787C1"/>
                </a:solidFill>
              </a:defRPr>
            </a:lvl4pPr>
            <a:lvl5pPr lvl="4" algn="l">
              <a:lnSpc>
                <a:spcPct val="100000"/>
              </a:lnSpc>
              <a:spcBef>
                <a:spcPts val="0"/>
              </a:spcBef>
              <a:spcAft>
                <a:spcPts val="0"/>
              </a:spcAft>
              <a:buClr>
                <a:srgbClr val="3787C1"/>
              </a:buClr>
              <a:buSzPts val="1600"/>
              <a:buNone/>
              <a:defRPr sz="1600">
                <a:solidFill>
                  <a:srgbClr val="3787C1"/>
                </a:solidFill>
              </a:defRPr>
            </a:lvl5pPr>
            <a:lvl6pPr lvl="5" algn="l">
              <a:lnSpc>
                <a:spcPct val="100000"/>
              </a:lnSpc>
              <a:spcBef>
                <a:spcPts val="0"/>
              </a:spcBef>
              <a:spcAft>
                <a:spcPts val="0"/>
              </a:spcAft>
              <a:buClr>
                <a:srgbClr val="3787C1"/>
              </a:buClr>
              <a:buSzPts val="1600"/>
              <a:buNone/>
              <a:defRPr sz="1600">
                <a:solidFill>
                  <a:srgbClr val="3787C1"/>
                </a:solidFill>
              </a:defRPr>
            </a:lvl6pPr>
            <a:lvl7pPr lvl="6" algn="l">
              <a:lnSpc>
                <a:spcPct val="100000"/>
              </a:lnSpc>
              <a:spcBef>
                <a:spcPts val="0"/>
              </a:spcBef>
              <a:spcAft>
                <a:spcPts val="0"/>
              </a:spcAft>
              <a:buClr>
                <a:srgbClr val="3787C1"/>
              </a:buClr>
              <a:buSzPts val="1600"/>
              <a:buNone/>
              <a:defRPr sz="1600">
                <a:solidFill>
                  <a:srgbClr val="3787C1"/>
                </a:solidFill>
              </a:defRPr>
            </a:lvl7pPr>
            <a:lvl8pPr lvl="7" algn="l">
              <a:lnSpc>
                <a:spcPct val="100000"/>
              </a:lnSpc>
              <a:spcBef>
                <a:spcPts val="0"/>
              </a:spcBef>
              <a:spcAft>
                <a:spcPts val="0"/>
              </a:spcAft>
              <a:buClr>
                <a:srgbClr val="3787C1"/>
              </a:buClr>
              <a:buSzPts val="1600"/>
              <a:buNone/>
              <a:defRPr sz="1600">
                <a:solidFill>
                  <a:srgbClr val="3787C1"/>
                </a:solidFill>
              </a:defRPr>
            </a:lvl8pPr>
            <a:lvl9pPr lvl="8" algn="l">
              <a:lnSpc>
                <a:spcPct val="100000"/>
              </a:lnSpc>
              <a:spcBef>
                <a:spcPts val="0"/>
              </a:spcBef>
              <a:spcAft>
                <a:spcPts val="0"/>
              </a:spcAft>
              <a:buClr>
                <a:srgbClr val="3787C1"/>
              </a:buClr>
              <a:buSzPts val="1600"/>
              <a:buNone/>
              <a:defRPr sz="1600">
                <a:solidFill>
                  <a:srgbClr val="3787C1"/>
                </a:solidFill>
              </a:defRPr>
            </a:lvl9pPr>
          </a:lstStyle>
          <a:p/>
        </p:txBody>
      </p:sp>
      <p:grpSp>
        <p:nvGrpSpPr>
          <p:cNvPr id="265" name="Google Shape;265;p16"/>
          <p:cNvGrpSpPr/>
          <p:nvPr/>
        </p:nvGrpSpPr>
        <p:grpSpPr>
          <a:xfrm>
            <a:off x="-56526" y="3777044"/>
            <a:ext cx="9256859" cy="1472729"/>
            <a:chOff x="791125" y="1357350"/>
            <a:chExt cx="2750025" cy="464950"/>
          </a:xfrm>
        </p:grpSpPr>
        <p:sp>
          <p:nvSpPr>
            <p:cNvPr id="266" name="Google Shape;266;p16"/>
            <p:cNvSpPr/>
            <p:nvPr/>
          </p:nvSpPr>
          <p:spPr>
            <a:xfrm>
              <a:off x="791125" y="1450800"/>
              <a:ext cx="369350" cy="360450"/>
            </a:xfrm>
            <a:custGeom>
              <a:rect b="b" l="l" r="r" t="t"/>
              <a:pathLst>
                <a:path extrusionOk="0" h="14418" w="14774">
                  <a:moveTo>
                    <a:pt x="0" y="0"/>
                  </a:moveTo>
                  <a:lnTo>
                    <a:pt x="0" y="14418"/>
                  </a:lnTo>
                  <a:lnTo>
                    <a:pt x="14774" y="720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6"/>
            <p:cNvSpPr/>
            <p:nvPr/>
          </p:nvSpPr>
          <p:spPr>
            <a:xfrm>
              <a:off x="2308525" y="1499750"/>
              <a:ext cx="1232625" cy="322550"/>
            </a:xfrm>
            <a:custGeom>
              <a:rect b="b" l="l" r="r" t="t"/>
              <a:pathLst>
                <a:path extrusionOk="0" h="12902" w="49305">
                  <a:moveTo>
                    <a:pt x="9256" y="0"/>
                  </a:moveTo>
                  <a:lnTo>
                    <a:pt x="0" y="12901"/>
                  </a:lnTo>
                  <a:lnTo>
                    <a:pt x="49219" y="12723"/>
                  </a:lnTo>
                  <a:lnTo>
                    <a:pt x="49305" y="178"/>
                  </a:lnTo>
                  <a:lnTo>
                    <a:pt x="37557" y="7654"/>
                  </a:lnTo>
                  <a:lnTo>
                    <a:pt x="28301" y="3290"/>
                  </a:lnTo>
                  <a:lnTo>
                    <a:pt x="16290" y="5247"/>
                  </a:lnTo>
                  <a:lnTo>
                    <a:pt x="92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6"/>
            <p:cNvSpPr/>
            <p:nvPr/>
          </p:nvSpPr>
          <p:spPr>
            <a:xfrm>
              <a:off x="3247425" y="1504200"/>
              <a:ext cx="293725" cy="233550"/>
            </a:xfrm>
            <a:custGeom>
              <a:rect b="b" l="l" r="r" t="t"/>
              <a:pathLst>
                <a:path extrusionOk="0" h="9342" w="11749">
                  <a:moveTo>
                    <a:pt x="11749" y="0"/>
                  </a:moveTo>
                  <a:lnTo>
                    <a:pt x="1" y="7476"/>
                  </a:lnTo>
                  <a:cubicBezTo>
                    <a:pt x="1" y="7476"/>
                    <a:pt x="11485" y="9256"/>
                    <a:pt x="11663" y="9341"/>
                  </a:cubicBezTo>
                  <a:lnTo>
                    <a:pt x="11749" y="0"/>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6"/>
            <p:cNvSpPr/>
            <p:nvPr/>
          </p:nvSpPr>
          <p:spPr>
            <a:xfrm>
              <a:off x="2539900" y="1499750"/>
              <a:ext cx="175900" cy="315950"/>
            </a:xfrm>
            <a:custGeom>
              <a:rect b="b" l="l" r="r" t="t"/>
              <a:pathLst>
                <a:path extrusionOk="0" h="12638" w="7036">
                  <a:moveTo>
                    <a:pt x="1" y="0"/>
                  </a:moveTo>
                  <a:cubicBezTo>
                    <a:pt x="1" y="1"/>
                    <a:pt x="1932" y="11341"/>
                    <a:pt x="1895" y="12537"/>
                  </a:cubicBezTo>
                  <a:lnTo>
                    <a:pt x="1895" y="12537"/>
                  </a:lnTo>
                  <a:cubicBezTo>
                    <a:pt x="2328" y="11651"/>
                    <a:pt x="7035" y="5247"/>
                    <a:pt x="7035" y="5247"/>
                  </a:cubicBezTo>
                  <a:lnTo>
                    <a:pt x="1" y="0"/>
                  </a:lnTo>
                  <a:close/>
                  <a:moveTo>
                    <a:pt x="1895" y="12537"/>
                  </a:moveTo>
                  <a:cubicBezTo>
                    <a:pt x="1863" y="12602"/>
                    <a:pt x="1855" y="12638"/>
                    <a:pt x="1873" y="12638"/>
                  </a:cubicBezTo>
                  <a:cubicBezTo>
                    <a:pt x="1886" y="12633"/>
                    <a:pt x="1893" y="12599"/>
                    <a:pt x="1895" y="12537"/>
                  </a:cubicBez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6"/>
            <p:cNvSpPr/>
            <p:nvPr/>
          </p:nvSpPr>
          <p:spPr>
            <a:xfrm>
              <a:off x="2715775" y="1581975"/>
              <a:ext cx="300300" cy="235875"/>
            </a:xfrm>
            <a:custGeom>
              <a:rect b="b" l="l" r="r" t="t"/>
              <a:pathLst>
                <a:path extrusionOk="0" h="9435" w="12012">
                  <a:moveTo>
                    <a:pt x="12011" y="1"/>
                  </a:moveTo>
                  <a:lnTo>
                    <a:pt x="0" y="1958"/>
                  </a:lnTo>
                  <a:lnTo>
                    <a:pt x="7654" y="9434"/>
                  </a:lnTo>
                  <a:lnTo>
                    <a:pt x="12011"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6"/>
            <p:cNvSpPr/>
            <p:nvPr/>
          </p:nvSpPr>
          <p:spPr>
            <a:xfrm>
              <a:off x="2907100" y="1691075"/>
              <a:ext cx="440575" cy="126775"/>
            </a:xfrm>
            <a:custGeom>
              <a:rect b="b" l="l" r="r" t="t"/>
              <a:pathLst>
                <a:path extrusionOk="0" h="5071" w="17623">
                  <a:moveTo>
                    <a:pt x="13614" y="1"/>
                  </a:moveTo>
                  <a:lnTo>
                    <a:pt x="1" y="5070"/>
                  </a:lnTo>
                  <a:lnTo>
                    <a:pt x="17622" y="4985"/>
                  </a:lnTo>
                  <a:lnTo>
                    <a:pt x="13614"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6"/>
            <p:cNvSpPr/>
            <p:nvPr/>
          </p:nvSpPr>
          <p:spPr>
            <a:xfrm>
              <a:off x="791125" y="1357350"/>
              <a:ext cx="2044825" cy="460500"/>
            </a:xfrm>
            <a:custGeom>
              <a:rect b="b" l="l" r="r" t="t"/>
              <a:pathLst>
                <a:path extrusionOk="0" h="18420" w="81793">
                  <a:moveTo>
                    <a:pt x="24834" y="0"/>
                  </a:moveTo>
                  <a:lnTo>
                    <a:pt x="17892" y="10053"/>
                  </a:lnTo>
                  <a:lnTo>
                    <a:pt x="13798" y="4094"/>
                  </a:lnTo>
                  <a:lnTo>
                    <a:pt x="449" y="17529"/>
                  </a:lnTo>
                  <a:lnTo>
                    <a:pt x="0" y="18419"/>
                  </a:lnTo>
                  <a:lnTo>
                    <a:pt x="81792" y="18419"/>
                  </a:lnTo>
                  <a:lnTo>
                    <a:pt x="71824" y="10765"/>
                  </a:lnTo>
                  <a:lnTo>
                    <a:pt x="53313" y="8808"/>
                  </a:lnTo>
                  <a:lnTo>
                    <a:pt x="37379" y="14774"/>
                  </a:lnTo>
                  <a:lnTo>
                    <a:pt x="248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6"/>
            <p:cNvSpPr/>
            <p:nvPr/>
          </p:nvSpPr>
          <p:spPr>
            <a:xfrm>
              <a:off x="1022500" y="1459700"/>
              <a:ext cx="378275" cy="358150"/>
            </a:xfrm>
            <a:custGeom>
              <a:rect b="b" l="l" r="r" t="t"/>
              <a:pathLst>
                <a:path extrusionOk="0" h="14326" w="15131">
                  <a:moveTo>
                    <a:pt x="4543" y="0"/>
                  </a:moveTo>
                  <a:lnTo>
                    <a:pt x="1" y="14325"/>
                  </a:lnTo>
                  <a:lnTo>
                    <a:pt x="15130" y="14325"/>
                  </a:lnTo>
                  <a:lnTo>
                    <a:pt x="45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6"/>
            <p:cNvSpPr/>
            <p:nvPr/>
          </p:nvSpPr>
          <p:spPr>
            <a:xfrm>
              <a:off x="1411950" y="1357350"/>
              <a:ext cx="402650" cy="460825"/>
            </a:xfrm>
            <a:custGeom>
              <a:rect b="b" l="l" r="r" t="t"/>
              <a:pathLst>
                <a:path extrusionOk="0" h="18433" w="16106">
                  <a:moveTo>
                    <a:pt x="1" y="0"/>
                  </a:moveTo>
                  <a:lnTo>
                    <a:pt x="1866" y="11748"/>
                  </a:lnTo>
                  <a:cubicBezTo>
                    <a:pt x="1866" y="11748"/>
                    <a:pt x="15330" y="18432"/>
                    <a:pt x="15995" y="18432"/>
                  </a:cubicBezTo>
                  <a:cubicBezTo>
                    <a:pt x="16012" y="18432"/>
                    <a:pt x="16020" y="18428"/>
                    <a:pt x="16020" y="18419"/>
                  </a:cubicBezTo>
                  <a:cubicBezTo>
                    <a:pt x="16106" y="18063"/>
                    <a:pt x="1" y="1"/>
                    <a:pt x="1" y="0"/>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6"/>
            <p:cNvSpPr/>
            <p:nvPr/>
          </p:nvSpPr>
          <p:spPr>
            <a:xfrm>
              <a:off x="1916825" y="1577525"/>
              <a:ext cx="669925" cy="240325"/>
            </a:xfrm>
            <a:custGeom>
              <a:rect b="b" l="l" r="r" t="t"/>
              <a:pathLst>
                <a:path extrusionOk="0" h="9613" w="26797">
                  <a:moveTo>
                    <a:pt x="8285" y="1"/>
                  </a:moveTo>
                  <a:cubicBezTo>
                    <a:pt x="8285" y="1"/>
                    <a:pt x="562" y="9268"/>
                    <a:pt x="27" y="9603"/>
                  </a:cubicBezTo>
                  <a:lnTo>
                    <a:pt x="27" y="9603"/>
                  </a:lnTo>
                  <a:cubicBezTo>
                    <a:pt x="907" y="9306"/>
                    <a:pt x="26796" y="1958"/>
                    <a:pt x="26796" y="1958"/>
                  </a:cubicBezTo>
                  <a:lnTo>
                    <a:pt x="8285" y="1"/>
                  </a:lnTo>
                  <a:close/>
                  <a:moveTo>
                    <a:pt x="27" y="9603"/>
                  </a:moveTo>
                  <a:cubicBezTo>
                    <a:pt x="9" y="9609"/>
                    <a:pt x="1" y="9612"/>
                    <a:pt x="5" y="9612"/>
                  </a:cubicBezTo>
                  <a:cubicBezTo>
                    <a:pt x="9" y="9612"/>
                    <a:pt x="17" y="9609"/>
                    <a:pt x="27" y="9603"/>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 name="Google Shape;276;p16"/>
          <p:cNvGrpSpPr/>
          <p:nvPr/>
        </p:nvGrpSpPr>
        <p:grpSpPr>
          <a:xfrm flipH="1">
            <a:off x="5352587" y="-120842"/>
            <a:ext cx="3847741" cy="1271243"/>
            <a:chOff x="4070650" y="2144975"/>
            <a:chExt cx="1043625" cy="344800"/>
          </a:xfrm>
        </p:grpSpPr>
        <p:sp>
          <p:nvSpPr>
            <p:cNvPr id="277" name="Google Shape;277;p16"/>
            <p:cNvSpPr/>
            <p:nvPr/>
          </p:nvSpPr>
          <p:spPr>
            <a:xfrm>
              <a:off x="4691500" y="2144975"/>
              <a:ext cx="195825" cy="284825"/>
            </a:xfrm>
            <a:custGeom>
              <a:rect b="b" l="l" r="r" t="t"/>
              <a:pathLst>
                <a:path extrusionOk="0" h="11393" w="7833">
                  <a:moveTo>
                    <a:pt x="1" y="0"/>
                  </a:moveTo>
                  <a:lnTo>
                    <a:pt x="7298" y="11392"/>
                  </a:lnTo>
                  <a:lnTo>
                    <a:pt x="7832" y="0"/>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6"/>
            <p:cNvSpPr/>
            <p:nvPr/>
          </p:nvSpPr>
          <p:spPr>
            <a:xfrm>
              <a:off x="4873950" y="2144975"/>
              <a:ext cx="240325" cy="284825"/>
            </a:xfrm>
            <a:custGeom>
              <a:rect b="b" l="l" r="r" t="t"/>
              <a:pathLst>
                <a:path extrusionOk="0" h="11393" w="9613">
                  <a:moveTo>
                    <a:pt x="534" y="0"/>
                  </a:moveTo>
                  <a:lnTo>
                    <a:pt x="0" y="11392"/>
                  </a:lnTo>
                  <a:lnTo>
                    <a:pt x="961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6"/>
            <p:cNvSpPr/>
            <p:nvPr/>
          </p:nvSpPr>
          <p:spPr>
            <a:xfrm>
              <a:off x="4070650" y="2149425"/>
              <a:ext cx="429525" cy="284825"/>
            </a:xfrm>
            <a:custGeom>
              <a:rect b="b" l="l" r="r" t="t"/>
              <a:pathLst>
                <a:path extrusionOk="0" h="11393" w="17181">
                  <a:moveTo>
                    <a:pt x="1" y="0"/>
                  </a:moveTo>
                  <a:lnTo>
                    <a:pt x="1" y="11392"/>
                  </a:lnTo>
                  <a:lnTo>
                    <a:pt x="1718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6"/>
            <p:cNvSpPr/>
            <p:nvPr/>
          </p:nvSpPr>
          <p:spPr>
            <a:xfrm>
              <a:off x="4092900" y="2149425"/>
              <a:ext cx="360475" cy="273600"/>
            </a:xfrm>
            <a:custGeom>
              <a:rect b="b" l="l" r="r" t="t"/>
              <a:pathLst>
                <a:path extrusionOk="0" h="10944" w="14419">
                  <a:moveTo>
                    <a:pt x="1" y="0"/>
                  </a:moveTo>
                  <a:lnTo>
                    <a:pt x="6409" y="10944"/>
                  </a:lnTo>
                  <a:lnTo>
                    <a:pt x="1441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6"/>
            <p:cNvSpPr/>
            <p:nvPr/>
          </p:nvSpPr>
          <p:spPr>
            <a:xfrm>
              <a:off x="4253100" y="2149425"/>
              <a:ext cx="242625" cy="340350"/>
            </a:xfrm>
            <a:custGeom>
              <a:rect b="b" l="l" r="r" t="t"/>
              <a:pathLst>
                <a:path extrusionOk="0" h="13614" w="9705">
                  <a:moveTo>
                    <a:pt x="8010" y="0"/>
                  </a:moveTo>
                  <a:lnTo>
                    <a:pt x="1" y="10944"/>
                  </a:lnTo>
                  <a:lnTo>
                    <a:pt x="9705" y="13613"/>
                  </a:lnTo>
                  <a:lnTo>
                    <a:pt x="80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6"/>
            <p:cNvSpPr/>
            <p:nvPr/>
          </p:nvSpPr>
          <p:spPr>
            <a:xfrm>
              <a:off x="4453350" y="2149425"/>
              <a:ext cx="240325" cy="340350"/>
            </a:xfrm>
            <a:custGeom>
              <a:rect b="b" l="l" r="r" t="t"/>
              <a:pathLst>
                <a:path extrusionOk="0" h="13614" w="9613">
                  <a:moveTo>
                    <a:pt x="0" y="0"/>
                  </a:moveTo>
                  <a:lnTo>
                    <a:pt x="1695" y="13613"/>
                  </a:lnTo>
                  <a:lnTo>
                    <a:pt x="96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6"/>
            <p:cNvSpPr/>
            <p:nvPr/>
          </p:nvSpPr>
          <p:spPr>
            <a:xfrm>
              <a:off x="4495700" y="2149425"/>
              <a:ext cx="389300" cy="340350"/>
            </a:xfrm>
            <a:custGeom>
              <a:rect b="b" l="l" r="r" t="t"/>
              <a:pathLst>
                <a:path extrusionOk="0" h="13614" w="15572">
                  <a:moveTo>
                    <a:pt x="7918" y="0"/>
                  </a:moveTo>
                  <a:lnTo>
                    <a:pt x="1" y="13613"/>
                  </a:lnTo>
                  <a:lnTo>
                    <a:pt x="1557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bottom diamonds 1">
  <p:cSld name="BLANK_1_1_2">
    <p:spTree>
      <p:nvGrpSpPr>
        <p:cNvPr id="284" name="Shape 284"/>
        <p:cNvGrpSpPr/>
        <p:nvPr/>
      </p:nvGrpSpPr>
      <p:grpSpPr>
        <a:xfrm>
          <a:off x="0" y="0"/>
          <a:ext cx="0" cy="0"/>
          <a:chOff x="0" y="0"/>
          <a:chExt cx="0" cy="0"/>
        </a:xfrm>
      </p:grpSpPr>
      <p:sp>
        <p:nvSpPr>
          <p:cNvPr id="285" name="Google Shape;285;p17"/>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286" name="Google Shape;286;p17"/>
          <p:cNvSpPr txBox="1"/>
          <p:nvPr>
            <p:ph type="title"/>
          </p:nvPr>
        </p:nvSpPr>
        <p:spPr>
          <a:xfrm>
            <a:off x="998050" y="455350"/>
            <a:ext cx="7047300" cy="48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1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grpSp>
        <p:nvGrpSpPr>
          <p:cNvPr id="287" name="Google Shape;287;p17"/>
          <p:cNvGrpSpPr/>
          <p:nvPr/>
        </p:nvGrpSpPr>
        <p:grpSpPr>
          <a:xfrm>
            <a:off x="-56526" y="3777044"/>
            <a:ext cx="9256859" cy="1472729"/>
            <a:chOff x="791125" y="1357350"/>
            <a:chExt cx="2750025" cy="464950"/>
          </a:xfrm>
        </p:grpSpPr>
        <p:sp>
          <p:nvSpPr>
            <p:cNvPr id="288" name="Google Shape;288;p17"/>
            <p:cNvSpPr/>
            <p:nvPr/>
          </p:nvSpPr>
          <p:spPr>
            <a:xfrm>
              <a:off x="791125" y="1450800"/>
              <a:ext cx="369350" cy="360450"/>
            </a:xfrm>
            <a:custGeom>
              <a:rect b="b" l="l" r="r" t="t"/>
              <a:pathLst>
                <a:path extrusionOk="0" h="14418" w="14774">
                  <a:moveTo>
                    <a:pt x="0" y="0"/>
                  </a:moveTo>
                  <a:lnTo>
                    <a:pt x="0" y="14418"/>
                  </a:lnTo>
                  <a:lnTo>
                    <a:pt x="14774" y="720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7"/>
            <p:cNvSpPr/>
            <p:nvPr/>
          </p:nvSpPr>
          <p:spPr>
            <a:xfrm>
              <a:off x="2308525" y="1499750"/>
              <a:ext cx="1232625" cy="322550"/>
            </a:xfrm>
            <a:custGeom>
              <a:rect b="b" l="l" r="r" t="t"/>
              <a:pathLst>
                <a:path extrusionOk="0" h="12902" w="49305">
                  <a:moveTo>
                    <a:pt x="9256" y="0"/>
                  </a:moveTo>
                  <a:lnTo>
                    <a:pt x="0" y="12901"/>
                  </a:lnTo>
                  <a:lnTo>
                    <a:pt x="49219" y="12723"/>
                  </a:lnTo>
                  <a:lnTo>
                    <a:pt x="49305" y="178"/>
                  </a:lnTo>
                  <a:lnTo>
                    <a:pt x="37557" y="7654"/>
                  </a:lnTo>
                  <a:lnTo>
                    <a:pt x="28301" y="3290"/>
                  </a:lnTo>
                  <a:lnTo>
                    <a:pt x="16290" y="5247"/>
                  </a:lnTo>
                  <a:lnTo>
                    <a:pt x="92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7"/>
            <p:cNvSpPr/>
            <p:nvPr/>
          </p:nvSpPr>
          <p:spPr>
            <a:xfrm>
              <a:off x="3247425" y="1504200"/>
              <a:ext cx="293725" cy="233550"/>
            </a:xfrm>
            <a:custGeom>
              <a:rect b="b" l="l" r="r" t="t"/>
              <a:pathLst>
                <a:path extrusionOk="0" h="9342" w="11749">
                  <a:moveTo>
                    <a:pt x="11749" y="0"/>
                  </a:moveTo>
                  <a:lnTo>
                    <a:pt x="1" y="7476"/>
                  </a:lnTo>
                  <a:cubicBezTo>
                    <a:pt x="1" y="7476"/>
                    <a:pt x="11485" y="9256"/>
                    <a:pt x="11663" y="9341"/>
                  </a:cubicBezTo>
                  <a:lnTo>
                    <a:pt x="11749" y="0"/>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7"/>
            <p:cNvSpPr/>
            <p:nvPr/>
          </p:nvSpPr>
          <p:spPr>
            <a:xfrm>
              <a:off x="2539900" y="1499750"/>
              <a:ext cx="175900" cy="315950"/>
            </a:xfrm>
            <a:custGeom>
              <a:rect b="b" l="l" r="r" t="t"/>
              <a:pathLst>
                <a:path extrusionOk="0" h="12638" w="7036">
                  <a:moveTo>
                    <a:pt x="1" y="0"/>
                  </a:moveTo>
                  <a:cubicBezTo>
                    <a:pt x="1" y="1"/>
                    <a:pt x="1932" y="11341"/>
                    <a:pt x="1895" y="12537"/>
                  </a:cubicBezTo>
                  <a:lnTo>
                    <a:pt x="1895" y="12537"/>
                  </a:lnTo>
                  <a:cubicBezTo>
                    <a:pt x="2328" y="11651"/>
                    <a:pt x="7035" y="5247"/>
                    <a:pt x="7035" y="5247"/>
                  </a:cubicBezTo>
                  <a:lnTo>
                    <a:pt x="1" y="0"/>
                  </a:lnTo>
                  <a:close/>
                  <a:moveTo>
                    <a:pt x="1895" y="12537"/>
                  </a:moveTo>
                  <a:cubicBezTo>
                    <a:pt x="1863" y="12602"/>
                    <a:pt x="1855" y="12638"/>
                    <a:pt x="1873" y="12638"/>
                  </a:cubicBezTo>
                  <a:cubicBezTo>
                    <a:pt x="1886" y="12633"/>
                    <a:pt x="1893" y="12599"/>
                    <a:pt x="1895" y="12537"/>
                  </a:cubicBez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7"/>
            <p:cNvSpPr/>
            <p:nvPr/>
          </p:nvSpPr>
          <p:spPr>
            <a:xfrm>
              <a:off x="2715775" y="1581975"/>
              <a:ext cx="300300" cy="235875"/>
            </a:xfrm>
            <a:custGeom>
              <a:rect b="b" l="l" r="r" t="t"/>
              <a:pathLst>
                <a:path extrusionOk="0" h="9435" w="12012">
                  <a:moveTo>
                    <a:pt x="12011" y="1"/>
                  </a:moveTo>
                  <a:lnTo>
                    <a:pt x="0" y="1958"/>
                  </a:lnTo>
                  <a:lnTo>
                    <a:pt x="7654" y="9434"/>
                  </a:lnTo>
                  <a:lnTo>
                    <a:pt x="12011"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7"/>
            <p:cNvSpPr/>
            <p:nvPr/>
          </p:nvSpPr>
          <p:spPr>
            <a:xfrm>
              <a:off x="2907100" y="1691075"/>
              <a:ext cx="440575" cy="126775"/>
            </a:xfrm>
            <a:custGeom>
              <a:rect b="b" l="l" r="r" t="t"/>
              <a:pathLst>
                <a:path extrusionOk="0" h="5071" w="17623">
                  <a:moveTo>
                    <a:pt x="13614" y="1"/>
                  </a:moveTo>
                  <a:lnTo>
                    <a:pt x="1" y="5070"/>
                  </a:lnTo>
                  <a:lnTo>
                    <a:pt x="17622" y="4985"/>
                  </a:lnTo>
                  <a:lnTo>
                    <a:pt x="13614"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7"/>
            <p:cNvSpPr/>
            <p:nvPr/>
          </p:nvSpPr>
          <p:spPr>
            <a:xfrm>
              <a:off x="791125" y="1357350"/>
              <a:ext cx="2044825" cy="460500"/>
            </a:xfrm>
            <a:custGeom>
              <a:rect b="b" l="l" r="r" t="t"/>
              <a:pathLst>
                <a:path extrusionOk="0" h="18420" w="81793">
                  <a:moveTo>
                    <a:pt x="24834" y="0"/>
                  </a:moveTo>
                  <a:lnTo>
                    <a:pt x="17892" y="10053"/>
                  </a:lnTo>
                  <a:lnTo>
                    <a:pt x="13798" y="4094"/>
                  </a:lnTo>
                  <a:lnTo>
                    <a:pt x="449" y="17529"/>
                  </a:lnTo>
                  <a:lnTo>
                    <a:pt x="0" y="18419"/>
                  </a:lnTo>
                  <a:lnTo>
                    <a:pt x="81792" y="18419"/>
                  </a:lnTo>
                  <a:lnTo>
                    <a:pt x="71824" y="10765"/>
                  </a:lnTo>
                  <a:lnTo>
                    <a:pt x="53313" y="8808"/>
                  </a:lnTo>
                  <a:lnTo>
                    <a:pt x="37379" y="14774"/>
                  </a:lnTo>
                  <a:lnTo>
                    <a:pt x="248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7"/>
            <p:cNvSpPr/>
            <p:nvPr/>
          </p:nvSpPr>
          <p:spPr>
            <a:xfrm>
              <a:off x="1022500" y="1459700"/>
              <a:ext cx="378275" cy="358150"/>
            </a:xfrm>
            <a:custGeom>
              <a:rect b="b" l="l" r="r" t="t"/>
              <a:pathLst>
                <a:path extrusionOk="0" h="14326" w="15131">
                  <a:moveTo>
                    <a:pt x="4543" y="0"/>
                  </a:moveTo>
                  <a:lnTo>
                    <a:pt x="1" y="14325"/>
                  </a:lnTo>
                  <a:lnTo>
                    <a:pt x="15130" y="14325"/>
                  </a:lnTo>
                  <a:lnTo>
                    <a:pt x="45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7"/>
            <p:cNvSpPr/>
            <p:nvPr/>
          </p:nvSpPr>
          <p:spPr>
            <a:xfrm>
              <a:off x="1411950" y="1357350"/>
              <a:ext cx="402650" cy="460825"/>
            </a:xfrm>
            <a:custGeom>
              <a:rect b="b" l="l" r="r" t="t"/>
              <a:pathLst>
                <a:path extrusionOk="0" h="18433" w="16106">
                  <a:moveTo>
                    <a:pt x="1" y="0"/>
                  </a:moveTo>
                  <a:lnTo>
                    <a:pt x="1866" y="11748"/>
                  </a:lnTo>
                  <a:cubicBezTo>
                    <a:pt x="1866" y="11748"/>
                    <a:pt x="15330" y="18432"/>
                    <a:pt x="15995" y="18432"/>
                  </a:cubicBezTo>
                  <a:cubicBezTo>
                    <a:pt x="16012" y="18432"/>
                    <a:pt x="16020" y="18428"/>
                    <a:pt x="16020" y="18419"/>
                  </a:cubicBezTo>
                  <a:cubicBezTo>
                    <a:pt x="16106" y="18063"/>
                    <a:pt x="1" y="1"/>
                    <a:pt x="1" y="0"/>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7"/>
            <p:cNvSpPr/>
            <p:nvPr/>
          </p:nvSpPr>
          <p:spPr>
            <a:xfrm>
              <a:off x="1916825" y="1577525"/>
              <a:ext cx="669925" cy="240325"/>
            </a:xfrm>
            <a:custGeom>
              <a:rect b="b" l="l" r="r" t="t"/>
              <a:pathLst>
                <a:path extrusionOk="0" h="9613" w="26797">
                  <a:moveTo>
                    <a:pt x="8285" y="1"/>
                  </a:moveTo>
                  <a:cubicBezTo>
                    <a:pt x="8285" y="1"/>
                    <a:pt x="562" y="9268"/>
                    <a:pt x="27" y="9603"/>
                  </a:cubicBezTo>
                  <a:lnTo>
                    <a:pt x="27" y="9603"/>
                  </a:lnTo>
                  <a:cubicBezTo>
                    <a:pt x="907" y="9306"/>
                    <a:pt x="26796" y="1958"/>
                    <a:pt x="26796" y="1958"/>
                  </a:cubicBezTo>
                  <a:lnTo>
                    <a:pt x="8285" y="1"/>
                  </a:lnTo>
                  <a:close/>
                  <a:moveTo>
                    <a:pt x="27" y="9603"/>
                  </a:moveTo>
                  <a:cubicBezTo>
                    <a:pt x="9" y="9609"/>
                    <a:pt x="1" y="9612"/>
                    <a:pt x="5" y="9612"/>
                  </a:cubicBezTo>
                  <a:cubicBezTo>
                    <a:pt x="9" y="9612"/>
                    <a:pt x="17" y="9609"/>
                    <a:pt x="27" y="9603"/>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some text slide">
  <p:cSld name="BIG_NUMBER">
    <p:bg>
      <p:bgPr>
        <a:solidFill>
          <a:schemeClr val="accent4"/>
        </a:solidFill>
      </p:bgPr>
    </p:bg>
    <p:spTree>
      <p:nvGrpSpPr>
        <p:cNvPr id="298" name="Shape 298"/>
        <p:cNvGrpSpPr/>
        <p:nvPr/>
      </p:nvGrpSpPr>
      <p:grpSpPr>
        <a:xfrm>
          <a:off x="0" y="0"/>
          <a:ext cx="0" cy="0"/>
          <a:chOff x="0" y="0"/>
          <a:chExt cx="0" cy="0"/>
        </a:xfrm>
      </p:grpSpPr>
      <p:sp>
        <p:nvSpPr>
          <p:cNvPr id="299" name="Google Shape;299;p18"/>
          <p:cNvSpPr txBox="1"/>
          <p:nvPr>
            <p:ph hasCustomPrompt="1" type="title"/>
          </p:nvPr>
        </p:nvSpPr>
        <p:spPr>
          <a:xfrm>
            <a:off x="742950" y="1182325"/>
            <a:ext cx="7729500" cy="196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2000"/>
              <a:buFont typeface="Montserrat Black"/>
              <a:buNone/>
              <a:defRPr b="0" sz="12000">
                <a:solidFill>
                  <a:srgbClr val="FFFFFF"/>
                </a:solidFill>
                <a:latin typeface="Montserrat Black"/>
                <a:ea typeface="Montserrat Black"/>
                <a:cs typeface="Montserrat Black"/>
                <a:sym typeface="Montserrat Black"/>
              </a:defRPr>
            </a:lvl1pPr>
            <a:lvl2pPr lvl="1" algn="ctr">
              <a:lnSpc>
                <a:spcPct val="100000"/>
              </a:lnSpc>
              <a:spcBef>
                <a:spcPts val="0"/>
              </a:spcBef>
              <a:spcAft>
                <a:spcPts val="0"/>
              </a:spcAft>
              <a:buClr>
                <a:srgbClr val="FFFFFF"/>
              </a:buClr>
              <a:buSzPts val="12000"/>
              <a:buNone/>
              <a:defRPr sz="12000">
                <a:solidFill>
                  <a:srgbClr val="FFFFFF"/>
                </a:solidFill>
              </a:defRPr>
            </a:lvl2pPr>
            <a:lvl3pPr lvl="2" algn="ctr">
              <a:lnSpc>
                <a:spcPct val="100000"/>
              </a:lnSpc>
              <a:spcBef>
                <a:spcPts val="0"/>
              </a:spcBef>
              <a:spcAft>
                <a:spcPts val="0"/>
              </a:spcAft>
              <a:buClr>
                <a:srgbClr val="FFFFFF"/>
              </a:buClr>
              <a:buSzPts val="12000"/>
              <a:buNone/>
              <a:defRPr sz="12000">
                <a:solidFill>
                  <a:srgbClr val="FFFFFF"/>
                </a:solidFill>
              </a:defRPr>
            </a:lvl3pPr>
            <a:lvl4pPr lvl="3" algn="ctr">
              <a:lnSpc>
                <a:spcPct val="100000"/>
              </a:lnSpc>
              <a:spcBef>
                <a:spcPts val="0"/>
              </a:spcBef>
              <a:spcAft>
                <a:spcPts val="0"/>
              </a:spcAft>
              <a:buClr>
                <a:srgbClr val="FFFFFF"/>
              </a:buClr>
              <a:buSzPts val="12000"/>
              <a:buNone/>
              <a:defRPr sz="12000">
                <a:solidFill>
                  <a:srgbClr val="FFFFFF"/>
                </a:solidFill>
              </a:defRPr>
            </a:lvl4pPr>
            <a:lvl5pPr lvl="4" algn="ctr">
              <a:lnSpc>
                <a:spcPct val="100000"/>
              </a:lnSpc>
              <a:spcBef>
                <a:spcPts val="0"/>
              </a:spcBef>
              <a:spcAft>
                <a:spcPts val="0"/>
              </a:spcAft>
              <a:buClr>
                <a:srgbClr val="FFFFFF"/>
              </a:buClr>
              <a:buSzPts val="12000"/>
              <a:buNone/>
              <a:defRPr sz="12000">
                <a:solidFill>
                  <a:srgbClr val="FFFFFF"/>
                </a:solidFill>
              </a:defRPr>
            </a:lvl5pPr>
            <a:lvl6pPr lvl="5" algn="ctr">
              <a:lnSpc>
                <a:spcPct val="100000"/>
              </a:lnSpc>
              <a:spcBef>
                <a:spcPts val="0"/>
              </a:spcBef>
              <a:spcAft>
                <a:spcPts val="0"/>
              </a:spcAft>
              <a:buClr>
                <a:srgbClr val="FFFFFF"/>
              </a:buClr>
              <a:buSzPts val="12000"/>
              <a:buNone/>
              <a:defRPr sz="12000">
                <a:solidFill>
                  <a:srgbClr val="FFFFFF"/>
                </a:solidFill>
              </a:defRPr>
            </a:lvl6pPr>
            <a:lvl7pPr lvl="6" algn="ctr">
              <a:lnSpc>
                <a:spcPct val="100000"/>
              </a:lnSpc>
              <a:spcBef>
                <a:spcPts val="0"/>
              </a:spcBef>
              <a:spcAft>
                <a:spcPts val="0"/>
              </a:spcAft>
              <a:buClr>
                <a:srgbClr val="FFFFFF"/>
              </a:buClr>
              <a:buSzPts val="12000"/>
              <a:buNone/>
              <a:defRPr sz="12000">
                <a:solidFill>
                  <a:srgbClr val="FFFFFF"/>
                </a:solidFill>
              </a:defRPr>
            </a:lvl7pPr>
            <a:lvl8pPr lvl="7" algn="ctr">
              <a:lnSpc>
                <a:spcPct val="100000"/>
              </a:lnSpc>
              <a:spcBef>
                <a:spcPts val="0"/>
              </a:spcBef>
              <a:spcAft>
                <a:spcPts val="0"/>
              </a:spcAft>
              <a:buClr>
                <a:srgbClr val="FFFFFF"/>
              </a:buClr>
              <a:buSzPts val="12000"/>
              <a:buNone/>
              <a:defRPr sz="12000">
                <a:solidFill>
                  <a:srgbClr val="FFFFFF"/>
                </a:solidFill>
              </a:defRPr>
            </a:lvl8pPr>
            <a:lvl9pPr lvl="8" algn="ctr">
              <a:lnSpc>
                <a:spcPct val="100000"/>
              </a:lnSpc>
              <a:spcBef>
                <a:spcPts val="0"/>
              </a:spcBef>
              <a:spcAft>
                <a:spcPts val="0"/>
              </a:spcAft>
              <a:buClr>
                <a:srgbClr val="FFFFFF"/>
              </a:buClr>
              <a:buSzPts val="12000"/>
              <a:buNone/>
              <a:defRPr sz="12000">
                <a:solidFill>
                  <a:srgbClr val="FFFFFF"/>
                </a:solidFill>
              </a:defRPr>
            </a:lvl9pPr>
          </a:lstStyle>
          <a:p>
            <a:r>
              <a:t>xx%</a:t>
            </a:r>
          </a:p>
        </p:txBody>
      </p:sp>
      <p:sp>
        <p:nvSpPr>
          <p:cNvPr id="300" name="Google Shape;300;p18"/>
          <p:cNvSpPr txBox="1"/>
          <p:nvPr>
            <p:ph idx="1" type="subTitle"/>
          </p:nvPr>
        </p:nvSpPr>
        <p:spPr>
          <a:xfrm>
            <a:off x="1132950" y="3145825"/>
            <a:ext cx="6882000" cy="62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600"/>
              <a:buNone/>
              <a:defRPr>
                <a:solidFill>
                  <a:srgbClr val="FFFFFF"/>
                </a:solidFill>
              </a:defRPr>
            </a:lvl1pPr>
            <a:lvl2pPr lvl="1" algn="ctr">
              <a:lnSpc>
                <a:spcPct val="100000"/>
              </a:lnSpc>
              <a:spcBef>
                <a:spcPts val="0"/>
              </a:spcBef>
              <a:spcAft>
                <a:spcPts val="0"/>
              </a:spcAft>
              <a:buClr>
                <a:srgbClr val="FFFFFF"/>
              </a:buClr>
              <a:buSzPts val="1600"/>
              <a:buNone/>
              <a:defRPr>
                <a:solidFill>
                  <a:srgbClr val="FFFFFF"/>
                </a:solidFill>
              </a:defRPr>
            </a:lvl2pPr>
            <a:lvl3pPr lvl="2" algn="ctr">
              <a:lnSpc>
                <a:spcPct val="100000"/>
              </a:lnSpc>
              <a:spcBef>
                <a:spcPts val="0"/>
              </a:spcBef>
              <a:spcAft>
                <a:spcPts val="0"/>
              </a:spcAft>
              <a:buClr>
                <a:srgbClr val="FFFFFF"/>
              </a:buClr>
              <a:buSzPts val="1600"/>
              <a:buNone/>
              <a:defRPr sz="1600">
                <a:solidFill>
                  <a:srgbClr val="FFFFFF"/>
                </a:solidFill>
              </a:defRPr>
            </a:lvl3pPr>
            <a:lvl4pPr lvl="3" algn="ctr">
              <a:lnSpc>
                <a:spcPct val="100000"/>
              </a:lnSpc>
              <a:spcBef>
                <a:spcPts val="0"/>
              </a:spcBef>
              <a:spcAft>
                <a:spcPts val="0"/>
              </a:spcAft>
              <a:buClr>
                <a:srgbClr val="FFFFFF"/>
              </a:buClr>
              <a:buSzPts val="1600"/>
              <a:buNone/>
              <a:defRPr sz="1600">
                <a:solidFill>
                  <a:srgbClr val="FFFFFF"/>
                </a:solidFill>
              </a:defRPr>
            </a:lvl4pPr>
            <a:lvl5pPr lvl="4" algn="ctr">
              <a:lnSpc>
                <a:spcPct val="100000"/>
              </a:lnSpc>
              <a:spcBef>
                <a:spcPts val="0"/>
              </a:spcBef>
              <a:spcAft>
                <a:spcPts val="0"/>
              </a:spcAft>
              <a:buClr>
                <a:srgbClr val="FFFFFF"/>
              </a:buClr>
              <a:buSzPts val="1600"/>
              <a:buNone/>
              <a:defRPr sz="1600">
                <a:solidFill>
                  <a:srgbClr val="FFFFFF"/>
                </a:solidFill>
              </a:defRPr>
            </a:lvl5pPr>
            <a:lvl6pPr lvl="5" algn="ctr">
              <a:lnSpc>
                <a:spcPct val="100000"/>
              </a:lnSpc>
              <a:spcBef>
                <a:spcPts val="0"/>
              </a:spcBef>
              <a:spcAft>
                <a:spcPts val="0"/>
              </a:spcAft>
              <a:buClr>
                <a:srgbClr val="FFFFFF"/>
              </a:buClr>
              <a:buSzPts val="1600"/>
              <a:buNone/>
              <a:defRPr sz="1600">
                <a:solidFill>
                  <a:srgbClr val="FFFFFF"/>
                </a:solidFill>
              </a:defRPr>
            </a:lvl6pPr>
            <a:lvl7pPr lvl="6" algn="ctr">
              <a:lnSpc>
                <a:spcPct val="100000"/>
              </a:lnSpc>
              <a:spcBef>
                <a:spcPts val="0"/>
              </a:spcBef>
              <a:spcAft>
                <a:spcPts val="0"/>
              </a:spcAft>
              <a:buClr>
                <a:srgbClr val="FFFFFF"/>
              </a:buClr>
              <a:buSzPts val="1600"/>
              <a:buNone/>
              <a:defRPr sz="1600">
                <a:solidFill>
                  <a:srgbClr val="FFFFFF"/>
                </a:solidFill>
              </a:defRPr>
            </a:lvl7pPr>
            <a:lvl8pPr lvl="7" algn="ctr">
              <a:lnSpc>
                <a:spcPct val="100000"/>
              </a:lnSpc>
              <a:spcBef>
                <a:spcPts val="0"/>
              </a:spcBef>
              <a:spcAft>
                <a:spcPts val="0"/>
              </a:spcAft>
              <a:buClr>
                <a:srgbClr val="FFFFFF"/>
              </a:buClr>
              <a:buSzPts val="1600"/>
              <a:buNone/>
              <a:defRPr sz="1600">
                <a:solidFill>
                  <a:srgbClr val="FFFFFF"/>
                </a:solidFill>
              </a:defRPr>
            </a:lvl8pPr>
            <a:lvl9pPr lvl="8" algn="ct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subtitles">
  <p:cSld name="BLANK_1">
    <p:spTree>
      <p:nvGrpSpPr>
        <p:cNvPr id="301" name="Shape 301"/>
        <p:cNvGrpSpPr/>
        <p:nvPr/>
      </p:nvGrpSpPr>
      <p:grpSpPr>
        <a:xfrm>
          <a:off x="0" y="0"/>
          <a:ext cx="0" cy="0"/>
          <a:chOff x="0" y="0"/>
          <a:chExt cx="0" cy="0"/>
        </a:xfrm>
      </p:grpSpPr>
      <p:sp>
        <p:nvSpPr>
          <p:cNvPr id="302" name="Google Shape;302;p19"/>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303" name="Google Shape;303;p19"/>
          <p:cNvSpPr txBox="1"/>
          <p:nvPr>
            <p:ph type="title"/>
          </p:nvPr>
        </p:nvSpPr>
        <p:spPr>
          <a:xfrm>
            <a:off x="676538" y="712600"/>
            <a:ext cx="7729500" cy="51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45AAF2"/>
              </a:buClr>
              <a:buSzPts val="4800"/>
              <a:buNone/>
              <a:defRPr b="1" sz="4800">
                <a:solidFill>
                  <a:srgbClr val="45AAF2"/>
                </a:solidFill>
              </a:defRPr>
            </a:lvl1pPr>
            <a:lvl2pPr lvl="1" algn="ctr">
              <a:lnSpc>
                <a:spcPct val="100000"/>
              </a:lnSpc>
              <a:spcBef>
                <a:spcPts val="0"/>
              </a:spcBef>
              <a:spcAft>
                <a:spcPts val="0"/>
              </a:spcAft>
              <a:buClr>
                <a:srgbClr val="45AAF2"/>
              </a:buClr>
              <a:buSzPts val="4800"/>
              <a:buNone/>
              <a:defRPr sz="4800">
                <a:solidFill>
                  <a:srgbClr val="45AAF2"/>
                </a:solidFill>
              </a:defRPr>
            </a:lvl2pPr>
            <a:lvl3pPr lvl="2" algn="ctr">
              <a:lnSpc>
                <a:spcPct val="100000"/>
              </a:lnSpc>
              <a:spcBef>
                <a:spcPts val="0"/>
              </a:spcBef>
              <a:spcAft>
                <a:spcPts val="0"/>
              </a:spcAft>
              <a:buClr>
                <a:srgbClr val="45AAF2"/>
              </a:buClr>
              <a:buSzPts val="4800"/>
              <a:buNone/>
              <a:defRPr sz="4800">
                <a:solidFill>
                  <a:srgbClr val="45AAF2"/>
                </a:solidFill>
              </a:defRPr>
            </a:lvl3pPr>
            <a:lvl4pPr lvl="3" algn="ctr">
              <a:lnSpc>
                <a:spcPct val="100000"/>
              </a:lnSpc>
              <a:spcBef>
                <a:spcPts val="0"/>
              </a:spcBef>
              <a:spcAft>
                <a:spcPts val="0"/>
              </a:spcAft>
              <a:buClr>
                <a:srgbClr val="45AAF2"/>
              </a:buClr>
              <a:buSzPts val="4800"/>
              <a:buNone/>
              <a:defRPr sz="4800">
                <a:solidFill>
                  <a:srgbClr val="45AAF2"/>
                </a:solidFill>
              </a:defRPr>
            </a:lvl4pPr>
            <a:lvl5pPr lvl="4" algn="ctr">
              <a:lnSpc>
                <a:spcPct val="100000"/>
              </a:lnSpc>
              <a:spcBef>
                <a:spcPts val="0"/>
              </a:spcBef>
              <a:spcAft>
                <a:spcPts val="0"/>
              </a:spcAft>
              <a:buClr>
                <a:srgbClr val="45AAF2"/>
              </a:buClr>
              <a:buSzPts val="4800"/>
              <a:buNone/>
              <a:defRPr sz="4800">
                <a:solidFill>
                  <a:srgbClr val="45AAF2"/>
                </a:solidFill>
              </a:defRPr>
            </a:lvl5pPr>
            <a:lvl6pPr lvl="5" algn="ctr">
              <a:lnSpc>
                <a:spcPct val="100000"/>
              </a:lnSpc>
              <a:spcBef>
                <a:spcPts val="0"/>
              </a:spcBef>
              <a:spcAft>
                <a:spcPts val="0"/>
              </a:spcAft>
              <a:buClr>
                <a:srgbClr val="45AAF2"/>
              </a:buClr>
              <a:buSzPts val="4800"/>
              <a:buNone/>
              <a:defRPr sz="4800">
                <a:solidFill>
                  <a:srgbClr val="45AAF2"/>
                </a:solidFill>
              </a:defRPr>
            </a:lvl6pPr>
            <a:lvl7pPr lvl="6" algn="ctr">
              <a:lnSpc>
                <a:spcPct val="100000"/>
              </a:lnSpc>
              <a:spcBef>
                <a:spcPts val="0"/>
              </a:spcBef>
              <a:spcAft>
                <a:spcPts val="0"/>
              </a:spcAft>
              <a:buClr>
                <a:srgbClr val="45AAF2"/>
              </a:buClr>
              <a:buSzPts val="4800"/>
              <a:buNone/>
              <a:defRPr sz="4800">
                <a:solidFill>
                  <a:srgbClr val="45AAF2"/>
                </a:solidFill>
              </a:defRPr>
            </a:lvl7pPr>
            <a:lvl8pPr lvl="7" algn="ctr">
              <a:lnSpc>
                <a:spcPct val="100000"/>
              </a:lnSpc>
              <a:spcBef>
                <a:spcPts val="0"/>
              </a:spcBef>
              <a:spcAft>
                <a:spcPts val="0"/>
              </a:spcAft>
              <a:buClr>
                <a:srgbClr val="45AAF2"/>
              </a:buClr>
              <a:buSzPts val="4800"/>
              <a:buNone/>
              <a:defRPr sz="4800">
                <a:solidFill>
                  <a:srgbClr val="45AAF2"/>
                </a:solidFill>
              </a:defRPr>
            </a:lvl8pPr>
            <a:lvl9pPr lvl="8" algn="ctr">
              <a:lnSpc>
                <a:spcPct val="100000"/>
              </a:lnSpc>
              <a:spcBef>
                <a:spcPts val="0"/>
              </a:spcBef>
              <a:spcAft>
                <a:spcPts val="0"/>
              </a:spcAft>
              <a:buClr>
                <a:srgbClr val="45AAF2"/>
              </a:buClr>
              <a:buSzPts val="4800"/>
              <a:buNone/>
              <a:defRPr sz="4800">
                <a:solidFill>
                  <a:srgbClr val="45AAF2"/>
                </a:solidFill>
              </a:defRPr>
            </a:lvl9pPr>
          </a:lstStyle>
          <a:p/>
        </p:txBody>
      </p:sp>
      <p:sp>
        <p:nvSpPr>
          <p:cNvPr id="304" name="Google Shape;304;p19"/>
          <p:cNvSpPr txBox="1"/>
          <p:nvPr>
            <p:ph idx="1" type="subTitle"/>
          </p:nvPr>
        </p:nvSpPr>
        <p:spPr>
          <a:xfrm>
            <a:off x="1040713" y="1219900"/>
            <a:ext cx="6868200" cy="30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05" name="Google Shape;305;p19"/>
          <p:cNvSpPr txBox="1"/>
          <p:nvPr>
            <p:ph idx="2" type="title"/>
          </p:nvPr>
        </p:nvSpPr>
        <p:spPr>
          <a:xfrm>
            <a:off x="676538" y="1739950"/>
            <a:ext cx="7729500" cy="51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45AAF2"/>
              </a:buClr>
              <a:buSzPts val="4800"/>
              <a:buNone/>
              <a:defRPr b="1" sz="4800">
                <a:solidFill>
                  <a:srgbClr val="45AAF2"/>
                </a:solidFill>
              </a:defRPr>
            </a:lvl1pPr>
            <a:lvl2pPr lvl="1" algn="ctr">
              <a:lnSpc>
                <a:spcPct val="100000"/>
              </a:lnSpc>
              <a:spcBef>
                <a:spcPts val="0"/>
              </a:spcBef>
              <a:spcAft>
                <a:spcPts val="0"/>
              </a:spcAft>
              <a:buClr>
                <a:srgbClr val="45AAF2"/>
              </a:buClr>
              <a:buSzPts val="4800"/>
              <a:buNone/>
              <a:defRPr sz="4800">
                <a:solidFill>
                  <a:srgbClr val="45AAF2"/>
                </a:solidFill>
              </a:defRPr>
            </a:lvl2pPr>
            <a:lvl3pPr lvl="2" algn="ctr">
              <a:lnSpc>
                <a:spcPct val="100000"/>
              </a:lnSpc>
              <a:spcBef>
                <a:spcPts val="0"/>
              </a:spcBef>
              <a:spcAft>
                <a:spcPts val="0"/>
              </a:spcAft>
              <a:buClr>
                <a:srgbClr val="45AAF2"/>
              </a:buClr>
              <a:buSzPts val="4800"/>
              <a:buNone/>
              <a:defRPr sz="4800">
                <a:solidFill>
                  <a:srgbClr val="45AAF2"/>
                </a:solidFill>
              </a:defRPr>
            </a:lvl3pPr>
            <a:lvl4pPr lvl="3" algn="ctr">
              <a:lnSpc>
                <a:spcPct val="100000"/>
              </a:lnSpc>
              <a:spcBef>
                <a:spcPts val="0"/>
              </a:spcBef>
              <a:spcAft>
                <a:spcPts val="0"/>
              </a:spcAft>
              <a:buClr>
                <a:srgbClr val="45AAF2"/>
              </a:buClr>
              <a:buSzPts val="4800"/>
              <a:buNone/>
              <a:defRPr sz="4800">
                <a:solidFill>
                  <a:srgbClr val="45AAF2"/>
                </a:solidFill>
              </a:defRPr>
            </a:lvl4pPr>
            <a:lvl5pPr lvl="4" algn="ctr">
              <a:lnSpc>
                <a:spcPct val="100000"/>
              </a:lnSpc>
              <a:spcBef>
                <a:spcPts val="0"/>
              </a:spcBef>
              <a:spcAft>
                <a:spcPts val="0"/>
              </a:spcAft>
              <a:buClr>
                <a:srgbClr val="45AAF2"/>
              </a:buClr>
              <a:buSzPts val="4800"/>
              <a:buNone/>
              <a:defRPr sz="4800">
                <a:solidFill>
                  <a:srgbClr val="45AAF2"/>
                </a:solidFill>
              </a:defRPr>
            </a:lvl5pPr>
            <a:lvl6pPr lvl="5" algn="ctr">
              <a:lnSpc>
                <a:spcPct val="100000"/>
              </a:lnSpc>
              <a:spcBef>
                <a:spcPts val="0"/>
              </a:spcBef>
              <a:spcAft>
                <a:spcPts val="0"/>
              </a:spcAft>
              <a:buClr>
                <a:srgbClr val="45AAF2"/>
              </a:buClr>
              <a:buSzPts val="4800"/>
              <a:buNone/>
              <a:defRPr sz="4800">
                <a:solidFill>
                  <a:srgbClr val="45AAF2"/>
                </a:solidFill>
              </a:defRPr>
            </a:lvl6pPr>
            <a:lvl7pPr lvl="6" algn="ctr">
              <a:lnSpc>
                <a:spcPct val="100000"/>
              </a:lnSpc>
              <a:spcBef>
                <a:spcPts val="0"/>
              </a:spcBef>
              <a:spcAft>
                <a:spcPts val="0"/>
              </a:spcAft>
              <a:buClr>
                <a:srgbClr val="45AAF2"/>
              </a:buClr>
              <a:buSzPts val="4800"/>
              <a:buNone/>
              <a:defRPr sz="4800">
                <a:solidFill>
                  <a:srgbClr val="45AAF2"/>
                </a:solidFill>
              </a:defRPr>
            </a:lvl7pPr>
            <a:lvl8pPr lvl="7" algn="ctr">
              <a:lnSpc>
                <a:spcPct val="100000"/>
              </a:lnSpc>
              <a:spcBef>
                <a:spcPts val="0"/>
              </a:spcBef>
              <a:spcAft>
                <a:spcPts val="0"/>
              </a:spcAft>
              <a:buClr>
                <a:srgbClr val="45AAF2"/>
              </a:buClr>
              <a:buSzPts val="4800"/>
              <a:buNone/>
              <a:defRPr sz="4800">
                <a:solidFill>
                  <a:srgbClr val="45AAF2"/>
                </a:solidFill>
              </a:defRPr>
            </a:lvl8pPr>
            <a:lvl9pPr lvl="8" algn="ctr">
              <a:lnSpc>
                <a:spcPct val="100000"/>
              </a:lnSpc>
              <a:spcBef>
                <a:spcPts val="0"/>
              </a:spcBef>
              <a:spcAft>
                <a:spcPts val="0"/>
              </a:spcAft>
              <a:buClr>
                <a:srgbClr val="45AAF2"/>
              </a:buClr>
              <a:buSzPts val="4800"/>
              <a:buNone/>
              <a:defRPr sz="4800">
                <a:solidFill>
                  <a:srgbClr val="45AAF2"/>
                </a:solidFill>
              </a:defRPr>
            </a:lvl9pPr>
          </a:lstStyle>
          <a:p/>
        </p:txBody>
      </p:sp>
      <p:sp>
        <p:nvSpPr>
          <p:cNvPr id="306" name="Google Shape;306;p19"/>
          <p:cNvSpPr txBox="1"/>
          <p:nvPr>
            <p:ph idx="3" type="subTitle"/>
          </p:nvPr>
        </p:nvSpPr>
        <p:spPr>
          <a:xfrm>
            <a:off x="1040713" y="2247250"/>
            <a:ext cx="6868200" cy="30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07" name="Google Shape;307;p19"/>
          <p:cNvSpPr txBox="1"/>
          <p:nvPr>
            <p:ph idx="4" type="title"/>
          </p:nvPr>
        </p:nvSpPr>
        <p:spPr>
          <a:xfrm>
            <a:off x="676538" y="2767300"/>
            <a:ext cx="7729500" cy="51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45AAF2"/>
              </a:buClr>
              <a:buSzPts val="4800"/>
              <a:buNone/>
              <a:defRPr b="1" sz="4800">
                <a:solidFill>
                  <a:srgbClr val="45AAF2"/>
                </a:solidFill>
              </a:defRPr>
            </a:lvl1pPr>
            <a:lvl2pPr lvl="1" algn="ctr">
              <a:lnSpc>
                <a:spcPct val="100000"/>
              </a:lnSpc>
              <a:spcBef>
                <a:spcPts val="0"/>
              </a:spcBef>
              <a:spcAft>
                <a:spcPts val="0"/>
              </a:spcAft>
              <a:buClr>
                <a:srgbClr val="45AAF2"/>
              </a:buClr>
              <a:buSzPts val="4800"/>
              <a:buNone/>
              <a:defRPr sz="4800">
                <a:solidFill>
                  <a:srgbClr val="45AAF2"/>
                </a:solidFill>
              </a:defRPr>
            </a:lvl2pPr>
            <a:lvl3pPr lvl="2" algn="ctr">
              <a:lnSpc>
                <a:spcPct val="100000"/>
              </a:lnSpc>
              <a:spcBef>
                <a:spcPts val="0"/>
              </a:spcBef>
              <a:spcAft>
                <a:spcPts val="0"/>
              </a:spcAft>
              <a:buClr>
                <a:srgbClr val="45AAF2"/>
              </a:buClr>
              <a:buSzPts val="4800"/>
              <a:buNone/>
              <a:defRPr sz="4800">
                <a:solidFill>
                  <a:srgbClr val="45AAF2"/>
                </a:solidFill>
              </a:defRPr>
            </a:lvl3pPr>
            <a:lvl4pPr lvl="3" algn="ctr">
              <a:lnSpc>
                <a:spcPct val="100000"/>
              </a:lnSpc>
              <a:spcBef>
                <a:spcPts val="0"/>
              </a:spcBef>
              <a:spcAft>
                <a:spcPts val="0"/>
              </a:spcAft>
              <a:buClr>
                <a:srgbClr val="45AAF2"/>
              </a:buClr>
              <a:buSzPts val="4800"/>
              <a:buNone/>
              <a:defRPr sz="4800">
                <a:solidFill>
                  <a:srgbClr val="45AAF2"/>
                </a:solidFill>
              </a:defRPr>
            </a:lvl4pPr>
            <a:lvl5pPr lvl="4" algn="ctr">
              <a:lnSpc>
                <a:spcPct val="100000"/>
              </a:lnSpc>
              <a:spcBef>
                <a:spcPts val="0"/>
              </a:spcBef>
              <a:spcAft>
                <a:spcPts val="0"/>
              </a:spcAft>
              <a:buClr>
                <a:srgbClr val="45AAF2"/>
              </a:buClr>
              <a:buSzPts val="4800"/>
              <a:buNone/>
              <a:defRPr sz="4800">
                <a:solidFill>
                  <a:srgbClr val="45AAF2"/>
                </a:solidFill>
              </a:defRPr>
            </a:lvl5pPr>
            <a:lvl6pPr lvl="5" algn="ctr">
              <a:lnSpc>
                <a:spcPct val="100000"/>
              </a:lnSpc>
              <a:spcBef>
                <a:spcPts val="0"/>
              </a:spcBef>
              <a:spcAft>
                <a:spcPts val="0"/>
              </a:spcAft>
              <a:buClr>
                <a:srgbClr val="45AAF2"/>
              </a:buClr>
              <a:buSzPts val="4800"/>
              <a:buNone/>
              <a:defRPr sz="4800">
                <a:solidFill>
                  <a:srgbClr val="45AAF2"/>
                </a:solidFill>
              </a:defRPr>
            </a:lvl6pPr>
            <a:lvl7pPr lvl="6" algn="ctr">
              <a:lnSpc>
                <a:spcPct val="100000"/>
              </a:lnSpc>
              <a:spcBef>
                <a:spcPts val="0"/>
              </a:spcBef>
              <a:spcAft>
                <a:spcPts val="0"/>
              </a:spcAft>
              <a:buClr>
                <a:srgbClr val="45AAF2"/>
              </a:buClr>
              <a:buSzPts val="4800"/>
              <a:buNone/>
              <a:defRPr sz="4800">
                <a:solidFill>
                  <a:srgbClr val="45AAF2"/>
                </a:solidFill>
              </a:defRPr>
            </a:lvl7pPr>
            <a:lvl8pPr lvl="7" algn="ctr">
              <a:lnSpc>
                <a:spcPct val="100000"/>
              </a:lnSpc>
              <a:spcBef>
                <a:spcPts val="0"/>
              </a:spcBef>
              <a:spcAft>
                <a:spcPts val="0"/>
              </a:spcAft>
              <a:buClr>
                <a:srgbClr val="45AAF2"/>
              </a:buClr>
              <a:buSzPts val="4800"/>
              <a:buNone/>
              <a:defRPr sz="4800">
                <a:solidFill>
                  <a:srgbClr val="45AAF2"/>
                </a:solidFill>
              </a:defRPr>
            </a:lvl8pPr>
            <a:lvl9pPr lvl="8" algn="ctr">
              <a:lnSpc>
                <a:spcPct val="100000"/>
              </a:lnSpc>
              <a:spcBef>
                <a:spcPts val="0"/>
              </a:spcBef>
              <a:spcAft>
                <a:spcPts val="0"/>
              </a:spcAft>
              <a:buClr>
                <a:srgbClr val="45AAF2"/>
              </a:buClr>
              <a:buSzPts val="4800"/>
              <a:buNone/>
              <a:defRPr sz="4800">
                <a:solidFill>
                  <a:srgbClr val="45AAF2"/>
                </a:solidFill>
              </a:defRPr>
            </a:lvl9pPr>
          </a:lstStyle>
          <a:p/>
        </p:txBody>
      </p:sp>
      <p:sp>
        <p:nvSpPr>
          <p:cNvPr id="308" name="Google Shape;308;p19"/>
          <p:cNvSpPr txBox="1"/>
          <p:nvPr>
            <p:ph idx="5" type="subTitle"/>
          </p:nvPr>
        </p:nvSpPr>
        <p:spPr>
          <a:xfrm>
            <a:off x="1040713" y="3274600"/>
            <a:ext cx="6868200" cy="30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09" name="Google Shape;309;p19"/>
          <p:cNvSpPr txBox="1"/>
          <p:nvPr>
            <p:ph idx="6"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grpSp>
        <p:nvGrpSpPr>
          <p:cNvPr id="310" name="Google Shape;310;p19"/>
          <p:cNvGrpSpPr/>
          <p:nvPr/>
        </p:nvGrpSpPr>
        <p:grpSpPr>
          <a:xfrm>
            <a:off x="-56526" y="3777044"/>
            <a:ext cx="9256859" cy="1472729"/>
            <a:chOff x="791125" y="1357350"/>
            <a:chExt cx="2750025" cy="464950"/>
          </a:xfrm>
        </p:grpSpPr>
        <p:sp>
          <p:nvSpPr>
            <p:cNvPr id="311" name="Google Shape;311;p19"/>
            <p:cNvSpPr/>
            <p:nvPr/>
          </p:nvSpPr>
          <p:spPr>
            <a:xfrm>
              <a:off x="791125" y="1450800"/>
              <a:ext cx="369350" cy="360450"/>
            </a:xfrm>
            <a:custGeom>
              <a:rect b="b" l="l" r="r" t="t"/>
              <a:pathLst>
                <a:path extrusionOk="0" h="14418" w="14774">
                  <a:moveTo>
                    <a:pt x="0" y="0"/>
                  </a:moveTo>
                  <a:lnTo>
                    <a:pt x="0" y="14418"/>
                  </a:lnTo>
                  <a:lnTo>
                    <a:pt x="14774" y="720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9"/>
            <p:cNvSpPr/>
            <p:nvPr/>
          </p:nvSpPr>
          <p:spPr>
            <a:xfrm>
              <a:off x="2308525" y="1499750"/>
              <a:ext cx="1232625" cy="322550"/>
            </a:xfrm>
            <a:custGeom>
              <a:rect b="b" l="l" r="r" t="t"/>
              <a:pathLst>
                <a:path extrusionOk="0" h="12902" w="49305">
                  <a:moveTo>
                    <a:pt x="9256" y="0"/>
                  </a:moveTo>
                  <a:lnTo>
                    <a:pt x="0" y="12901"/>
                  </a:lnTo>
                  <a:lnTo>
                    <a:pt x="49219" y="12723"/>
                  </a:lnTo>
                  <a:lnTo>
                    <a:pt x="49305" y="178"/>
                  </a:lnTo>
                  <a:lnTo>
                    <a:pt x="37557" y="7654"/>
                  </a:lnTo>
                  <a:lnTo>
                    <a:pt x="28301" y="3290"/>
                  </a:lnTo>
                  <a:lnTo>
                    <a:pt x="16290" y="5247"/>
                  </a:lnTo>
                  <a:lnTo>
                    <a:pt x="92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9"/>
            <p:cNvSpPr/>
            <p:nvPr/>
          </p:nvSpPr>
          <p:spPr>
            <a:xfrm>
              <a:off x="3247425" y="1504200"/>
              <a:ext cx="293725" cy="233550"/>
            </a:xfrm>
            <a:custGeom>
              <a:rect b="b" l="l" r="r" t="t"/>
              <a:pathLst>
                <a:path extrusionOk="0" h="9342" w="11749">
                  <a:moveTo>
                    <a:pt x="11749" y="0"/>
                  </a:moveTo>
                  <a:lnTo>
                    <a:pt x="1" y="7476"/>
                  </a:lnTo>
                  <a:cubicBezTo>
                    <a:pt x="1" y="7476"/>
                    <a:pt x="11485" y="9256"/>
                    <a:pt x="11663" y="9341"/>
                  </a:cubicBezTo>
                  <a:lnTo>
                    <a:pt x="11749" y="0"/>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9"/>
            <p:cNvSpPr/>
            <p:nvPr/>
          </p:nvSpPr>
          <p:spPr>
            <a:xfrm>
              <a:off x="2539900" y="1499750"/>
              <a:ext cx="175900" cy="315950"/>
            </a:xfrm>
            <a:custGeom>
              <a:rect b="b" l="l" r="r" t="t"/>
              <a:pathLst>
                <a:path extrusionOk="0" h="12638" w="7036">
                  <a:moveTo>
                    <a:pt x="1" y="0"/>
                  </a:moveTo>
                  <a:cubicBezTo>
                    <a:pt x="1" y="1"/>
                    <a:pt x="1932" y="11341"/>
                    <a:pt x="1895" y="12537"/>
                  </a:cubicBezTo>
                  <a:lnTo>
                    <a:pt x="1895" y="12537"/>
                  </a:lnTo>
                  <a:cubicBezTo>
                    <a:pt x="2328" y="11651"/>
                    <a:pt x="7035" y="5247"/>
                    <a:pt x="7035" y="5247"/>
                  </a:cubicBezTo>
                  <a:lnTo>
                    <a:pt x="1" y="0"/>
                  </a:lnTo>
                  <a:close/>
                  <a:moveTo>
                    <a:pt x="1895" y="12537"/>
                  </a:moveTo>
                  <a:cubicBezTo>
                    <a:pt x="1863" y="12602"/>
                    <a:pt x="1855" y="12638"/>
                    <a:pt x="1873" y="12638"/>
                  </a:cubicBezTo>
                  <a:cubicBezTo>
                    <a:pt x="1886" y="12633"/>
                    <a:pt x="1893" y="12599"/>
                    <a:pt x="1895" y="12537"/>
                  </a:cubicBez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9"/>
            <p:cNvSpPr/>
            <p:nvPr/>
          </p:nvSpPr>
          <p:spPr>
            <a:xfrm>
              <a:off x="2715775" y="1581975"/>
              <a:ext cx="300300" cy="235875"/>
            </a:xfrm>
            <a:custGeom>
              <a:rect b="b" l="l" r="r" t="t"/>
              <a:pathLst>
                <a:path extrusionOk="0" h="9435" w="12012">
                  <a:moveTo>
                    <a:pt x="12011" y="1"/>
                  </a:moveTo>
                  <a:lnTo>
                    <a:pt x="0" y="1958"/>
                  </a:lnTo>
                  <a:lnTo>
                    <a:pt x="7654" y="9434"/>
                  </a:lnTo>
                  <a:lnTo>
                    <a:pt x="12011"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9"/>
            <p:cNvSpPr/>
            <p:nvPr/>
          </p:nvSpPr>
          <p:spPr>
            <a:xfrm>
              <a:off x="2907100" y="1691075"/>
              <a:ext cx="440575" cy="126775"/>
            </a:xfrm>
            <a:custGeom>
              <a:rect b="b" l="l" r="r" t="t"/>
              <a:pathLst>
                <a:path extrusionOk="0" h="5071" w="17623">
                  <a:moveTo>
                    <a:pt x="13614" y="1"/>
                  </a:moveTo>
                  <a:lnTo>
                    <a:pt x="1" y="5070"/>
                  </a:lnTo>
                  <a:lnTo>
                    <a:pt x="17622" y="4985"/>
                  </a:lnTo>
                  <a:lnTo>
                    <a:pt x="13614"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9"/>
            <p:cNvSpPr/>
            <p:nvPr/>
          </p:nvSpPr>
          <p:spPr>
            <a:xfrm>
              <a:off x="791125" y="1357350"/>
              <a:ext cx="2044825" cy="460500"/>
            </a:xfrm>
            <a:custGeom>
              <a:rect b="b" l="l" r="r" t="t"/>
              <a:pathLst>
                <a:path extrusionOk="0" h="18420" w="81793">
                  <a:moveTo>
                    <a:pt x="24834" y="0"/>
                  </a:moveTo>
                  <a:lnTo>
                    <a:pt x="17892" y="10053"/>
                  </a:lnTo>
                  <a:lnTo>
                    <a:pt x="13798" y="4094"/>
                  </a:lnTo>
                  <a:lnTo>
                    <a:pt x="449" y="17529"/>
                  </a:lnTo>
                  <a:lnTo>
                    <a:pt x="0" y="18419"/>
                  </a:lnTo>
                  <a:lnTo>
                    <a:pt x="81792" y="18419"/>
                  </a:lnTo>
                  <a:lnTo>
                    <a:pt x="71824" y="10765"/>
                  </a:lnTo>
                  <a:lnTo>
                    <a:pt x="53313" y="8808"/>
                  </a:lnTo>
                  <a:lnTo>
                    <a:pt x="37379" y="14774"/>
                  </a:lnTo>
                  <a:lnTo>
                    <a:pt x="248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9"/>
            <p:cNvSpPr/>
            <p:nvPr/>
          </p:nvSpPr>
          <p:spPr>
            <a:xfrm>
              <a:off x="1022500" y="1459700"/>
              <a:ext cx="378275" cy="358150"/>
            </a:xfrm>
            <a:custGeom>
              <a:rect b="b" l="l" r="r" t="t"/>
              <a:pathLst>
                <a:path extrusionOk="0" h="14326" w="15131">
                  <a:moveTo>
                    <a:pt x="4543" y="0"/>
                  </a:moveTo>
                  <a:lnTo>
                    <a:pt x="1" y="14325"/>
                  </a:lnTo>
                  <a:lnTo>
                    <a:pt x="15130" y="14325"/>
                  </a:lnTo>
                  <a:lnTo>
                    <a:pt x="45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9"/>
            <p:cNvSpPr/>
            <p:nvPr/>
          </p:nvSpPr>
          <p:spPr>
            <a:xfrm>
              <a:off x="1411950" y="1357350"/>
              <a:ext cx="402650" cy="460825"/>
            </a:xfrm>
            <a:custGeom>
              <a:rect b="b" l="l" r="r" t="t"/>
              <a:pathLst>
                <a:path extrusionOk="0" h="18433" w="16106">
                  <a:moveTo>
                    <a:pt x="1" y="0"/>
                  </a:moveTo>
                  <a:lnTo>
                    <a:pt x="1866" y="11748"/>
                  </a:lnTo>
                  <a:cubicBezTo>
                    <a:pt x="1866" y="11748"/>
                    <a:pt x="15330" y="18432"/>
                    <a:pt x="15995" y="18432"/>
                  </a:cubicBezTo>
                  <a:cubicBezTo>
                    <a:pt x="16012" y="18432"/>
                    <a:pt x="16020" y="18428"/>
                    <a:pt x="16020" y="18419"/>
                  </a:cubicBezTo>
                  <a:cubicBezTo>
                    <a:pt x="16106" y="18063"/>
                    <a:pt x="1" y="1"/>
                    <a:pt x="1" y="0"/>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9"/>
            <p:cNvSpPr/>
            <p:nvPr/>
          </p:nvSpPr>
          <p:spPr>
            <a:xfrm>
              <a:off x="1916825" y="1577525"/>
              <a:ext cx="669925" cy="240325"/>
            </a:xfrm>
            <a:custGeom>
              <a:rect b="b" l="l" r="r" t="t"/>
              <a:pathLst>
                <a:path extrusionOk="0" h="9613" w="26797">
                  <a:moveTo>
                    <a:pt x="8285" y="1"/>
                  </a:moveTo>
                  <a:cubicBezTo>
                    <a:pt x="8285" y="1"/>
                    <a:pt x="562" y="9268"/>
                    <a:pt x="27" y="9603"/>
                  </a:cubicBezTo>
                  <a:lnTo>
                    <a:pt x="27" y="9603"/>
                  </a:lnTo>
                  <a:cubicBezTo>
                    <a:pt x="907" y="9306"/>
                    <a:pt x="26796" y="1958"/>
                    <a:pt x="26796" y="1958"/>
                  </a:cubicBezTo>
                  <a:lnTo>
                    <a:pt x="8285" y="1"/>
                  </a:lnTo>
                  <a:close/>
                  <a:moveTo>
                    <a:pt x="27" y="9603"/>
                  </a:moveTo>
                  <a:cubicBezTo>
                    <a:pt x="9" y="9609"/>
                    <a:pt x="1" y="9612"/>
                    <a:pt x="5" y="9612"/>
                  </a:cubicBezTo>
                  <a:cubicBezTo>
                    <a:pt x="9" y="9612"/>
                    <a:pt x="17" y="9609"/>
                    <a:pt x="27" y="9603"/>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blank">
  <p:cSld name="BLANK">
    <p:spTree>
      <p:nvGrpSpPr>
        <p:cNvPr id="321" name="Shape 321"/>
        <p:cNvGrpSpPr/>
        <p:nvPr/>
      </p:nvGrpSpPr>
      <p:grpSpPr>
        <a:xfrm>
          <a:off x="0" y="0"/>
          <a:ext cx="0" cy="0"/>
          <a:chOff x="0" y="0"/>
          <a:chExt cx="0" cy="0"/>
        </a:xfrm>
      </p:grpSpPr>
      <p:sp>
        <p:nvSpPr>
          <p:cNvPr id="322" name="Google Shape;322;p20"/>
          <p:cNvSpPr txBox="1"/>
          <p:nvPr>
            <p:ph type="title"/>
          </p:nvPr>
        </p:nvSpPr>
        <p:spPr>
          <a:xfrm>
            <a:off x="92198" y="358025"/>
            <a:ext cx="8959500" cy="31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3787C1"/>
              </a:buClr>
              <a:buSzPts val="2000"/>
              <a:buNone/>
              <a:defRPr sz="2000">
                <a:solidFill>
                  <a:srgbClr val="3787C1"/>
                </a:solidFill>
              </a:defRPr>
            </a:lvl1pPr>
            <a:lvl2pPr lvl="1" algn="ctr">
              <a:lnSpc>
                <a:spcPct val="100000"/>
              </a:lnSpc>
              <a:spcBef>
                <a:spcPts val="0"/>
              </a:spcBef>
              <a:spcAft>
                <a:spcPts val="0"/>
              </a:spcAft>
              <a:buClr>
                <a:srgbClr val="3787C1"/>
              </a:buClr>
              <a:buSzPts val="1600"/>
              <a:buNone/>
              <a:defRPr sz="1600">
                <a:solidFill>
                  <a:srgbClr val="3787C1"/>
                </a:solidFill>
              </a:defRPr>
            </a:lvl2pPr>
            <a:lvl3pPr lvl="2" algn="ctr">
              <a:lnSpc>
                <a:spcPct val="100000"/>
              </a:lnSpc>
              <a:spcBef>
                <a:spcPts val="0"/>
              </a:spcBef>
              <a:spcAft>
                <a:spcPts val="0"/>
              </a:spcAft>
              <a:buClr>
                <a:srgbClr val="3787C1"/>
              </a:buClr>
              <a:buSzPts val="1600"/>
              <a:buNone/>
              <a:defRPr sz="1600">
                <a:solidFill>
                  <a:srgbClr val="3787C1"/>
                </a:solidFill>
              </a:defRPr>
            </a:lvl3pPr>
            <a:lvl4pPr lvl="3" algn="ctr">
              <a:lnSpc>
                <a:spcPct val="100000"/>
              </a:lnSpc>
              <a:spcBef>
                <a:spcPts val="0"/>
              </a:spcBef>
              <a:spcAft>
                <a:spcPts val="0"/>
              </a:spcAft>
              <a:buClr>
                <a:srgbClr val="3787C1"/>
              </a:buClr>
              <a:buSzPts val="1600"/>
              <a:buNone/>
              <a:defRPr sz="1600">
                <a:solidFill>
                  <a:srgbClr val="3787C1"/>
                </a:solidFill>
              </a:defRPr>
            </a:lvl4pPr>
            <a:lvl5pPr lvl="4" algn="ctr">
              <a:lnSpc>
                <a:spcPct val="100000"/>
              </a:lnSpc>
              <a:spcBef>
                <a:spcPts val="0"/>
              </a:spcBef>
              <a:spcAft>
                <a:spcPts val="0"/>
              </a:spcAft>
              <a:buClr>
                <a:srgbClr val="3787C1"/>
              </a:buClr>
              <a:buSzPts val="1600"/>
              <a:buNone/>
              <a:defRPr sz="1600">
                <a:solidFill>
                  <a:srgbClr val="3787C1"/>
                </a:solidFill>
              </a:defRPr>
            </a:lvl5pPr>
            <a:lvl6pPr lvl="5" algn="ctr">
              <a:lnSpc>
                <a:spcPct val="100000"/>
              </a:lnSpc>
              <a:spcBef>
                <a:spcPts val="0"/>
              </a:spcBef>
              <a:spcAft>
                <a:spcPts val="0"/>
              </a:spcAft>
              <a:buClr>
                <a:srgbClr val="3787C1"/>
              </a:buClr>
              <a:buSzPts val="1600"/>
              <a:buNone/>
              <a:defRPr sz="1600">
                <a:solidFill>
                  <a:srgbClr val="3787C1"/>
                </a:solidFill>
              </a:defRPr>
            </a:lvl6pPr>
            <a:lvl7pPr lvl="6" algn="ctr">
              <a:lnSpc>
                <a:spcPct val="100000"/>
              </a:lnSpc>
              <a:spcBef>
                <a:spcPts val="0"/>
              </a:spcBef>
              <a:spcAft>
                <a:spcPts val="0"/>
              </a:spcAft>
              <a:buClr>
                <a:srgbClr val="3787C1"/>
              </a:buClr>
              <a:buSzPts val="1600"/>
              <a:buNone/>
              <a:defRPr sz="1600">
                <a:solidFill>
                  <a:srgbClr val="3787C1"/>
                </a:solidFill>
              </a:defRPr>
            </a:lvl7pPr>
            <a:lvl8pPr lvl="7" algn="ctr">
              <a:lnSpc>
                <a:spcPct val="100000"/>
              </a:lnSpc>
              <a:spcBef>
                <a:spcPts val="0"/>
              </a:spcBef>
              <a:spcAft>
                <a:spcPts val="0"/>
              </a:spcAft>
              <a:buClr>
                <a:srgbClr val="3787C1"/>
              </a:buClr>
              <a:buSzPts val="1600"/>
              <a:buNone/>
              <a:defRPr sz="1600">
                <a:solidFill>
                  <a:srgbClr val="3787C1"/>
                </a:solidFill>
              </a:defRPr>
            </a:lvl8pPr>
            <a:lvl9pPr lvl="8" algn="ctr">
              <a:lnSpc>
                <a:spcPct val="100000"/>
              </a:lnSpc>
              <a:spcBef>
                <a:spcPts val="0"/>
              </a:spcBef>
              <a:spcAft>
                <a:spcPts val="0"/>
              </a:spcAft>
              <a:buClr>
                <a:srgbClr val="3787C1"/>
              </a:buClr>
              <a:buSzPts val="1600"/>
              <a:buNone/>
              <a:defRPr sz="1600">
                <a:solidFill>
                  <a:srgbClr val="3787C1"/>
                </a:solidFill>
              </a:defRPr>
            </a:lvl9pPr>
          </a:lstStyle>
          <a:p/>
        </p:txBody>
      </p:sp>
      <p:sp>
        <p:nvSpPr>
          <p:cNvPr id="323" name="Google Shape;323;p20"/>
          <p:cNvSpPr txBox="1"/>
          <p:nvPr>
            <p:ph idx="1" type="subTitle"/>
          </p:nvPr>
        </p:nvSpPr>
        <p:spPr>
          <a:xfrm>
            <a:off x="1772745" y="591700"/>
            <a:ext cx="5598600" cy="62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slide 1">
  <p:cSld name="TITLE_AND_BODY_1_1">
    <p:spTree>
      <p:nvGrpSpPr>
        <p:cNvPr id="59" name="Shape 59"/>
        <p:cNvGrpSpPr/>
        <p:nvPr/>
      </p:nvGrpSpPr>
      <p:grpSpPr>
        <a:xfrm>
          <a:off x="0" y="0"/>
          <a:ext cx="0" cy="0"/>
          <a:chOff x="0" y="0"/>
          <a:chExt cx="0" cy="0"/>
        </a:xfrm>
      </p:grpSpPr>
      <p:sp>
        <p:nvSpPr>
          <p:cNvPr id="60" name="Google Shape;60;p3"/>
          <p:cNvSpPr txBox="1"/>
          <p:nvPr>
            <p:ph type="title"/>
          </p:nvPr>
        </p:nvSpPr>
        <p:spPr>
          <a:xfrm>
            <a:off x="613355" y="1902000"/>
            <a:ext cx="3888000" cy="49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61" name="Google Shape;61;p3"/>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62" name="Google Shape;62;p3"/>
          <p:cNvSpPr txBox="1"/>
          <p:nvPr>
            <p:ph idx="1" type="subTitle"/>
          </p:nvPr>
        </p:nvSpPr>
        <p:spPr>
          <a:xfrm>
            <a:off x="613350" y="2576700"/>
            <a:ext cx="3860400" cy="90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200"/>
              <a:buNone/>
              <a:defRPr/>
            </a:lvl9pPr>
          </a:lstStyle>
          <a:p/>
        </p:txBody>
      </p:sp>
      <p:grpSp>
        <p:nvGrpSpPr>
          <p:cNvPr id="63" name="Google Shape;63;p3"/>
          <p:cNvGrpSpPr/>
          <p:nvPr/>
        </p:nvGrpSpPr>
        <p:grpSpPr>
          <a:xfrm>
            <a:off x="-56526" y="3777044"/>
            <a:ext cx="9256859" cy="1472729"/>
            <a:chOff x="791125" y="1357350"/>
            <a:chExt cx="2750025" cy="464950"/>
          </a:xfrm>
        </p:grpSpPr>
        <p:sp>
          <p:nvSpPr>
            <p:cNvPr id="64" name="Google Shape;64;p3"/>
            <p:cNvSpPr/>
            <p:nvPr/>
          </p:nvSpPr>
          <p:spPr>
            <a:xfrm>
              <a:off x="791125" y="1450800"/>
              <a:ext cx="369350" cy="360450"/>
            </a:xfrm>
            <a:custGeom>
              <a:rect b="b" l="l" r="r" t="t"/>
              <a:pathLst>
                <a:path extrusionOk="0" h="14418" w="14774">
                  <a:moveTo>
                    <a:pt x="0" y="0"/>
                  </a:moveTo>
                  <a:lnTo>
                    <a:pt x="0" y="14418"/>
                  </a:lnTo>
                  <a:lnTo>
                    <a:pt x="14774" y="720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
            <p:cNvSpPr/>
            <p:nvPr/>
          </p:nvSpPr>
          <p:spPr>
            <a:xfrm>
              <a:off x="2308525" y="1499750"/>
              <a:ext cx="1232625" cy="322550"/>
            </a:xfrm>
            <a:custGeom>
              <a:rect b="b" l="l" r="r" t="t"/>
              <a:pathLst>
                <a:path extrusionOk="0" h="12902" w="49305">
                  <a:moveTo>
                    <a:pt x="9256" y="0"/>
                  </a:moveTo>
                  <a:lnTo>
                    <a:pt x="0" y="12901"/>
                  </a:lnTo>
                  <a:lnTo>
                    <a:pt x="49219" y="12723"/>
                  </a:lnTo>
                  <a:lnTo>
                    <a:pt x="49305" y="178"/>
                  </a:lnTo>
                  <a:lnTo>
                    <a:pt x="37557" y="7654"/>
                  </a:lnTo>
                  <a:lnTo>
                    <a:pt x="28301" y="3290"/>
                  </a:lnTo>
                  <a:lnTo>
                    <a:pt x="16290" y="5247"/>
                  </a:lnTo>
                  <a:lnTo>
                    <a:pt x="92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3247425" y="1504200"/>
              <a:ext cx="293725" cy="233550"/>
            </a:xfrm>
            <a:custGeom>
              <a:rect b="b" l="l" r="r" t="t"/>
              <a:pathLst>
                <a:path extrusionOk="0" h="9342" w="11749">
                  <a:moveTo>
                    <a:pt x="11749" y="0"/>
                  </a:moveTo>
                  <a:lnTo>
                    <a:pt x="1" y="7476"/>
                  </a:lnTo>
                  <a:cubicBezTo>
                    <a:pt x="1" y="7476"/>
                    <a:pt x="11485" y="9256"/>
                    <a:pt x="11663" y="9341"/>
                  </a:cubicBezTo>
                  <a:lnTo>
                    <a:pt x="11749" y="0"/>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
            <p:cNvSpPr/>
            <p:nvPr/>
          </p:nvSpPr>
          <p:spPr>
            <a:xfrm>
              <a:off x="2539900" y="1499750"/>
              <a:ext cx="175900" cy="315950"/>
            </a:xfrm>
            <a:custGeom>
              <a:rect b="b" l="l" r="r" t="t"/>
              <a:pathLst>
                <a:path extrusionOk="0" h="12638" w="7036">
                  <a:moveTo>
                    <a:pt x="1" y="0"/>
                  </a:moveTo>
                  <a:cubicBezTo>
                    <a:pt x="1" y="1"/>
                    <a:pt x="1932" y="11341"/>
                    <a:pt x="1895" y="12537"/>
                  </a:cubicBezTo>
                  <a:lnTo>
                    <a:pt x="1895" y="12537"/>
                  </a:lnTo>
                  <a:cubicBezTo>
                    <a:pt x="2328" y="11651"/>
                    <a:pt x="7035" y="5247"/>
                    <a:pt x="7035" y="5247"/>
                  </a:cubicBezTo>
                  <a:lnTo>
                    <a:pt x="1" y="0"/>
                  </a:lnTo>
                  <a:close/>
                  <a:moveTo>
                    <a:pt x="1895" y="12537"/>
                  </a:moveTo>
                  <a:cubicBezTo>
                    <a:pt x="1863" y="12602"/>
                    <a:pt x="1855" y="12638"/>
                    <a:pt x="1873" y="12638"/>
                  </a:cubicBezTo>
                  <a:cubicBezTo>
                    <a:pt x="1886" y="12633"/>
                    <a:pt x="1893" y="12599"/>
                    <a:pt x="1895" y="12537"/>
                  </a:cubicBez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2715775" y="1581975"/>
              <a:ext cx="300300" cy="235875"/>
            </a:xfrm>
            <a:custGeom>
              <a:rect b="b" l="l" r="r" t="t"/>
              <a:pathLst>
                <a:path extrusionOk="0" h="9435" w="12012">
                  <a:moveTo>
                    <a:pt x="12011" y="1"/>
                  </a:moveTo>
                  <a:lnTo>
                    <a:pt x="0" y="1958"/>
                  </a:lnTo>
                  <a:lnTo>
                    <a:pt x="7654" y="9434"/>
                  </a:lnTo>
                  <a:lnTo>
                    <a:pt x="12011"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2907100" y="1691075"/>
              <a:ext cx="440575" cy="126775"/>
            </a:xfrm>
            <a:custGeom>
              <a:rect b="b" l="l" r="r" t="t"/>
              <a:pathLst>
                <a:path extrusionOk="0" h="5071" w="17623">
                  <a:moveTo>
                    <a:pt x="13614" y="1"/>
                  </a:moveTo>
                  <a:lnTo>
                    <a:pt x="1" y="5070"/>
                  </a:lnTo>
                  <a:lnTo>
                    <a:pt x="17622" y="4985"/>
                  </a:lnTo>
                  <a:lnTo>
                    <a:pt x="13614"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791125" y="1357350"/>
              <a:ext cx="2044825" cy="460500"/>
            </a:xfrm>
            <a:custGeom>
              <a:rect b="b" l="l" r="r" t="t"/>
              <a:pathLst>
                <a:path extrusionOk="0" h="18420" w="81793">
                  <a:moveTo>
                    <a:pt x="24834" y="0"/>
                  </a:moveTo>
                  <a:lnTo>
                    <a:pt x="17892" y="10053"/>
                  </a:lnTo>
                  <a:lnTo>
                    <a:pt x="13798" y="4094"/>
                  </a:lnTo>
                  <a:lnTo>
                    <a:pt x="449" y="17529"/>
                  </a:lnTo>
                  <a:lnTo>
                    <a:pt x="0" y="18419"/>
                  </a:lnTo>
                  <a:lnTo>
                    <a:pt x="81792" y="18419"/>
                  </a:lnTo>
                  <a:lnTo>
                    <a:pt x="71824" y="10765"/>
                  </a:lnTo>
                  <a:lnTo>
                    <a:pt x="53313" y="8808"/>
                  </a:lnTo>
                  <a:lnTo>
                    <a:pt x="37379" y="14774"/>
                  </a:lnTo>
                  <a:lnTo>
                    <a:pt x="248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
            <p:cNvSpPr/>
            <p:nvPr/>
          </p:nvSpPr>
          <p:spPr>
            <a:xfrm>
              <a:off x="1022500" y="1459700"/>
              <a:ext cx="378275" cy="358150"/>
            </a:xfrm>
            <a:custGeom>
              <a:rect b="b" l="l" r="r" t="t"/>
              <a:pathLst>
                <a:path extrusionOk="0" h="14326" w="15131">
                  <a:moveTo>
                    <a:pt x="4543" y="0"/>
                  </a:moveTo>
                  <a:lnTo>
                    <a:pt x="1" y="14325"/>
                  </a:lnTo>
                  <a:lnTo>
                    <a:pt x="15130" y="14325"/>
                  </a:lnTo>
                  <a:lnTo>
                    <a:pt x="45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
            <p:cNvSpPr/>
            <p:nvPr/>
          </p:nvSpPr>
          <p:spPr>
            <a:xfrm>
              <a:off x="1411950" y="1357350"/>
              <a:ext cx="402650" cy="460825"/>
            </a:xfrm>
            <a:custGeom>
              <a:rect b="b" l="l" r="r" t="t"/>
              <a:pathLst>
                <a:path extrusionOk="0" h="18433" w="16106">
                  <a:moveTo>
                    <a:pt x="1" y="0"/>
                  </a:moveTo>
                  <a:lnTo>
                    <a:pt x="1866" y="11748"/>
                  </a:lnTo>
                  <a:cubicBezTo>
                    <a:pt x="1866" y="11748"/>
                    <a:pt x="15330" y="18432"/>
                    <a:pt x="15995" y="18432"/>
                  </a:cubicBezTo>
                  <a:cubicBezTo>
                    <a:pt x="16012" y="18432"/>
                    <a:pt x="16020" y="18428"/>
                    <a:pt x="16020" y="18419"/>
                  </a:cubicBezTo>
                  <a:cubicBezTo>
                    <a:pt x="16106" y="18063"/>
                    <a:pt x="1" y="1"/>
                    <a:pt x="1" y="0"/>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1916825" y="1577525"/>
              <a:ext cx="669925" cy="240325"/>
            </a:xfrm>
            <a:custGeom>
              <a:rect b="b" l="l" r="r" t="t"/>
              <a:pathLst>
                <a:path extrusionOk="0" h="9613" w="26797">
                  <a:moveTo>
                    <a:pt x="8285" y="1"/>
                  </a:moveTo>
                  <a:cubicBezTo>
                    <a:pt x="8285" y="1"/>
                    <a:pt x="562" y="9268"/>
                    <a:pt x="27" y="9603"/>
                  </a:cubicBezTo>
                  <a:lnTo>
                    <a:pt x="27" y="9603"/>
                  </a:lnTo>
                  <a:cubicBezTo>
                    <a:pt x="907" y="9306"/>
                    <a:pt x="26796" y="1958"/>
                    <a:pt x="26796" y="1958"/>
                  </a:cubicBezTo>
                  <a:lnTo>
                    <a:pt x="8285" y="1"/>
                  </a:lnTo>
                  <a:close/>
                  <a:moveTo>
                    <a:pt x="27" y="9603"/>
                  </a:moveTo>
                  <a:cubicBezTo>
                    <a:pt x="9" y="9609"/>
                    <a:pt x="1" y="9612"/>
                    <a:pt x="5" y="9612"/>
                  </a:cubicBezTo>
                  <a:cubicBezTo>
                    <a:pt x="9" y="9612"/>
                    <a:pt x="17" y="9609"/>
                    <a:pt x="27" y="9603"/>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3"/>
          <p:cNvGrpSpPr/>
          <p:nvPr/>
        </p:nvGrpSpPr>
        <p:grpSpPr>
          <a:xfrm flipH="1">
            <a:off x="6197901" y="-104433"/>
            <a:ext cx="3002427" cy="1254836"/>
            <a:chOff x="4070650" y="2149425"/>
            <a:chExt cx="814350" cy="340350"/>
          </a:xfrm>
        </p:grpSpPr>
        <p:sp>
          <p:nvSpPr>
            <p:cNvPr id="75" name="Google Shape;75;p3"/>
            <p:cNvSpPr/>
            <p:nvPr/>
          </p:nvSpPr>
          <p:spPr>
            <a:xfrm>
              <a:off x="4070650" y="2149425"/>
              <a:ext cx="429525" cy="284825"/>
            </a:xfrm>
            <a:custGeom>
              <a:rect b="b" l="l" r="r" t="t"/>
              <a:pathLst>
                <a:path extrusionOk="0" h="11393" w="17181">
                  <a:moveTo>
                    <a:pt x="1" y="0"/>
                  </a:moveTo>
                  <a:lnTo>
                    <a:pt x="1" y="11392"/>
                  </a:lnTo>
                  <a:lnTo>
                    <a:pt x="1718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4092900" y="2149425"/>
              <a:ext cx="360475" cy="273600"/>
            </a:xfrm>
            <a:custGeom>
              <a:rect b="b" l="l" r="r" t="t"/>
              <a:pathLst>
                <a:path extrusionOk="0" h="10944" w="14419">
                  <a:moveTo>
                    <a:pt x="1" y="0"/>
                  </a:moveTo>
                  <a:lnTo>
                    <a:pt x="6409" y="10944"/>
                  </a:lnTo>
                  <a:lnTo>
                    <a:pt x="1441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a:off x="4253100" y="2149425"/>
              <a:ext cx="242625" cy="340350"/>
            </a:xfrm>
            <a:custGeom>
              <a:rect b="b" l="l" r="r" t="t"/>
              <a:pathLst>
                <a:path extrusionOk="0" h="13614" w="9705">
                  <a:moveTo>
                    <a:pt x="8010" y="0"/>
                  </a:moveTo>
                  <a:lnTo>
                    <a:pt x="1" y="10944"/>
                  </a:lnTo>
                  <a:lnTo>
                    <a:pt x="9705" y="13613"/>
                  </a:lnTo>
                  <a:lnTo>
                    <a:pt x="80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4453350" y="2149425"/>
              <a:ext cx="240325" cy="340350"/>
            </a:xfrm>
            <a:custGeom>
              <a:rect b="b" l="l" r="r" t="t"/>
              <a:pathLst>
                <a:path extrusionOk="0" h="13614" w="9613">
                  <a:moveTo>
                    <a:pt x="0" y="0"/>
                  </a:moveTo>
                  <a:lnTo>
                    <a:pt x="1695" y="13613"/>
                  </a:lnTo>
                  <a:lnTo>
                    <a:pt x="96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4495700" y="2149425"/>
              <a:ext cx="389300" cy="340350"/>
            </a:xfrm>
            <a:custGeom>
              <a:rect b="b" l="l" r="r" t="t"/>
              <a:pathLst>
                <a:path extrusionOk="0" h="13614" w="15572">
                  <a:moveTo>
                    <a:pt x="7918" y="0"/>
                  </a:moveTo>
                  <a:lnTo>
                    <a:pt x="1" y="13613"/>
                  </a:lnTo>
                  <a:lnTo>
                    <a:pt x="1557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1780">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p:cSld name="BLANK_1_1">
    <p:spTree>
      <p:nvGrpSpPr>
        <p:cNvPr id="324" name="Shape 324"/>
        <p:cNvGrpSpPr/>
        <p:nvPr/>
      </p:nvGrpSpPr>
      <p:grpSpPr>
        <a:xfrm>
          <a:off x="0" y="0"/>
          <a:ext cx="0" cy="0"/>
          <a:chOff x="0" y="0"/>
          <a:chExt cx="0" cy="0"/>
        </a:xfrm>
      </p:grpSpPr>
      <p:sp>
        <p:nvSpPr>
          <p:cNvPr id="325" name="Google Shape;325;p21"/>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326" name="Google Shape;326;p21"/>
          <p:cNvSpPr txBox="1"/>
          <p:nvPr>
            <p:ph type="title"/>
          </p:nvPr>
        </p:nvSpPr>
        <p:spPr>
          <a:xfrm>
            <a:off x="998050" y="448775"/>
            <a:ext cx="7047300" cy="48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1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27" name="Google Shape;327;p21"/>
          <p:cNvSpPr txBox="1"/>
          <p:nvPr>
            <p:ph idx="1" type="subTitle"/>
          </p:nvPr>
        </p:nvSpPr>
        <p:spPr>
          <a:xfrm>
            <a:off x="1454550" y="1636650"/>
            <a:ext cx="31620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328" name="Google Shape;328;p21"/>
          <p:cNvSpPr txBox="1"/>
          <p:nvPr>
            <p:ph idx="2" type="title"/>
          </p:nvPr>
        </p:nvSpPr>
        <p:spPr>
          <a:xfrm>
            <a:off x="1454550" y="1383225"/>
            <a:ext cx="3662700" cy="314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rgbClr val="3787C1"/>
              </a:buClr>
              <a:buSzPts val="1400"/>
              <a:buNone/>
              <a:defRPr sz="1400">
                <a:solidFill>
                  <a:srgbClr val="3787C1"/>
                </a:solidFill>
              </a:defRPr>
            </a:lvl1pPr>
            <a:lvl2pPr lvl="1"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2pPr>
            <a:lvl3pPr lvl="2"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3pPr>
            <a:lvl4pPr lvl="3"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4pPr>
            <a:lvl5pPr lvl="4"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5pPr>
            <a:lvl6pPr lvl="5"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6pPr>
            <a:lvl7pPr lvl="6"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7pPr>
            <a:lvl8pPr lvl="7"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8pPr>
            <a:lvl9pPr lvl="8"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9pPr>
          </a:lstStyle>
          <a:p/>
        </p:txBody>
      </p:sp>
      <p:cxnSp>
        <p:nvCxnSpPr>
          <p:cNvPr id="329" name="Google Shape;329;p21"/>
          <p:cNvCxnSpPr/>
          <p:nvPr/>
        </p:nvCxnSpPr>
        <p:spPr>
          <a:xfrm flipH="1">
            <a:off x="1427900" y="1311725"/>
            <a:ext cx="8400" cy="2112600"/>
          </a:xfrm>
          <a:prstGeom prst="straightConnector1">
            <a:avLst/>
          </a:prstGeom>
          <a:noFill/>
          <a:ln cap="flat" cmpd="sng" w="9525">
            <a:solidFill>
              <a:srgbClr val="B7B7B7"/>
            </a:solidFill>
            <a:prstDash val="solid"/>
            <a:round/>
            <a:headEnd len="sm" w="sm" type="none"/>
            <a:tailEnd len="sm" w="sm" type="none"/>
          </a:ln>
        </p:spPr>
      </p:cxnSp>
      <p:cxnSp>
        <p:nvCxnSpPr>
          <p:cNvPr id="330" name="Google Shape;330;p21"/>
          <p:cNvCxnSpPr/>
          <p:nvPr/>
        </p:nvCxnSpPr>
        <p:spPr>
          <a:xfrm flipH="1">
            <a:off x="5239875" y="1238675"/>
            <a:ext cx="8400" cy="2112600"/>
          </a:xfrm>
          <a:prstGeom prst="straightConnector1">
            <a:avLst/>
          </a:prstGeom>
          <a:noFill/>
          <a:ln cap="flat" cmpd="sng" w="9525">
            <a:solidFill>
              <a:srgbClr val="B7B7B7"/>
            </a:solidFill>
            <a:prstDash val="solid"/>
            <a:round/>
            <a:headEnd len="sm" w="sm" type="none"/>
            <a:tailEnd len="sm" w="sm" type="none"/>
          </a:ln>
        </p:spPr>
      </p:cxnSp>
      <p:sp>
        <p:nvSpPr>
          <p:cNvPr id="331" name="Google Shape;331;p21"/>
          <p:cNvSpPr txBox="1"/>
          <p:nvPr>
            <p:ph idx="3" type="subTitle"/>
          </p:nvPr>
        </p:nvSpPr>
        <p:spPr>
          <a:xfrm>
            <a:off x="5267725" y="1636650"/>
            <a:ext cx="31620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332" name="Google Shape;332;p21"/>
          <p:cNvSpPr txBox="1"/>
          <p:nvPr>
            <p:ph idx="4" type="title"/>
          </p:nvPr>
        </p:nvSpPr>
        <p:spPr>
          <a:xfrm>
            <a:off x="5267718" y="1383225"/>
            <a:ext cx="3662700" cy="314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rgbClr val="3787C1"/>
              </a:buClr>
              <a:buSzPts val="1400"/>
              <a:buNone/>
              <a:defRPr sz="1400">
                <a:solidFill>
                  <a:srgbClr val="3787C1"/>
                </a:solidFill>
              </a:defRPr>
            </a:lvl1pPr>
            <a:lvl2pPr lvl="1"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2pPr>
            <a:lvl3pPr lvl="2"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3pPr>
            <a:lvl4pPr lvl="3"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4pPr>
            <a:lvl5pPr lvl="4"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5pPr>
            <a:lvl6pPr lvl="5"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6pPr>
            <a:lvl7pPr lvl="6"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7pPr>
            <a:lvl8pPr lvl="7"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8pPr>
            <a:lvl9pPr lvl="8" algn="l">
              <a:lnSpc>
                <a:spcPct val="100000"/>
              </a:lnSpc>
              <a:spcBef>
                <a:spcPts val="0"/>
              </a:spcBef>
              <a:spcAft>
                <a:spcPts val="0"/>
              </a:spcAft>
              <a:buClr>
                <a:srgbClr val="3787C1"/>
              </a:buClr>
              <a:buSzPts val="1400"/>
              <a:buFont typeface="Montserrat"/>
              <a:buNone/>
              <a:defRPr b="1" sz="1400">
                <a:solidFill>
                  <a:srgbClr val="3787C1"/>
                </a:solidFill>
                <a:latin typeface="Montserrat"/>
                <a:ea typeface="Montserrat"/>
                <a:cs typeface="Montserrat"/>
                <a:sym typeface="Montserrat"/>
              </a:defRPr>
            </a:lvl9pPr>
          </a:lstStyle>
          <a:p/>
        </p:txBody>
      </p:sp>
      <p:grpSp>
        <p:nvGrpSpPr>
          <p:cNvPr id="333" name="Google Shape;333;p21"/>
          <p:cNvGrpSpPr/>
          <p:nvPr/>
        </p:nvGrpSpPr>
        <p:grpSpPr>
          <a:xfrm>
            <a:off x="-56526" y="3777044"/>
            <a:ext cx="9256859" cy="1472729"/>
            <a:chOff x="791125" y="1357350"/>
            <a:chExt cx="2750025" cy="464950"/>
          </a:xfrm>
        </p:grpSpPr>
        <p:sp>
          <p:nvSpPr>
            <p:cNvPr id="334" name="Google Shape;334;p21"/>
            <p:cNvSpPr/>
            <p:nvPr/>
          </p:nvSpPr>
          <p:spPr>
            <a:xfrm>
              <a:off x="791125" y="1450800"/>
              <a:ext cx="369350" cy="360450"/>
            </a:xfrm>
            <a:custGeom>
              <a:rect b="b" l="l" r="r" t="t"/>
              <a:pathLst>
                <a:path extrusionOk="0" h="14418" w="14774">
                  <a:moveTo>
                    <a:pt x="0" y="0"/>
                  </a:moveTo>
                  <a:lnTo>
                    <a:pt x="0" y="14418"/>
                  </a:lnTo>
                  <a:lnTo>
                    <a:pt x="14774" y="720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1"/>
            <p:cNvSpPr/>
            <p:nvPr/>
          </p:nvSpPr>
          <p:spPr>
            <a:xfrm>
              <a:off x="2308525" y="1499750"/>
              <a:ext cx="1232625" cy="322550"/>
            </a:xfrm>
            <a:custGeom>
              <a:rect b="b" l="l" r="r" t="t"/>
              <a:pathLst>
                <a:path extrusionOk="0" h="12902" w="49305">
                  <a:moveTo>
                    <a:pt x="9256" y="0"/>
                  </a:moveTo>
                  <a:lnTo>
                    <a:pt x="0" y="12901"/>
                  </a:lnTo>
                  <a:lnTo>
                    <a:pt x="49219" y="12723"/>
                  </a:lnTo>
                  <a:lnTo>
                    <a:pt x="49305" y="178"/>
                  </a:lnTo>
                  <a:lnTo>
                    <a:pt x="37557" y="7654"/>
                  </a:lnTo>
                  <a:lnTo>
                    <a:pt x="28301" y="3290"/>
                  </a:lnTo>
                  <a:lnTo>
                    <a:pt x="16290" y="5247"/>
                  </a:lnTo>
                  <a:lnTo>
                    <a:pt x="92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1"/>
            <p:cNvSpPr/>
            <p:nvPr/>
          </p:nvSpPr>
          <p:spPr>
            <a:xfrm>
              <a:off x="3247425" y="1504200"/>
              <a:ext cx="293725" cy="233550"/>
            </a:xfrm>
            <a:custGeom>
              <a:rect b="b" l="l" r="r" t="t"/>
              <a:pathLst>
                <a:path extrusionOk="0" h="9342" w="11749">
                  <a:moveTo>
                    <a:pt x="11749" y="0"/>
                  </a:moveTo>
                  <a:lnTo>
                    <a:pt x="1" y="7476"/>
                  </a:lnTo>
                  <a:cubicBezTo>
                    <a:pt x="1" y="7476"/>
                    <a:pt x="11485" y="9256"/>
                    <a:pt x="11663" y="9341"/>
                  </a:cubicBezTo>
                  <a:lnTo>
                    <a:pt x="11749" y="0"/>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1"/>
            <p:cNvSpPr/>
            <p:nvPr/>
          </p:nvSpPr>
          <p:spPr>
            <a:xfrm>
              <a:off x="2539900" y="1499750"/>
              <a:ext cx="175900" cy="315950"/>
            </a:xfrm>
            <a:custGeom>
              <a:rect b="b" l="l" r="r" t="t"/>
              <a:pathLst>
                <a:path extrusionOk="0" h="12638" w="7036">
                  <a:moveTo>
                    <a:pt x="1" y="0"/>
                  </a:moveTo>
                  <a:cubicBezTo>
                    <a:pt x="1" y="1"/>
                    <a:pt x="1932" y="11341"/>
                    <a:pt x="1895" y="12537"/>
                  </a:cubicBezTo>
                  <a:lnTo>
                    <a:pt x="1895" y="12537"/>
                  </a:lnTo>
                  <a:cubicBezTo>
                    <a:pt x="2328" y="11651"/>
                    <a:pt x="7035" y="5247"/>
                    <a:pt x="7035" y="5247"/>
                  </a:cubicBezTo>
                  <a:lnTo>
                    <a:pt x="1" y="0"/>
                  </a:lnTo>
                  <a:close/>
                  <a:moveTo>
                    <a:pt x="1895" y="12537"/>
                  </a:moveTo>
                  <a:cubicBezTo>
                    <a:pt x="1863" y="12602"/>
                    <a:pt x="1855" y="12638"/>
                    <a:pt x="1873" y="12638"/>
                  </a:cubicBezTo>
                  <a:cubicBezTo>
                    <a:pt x="1886" y="12633"/>
                    <a:pt x="1893" y="12599"/>
                    <a:pt x="1895" y="12537"/>
                  </a:cubicBez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1"/>
            <p:cNvSpPr/>
            <p:nvPr/>
          </p:nvSpPr>
          <p:spPr>
            <a:xfrm>
              <a:off x="2715775" y="1581975"/>
              <a:ext cx="300300" cy="235875"/>
            </a:xfrm>
            <a:custGeom>
              <a:rect b="b" l="l" r="r" t="t"/>
              <a:pathLst>
                <a:path extrusionOk="0" h="9435" w="12012">
                  <a:moveTo>
                    <a:pt x="12011" y="1"/>
                  </a:moveTo>
                  <a:lnTo>
                    <a:pt x="0" y="1958"/>
                  </a:lnTo>
                  <a:lnTo>
                    <a:pt x="7654" y="9434"/>
                  </a:lnTo>
                  <a:lnTo>
                    <a:pt x="12011"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1"/>
            <p:cNvSpPr/>
            <p:nvPr/>
          </p:nvSpPr>
          <p:spPr>
            <a:xfrm>
              <a:off x="2907100" y="1691075"/>
              <a:ext cx="440575" cy="126775"/>
            </a:xfrm>
            <a:custGeom>
              <a:rect b="b" l="l" r="r" t="t"/>
              <a:pathLst>
                <a:path extrusionOk="0" h="5071" w="17623">
                  <a:moveTo>
                    <a:pt x="13614" y="1"/>
                  </a:moveTo>
                  <a:lnTo>
                    <a:pt x="1" y="5070"/>
                  </a:lnTo>
                  <a:lnTo>
                    <a:pt x="17622" y="4985"/>
                  </a:lnTo>
                  <a:lnTo>
                    <a:pt x="13614"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1"/>
            <p:cNvSpPr/>
            <p:nvPr/>
          </p:nvSpPr>
          <p:spPr>
            <a:xfrm>
              <a:off x="791125" y="1357350"/>
              <a:ext cx="2044825" cy="460500"/>
            </a:xfrm>
            <a:custGeom>
              <a:rect b="b" l="l" r="r" t="t"/>
              <a:pathLst>
                <a:path extrusionOk="0" h="18420" w="81793">
                  <a:moveTo>
                    <a:pt x="24834" y="0"/>
                  </a:moveTo>
                  <a:lnTo>
                    <a:pt x="17892" y="10053"/>
                  </a:lnTo>
                  <a:lnTo>
                    <a:pt x="13798" y="4094"/>
                  </a:lnTo>
                  <a:lnTo>
                    <a:pt x="449" y="17529"/>
                  </a:lnTo>
                  <a:lnTo>
                    <a:pt x="0" y="18419"/>
                  </a:lnTo>
                  <a:lnTo>
                    <a:pt x="81792" y="18419"/>
                  </a:lnTo>
                  <a:lnTo>
                    <a:pt x="71824" y="10765"/>
                  </a:lnTo>
                  <a:lnTo>
                    <a:pt x="53313" y="8808"/>
                  </a:lnTo>
                  <a:lnTo>
                    <a:pt x="37379" y="14774"/>
                  </a:lnTo>
                  <a:lnTo>
                    <a:pt x="248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1"/>
            <p:cNvSpPr/>
            <p:nvPr/>
          </p:nvSpPr>
          <p:spPr>
            <a:xfrm>
              <a:off x="1022500" y="1459700"/>
              <a:ext cx="378275" cy="358150"/>
            </a:xfrm>
            <a:custGeom>
              <a:rect b="b" l="l" r="r" t="t"/>
              <a:pathLst>
                <a:path extrusionOk="0" h="14326" w="15131">
                  <a:moveTo>
                    <a:pt x="4543" y="0"/>
                  </a:moveTo>
                  <a:lnTo>
                    <a:pt x="1" y="14325"/>
                  </a:lnTo>
                  <a:lnTo>
                    <a:pt x="15130" y="14325"/>
                  </a:lnTo>
                  <a:lnTo>
                    <a:pt x="45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1"/>
            <p:cNvSpPr/>
            <p:nvPr/>
          </p:nvSpPr>
          <p:spPr>
            <a:xfrm>
              <a:off x="1411950" y="1357350"/>
              <a:ext cx="402650" cy="460825"/>
            </a:xfrm>
            <a:custGeom>
              <a:rect b="b" l="l" r="r" t="t"/>
              <a:pathLst>
                <a:path extrusionOk="0" h="18433" w="16106">
                  <a:moveTo>
                    <a:pt x="1" y="0"/>
                  </a:moveTo>
                  <a:lnTo>
                    <a:pt x="1866" y="11748"/>
                  </a:lnTo>
                  <a:cubicBezTo>
                    <a:pt x="1866" y="11748"/>
                    <a:pt x="15330" y="18432"/>
                    <a:pt x="15995" y="18432"/>
                  </a:cubicBezTo>
                  <a:cubicBezTo>
                    <a:pt x="16012" y="18432"/>
                    <a:pt x="16020" y="18428"/>
                    <a:pt x="16020" y="18419"/>
                  </a:cubicBezTo>
                  <a:cubicBezTo>
                    <a:pt x="16106" y="18063"/>
                    <a:pt x="1" y="1"/>
                    <a:pt x="1" y="0"/>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1"/>
            <p:cNvSpPr/>
            <p:nvPr/>
          </p:nvSpPr>
          <p:spPr>
            <a:xfrm>
              <a:off x="1916825" y="1577525"/>
              <a:ext cx="669925" cy="240325"/>
            </a:xfrm>
            <a:custGeom>
              <a:rect b="b" l="l" r="r" t="t"/>
              <a:pathLst>
                <a:path extrusionOk="0" h="9613" w="26797">
                  <a:moveTo>
                    <a:pt x="8285" y="1"/>
                  </a:moveTo>
                  <a:cubicBezTo>
                    <a:pt x="8285" y="1"/>
                    <a:pt x="562" y="9268"/>
                    <a:pt x="27" y="9603"/>
                  </a:cubicBezTo>
                  <a:lnTo>
                    <a:pt x="27" y="9603"/>
                  </a:lnTo>
                  <a:cubicBezTo>
                    <a:pt x="907" y="9306"/>
                    <a:pt x="26796" y="1958"/>
                    <a:pt x="26796" y="1958"/>
                  </a:cubicBezTo>
                  <a:lnTo>
                    <a:pt x="8285" y="1"/>
                  </a:lnTo>
                  <a:close/>
                  <a:moveTo>
                    <a:pt x="27" y="9603"/>
                  </a:moveTo>
                  <a:cubicBezTo>
                    <a:pt x="9" y="9609"/>
                    <a:pt x="1" y="9612"/>
                    <a:pt x="5" y="9612"/>
                  </a:cubicBezTo>
                  <a:cubicBezTo>
                    <a:pt x="9" y="9612"/>
                    <a:pt x="17" y="9609"/>
                    <a:pt x="27" y="9603"/>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bottom diamonds 2">
  <p:cSld name="BLANK_1_1_2_1">
    <p:spTree>
      <p:nvGrpSpPr>
        <p:cNvPr id="344" name="Shape 344"/>
        <p:cNvGrpSpPr/>
        <p:nvPr/>
      </p:nvGrpSpPr>
      <p:grpSpPr>
        <a:xfrm>
          <a:off x="0" y="0"/>
          <a:ext cx="0" cy="0"/>
          <a:chOff x="0" y="0"/>
          <a:chExt cx="0" cy="0"/>
        </a:xfrm>
      </p:grpSpPr>
      <p:sp>
        <p:nvSpPr>
          <p:cNvPr id="345" name="Google Shape;345;p22"/>
          <p:cNvSpPr txBox="1"/>
          <p:nvPr>
            <p:ph type="title"/>
          </p:nvPr>
        </p:nvSpPr>
        <p:spPr>
          <a:xfrm>
            <a:off x="998050" y="778050"/>
            <a:ext cx="70473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p:txBody>
      </p:sp>
      <p:grpSp>
        <p:nvGrpSpPr>
          <p:cNvPr id="346" name="Google Shape;346;p22"/>
          <p:cNvGrpSpPr/>
          <p:nvPr/>
        </p:nvGrpSpPr>
        <p:grpSpPr>
          <a:xfrm rot="10800000">
            <a:off x="-96897" y="-403715"/>
            <a:ext cx="9256859" cy="1472729"/>
            <a:chOff x="791125" y="1357350"/>
            <a:chExt cx="2750025" cy="464950"/>
          </a:xfrm>
        </p:grpSpPr>
        <p:sp>
          <p:nvSpPr>
            <p:cNvPr id="347" name="Google Shape;347;p22"/>
            <p:cNvSpPr/>
            <p:nvPr/>
          </p:nvSpPr>
          <p:spPr>
            <a:xfrm>
              <a:off x="791125" y="1450800"/>
              <a:ext cx="369350" cy="360450"/>
            </a:xfrm>
            <a:custGeom>
              <a:rect b="b" l="l" r="r" t="t"/>
              <a:pathLst>
                <a:path extrusionOk="0" h="14418" w="14774">
                  <a:moveTo>
                    <a:pt x="0" y="0"/>
                  </a:moveTo>
                  <a:lnTo>
                    <a:pt x="0" y="14418"/>
                  </a:lnTo>
                  <a:lnTo>
                    <a:pt x="14774" y="720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2"/>
            <p:cNvSpPr/>
            <p:nvPr/>
          </p:nvSpPr>
          <p:spPr>
            <a:xfrm>
              <a:off x="2308525" y="1499750"/>
              <a:ext cx="1232625" cy="322550"/>
            </a:xfrm>
            <a:custGeom>
              <a:rect b="b" l="l" r="r" t="t"/>
              <a:pathLst>
                <a:path extrusionOk="0" h="12902" w="49305">
                  <a:moveTo>
                    <a:pt x="9256" y="0"/>
                  </a:moveTo>
                  <a:lnTo>
                    <a:pt x="0" y="12901"/>
                  </a:lnTo>
                  <a:lnTo>
                    <a:pt x="49219" y="12723"/>
                  </a:lnTo>
                  <a:lnTo>
                    <a:pt x="49305" y="178"/>
                  </a:lnTo>
                  <a:lnTo>
                    <a:pt x="37557" y="7654"/>
                  </a:lnTo>
                  <a:lnTo>
                    <a:pt x="28301" y="3290"/>
                  </a:lnTo>
                  <a:lnTo>
                    <a:pt x="16290" y="5247"/>
                  </a:lnTo>
                  <a:lnTo>
                    <a:pt x="92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2"/>
            <p:cNvSpPr/>
            <p:nvPr/>
          </p:nvSpPr>
          <p:spPr>
            <a:xfrm>
              <a:off x="3247425" y="1504200"/>
              <a:ext cx="293725" cy="233550"/>
            </a:xfrm>
            <a:custGeom>
              <a:rect b="b" l="l" r="r" t="t"/>
              <a:pathLst>
                <a:path extrusionOk="0" h="9342" w="11749">
                  <a:moveTo>
                    <a:pt x="11749" y="0"/>
                  </a:moveTo>
                  <a:lnTo>
                    <a:pt x="1" y="7476"/>
                  </a:lnTo>
                  <a:cubicBezTo>
                    <a:pt x="1" y="7476"/>
                    <a:pt x="11485" y="9256"/>
                    <a:pt x="11663" y="9341"/>
                  </a:cubicBezTo>
                  <a:lnTo>
                    <a:pt x="11749" y="0"/>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2"/>
            <p:cNvSpPr/>
            <p:nvPr/>
          </p:nvSpPr>
          <p:spPr>
            <a:xfrm>
              <a:off x="2539900" y="1499750"/>
              <a:ext cx="175900" cy="315950"/>
            </a:xfrm>
            <a:custGeom>
              <a:rect b="b" l="l" r="r" t="t"/>
              <a:pathLst>
                <a:path extrusionOk="0" h="12638" w="7036">
                  <a:moveTo>
                    <a:pt x="1" y="0"/>
                  </a:moveTo>
                  <a:cubicBezTo>
                    <a:pt x="1" y="1"/>
                    <a:pt x="1932" y="11341"/>
                    <a:pt x="1895" y="12537"/>
                  </a:cubicBezTo>
                  <a:lnTo>
                    <a:pt x="1895" y="12537"/>
                  </a:lnTo>
                  <a:cubicBezTo>
                    <a:pt x="2328" y="11651"/>
                    <a:pt x="7035" y="5247"/>
                    <a:pt x="7035" y="5247"/>
                  </a:cubicBezTo>
                  <a:lnTo>
                    <a:pt x="1" y="0"/>
                  </a:lnTo>
                  <a:close/>
                  <a:moveTo>
                    <a:pt x="1895" y="12537"/>
                  </a:moveTo>
                  <a:cubicBezTo>
                    <a:pt x="1863" y="12602"/>
                    <a:pt x="1855" y="12638"/>
                    <a:pt x="1873" y="12638"/>
                  </a:cubicBezTo>
                  <a:cubicBezTo>
                    <a:pt x="1886" y="12633"/>
                    <a:pt x="1893" y="12599"/>
                    <a:pt x="1895" y="12537"/>
                  </a:cubicBez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2"/>
            <p:cNvSpPr/>
            <p:nvPr/>
          </p:nvSpPr>
          <p:spPr>
            <a:xfrm>
              <a:off x="2715775" y="1581975"/>
              <a:ext cx="300300" cy="235875"/>
            </a:xfrm>
            <a:custGeom>
              <a:rect b="b" l="l" r="r" t="t"/>
              <a:pathLst>
                <a:path extrusionOk="0" h="9435" w="12012">
                  <a:moveTo>
                    <a:pt x="12011" y="1"/>
                  </a:moveTo>
                  <a:lnTo>
                    <a:pt x="0" y="1958"/>
                  </a:lnTo>
                  <a:lnTo>
                    <a:pt x="7654" y="9434"/>
                  </a:lnTo>
                  <a:lnTo>
                    <a:pt x="12011"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2"/>
            <p:cNvSpPr/>
            <p:nvPr/>
          </p:nvSpPr>
          <p:spPr>
            <a:xfrm>
              <a:off x="2907100" y="1691075"/>
              <a:ext cx="440575" cy="126775"/>
            </a:xfrm>
            <a:custGeom>
              <a:rect b="b" l="l" r="r" t="t"/>
              <a:pathLst>
                <a:path extrusionOk="0" h="5071" w="17623">
                  <a:moveTo>
                    <a:pt x="13614" y="1"/>
                  </a:moveTo>
                  <a:lnTo>
                    <a:pt x="1" y="5070"/>
                  </a:lnTo>
                  <a:lnTo>
                    <a:pt x="17622" y="4985"/>
                  </a:lnTo>
                  <a:lnTo>
                    <a:pt x="13614"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2"/>
            <p:cNvSpPr/>
            <p:nvPr/>
          </p:nvSpPr>
          <p:spPr>
            <a:xfrm>
              <a:off x="791125" y="1357350"/>
              <a:ext cx="2044825" cy="460500"/>
            </a:xfrm>
            <a:custGeom>
              <a:rect b="b" l="l" r="r" t="t"/>
              <a:pathLst>
                <a:path extrusionOk="0" h="18420" w="81793">
                  <a:moveTo>
                    <a:pt x="24834" y="0"/>
                  </a:moveTo>
                  <a:lnTo>
                    <a:pt x="17892" y="10053"/>
                  </a:lnTo>
                  <a:lnTo>
                    <a:pt x="13798" y="4094"/>
                  </a:lnTo>
                  <a:lnTo>
                    <a:pt x="449" y="17529"/>
                  </a:lnTo>
                  <a:lnTo>
                    <a:pt x="0" y="18419"/>
                  </a:lnTo>
                  <a:lnTo>
                    <a:pt x="81792" y="18419"/>
                  </a:lnTo>
                  <a:lnTo>
                    <a:pt x="71824" y="10765"/>
                  </a:lnTo>
                  <a:lnTo>
                    <a:pt x="53313" y="8808"/>
                  </a:lnTo>
                  <a:lnTo>
                    <a:pt x="37379" y="14774"/>
                  </a:lnTo>
                  <a:lnTo>
                    <a:pt x="248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2"/>
            <p:cNvSpPr/>
            <p:nvPr/>
          </p:nvSpPr>
          <p:spPr>
            <a:xfrm>
              <a:off x="1022500" y="1459700"/>
              <a:ext cx="378275" cy="358150"/>
            </a:xfrm>
            <a:custGeom>
              <a:rect b="b" l="l" r="r" t="t"/>
              <a:pathLst>
                <a:path extrusionOk="0" h="14326" w="15131">
                  <a:moveTo>
                    <a:pt x="4543" y="0"/>
                  </a:moveTo>
                  <a:lnTo>
                    <a:pt x="1" y="14325"/>
                  </a:lnTo>
                  <a:lnTo>
                    <a:pt x="15130" y="14325"/>
                  </a:lnTo>
                  <a:lnTo>
                    <a:pt x="45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2"/>
            <p:cNvSpPr/>
            <p:nvPr/>
          </p:nvSpPr>
          <p:spPr>
            <a:xfrm>
              <a:off x="1411950" y="1357350"/>
              <a:ext cx="402650" cy="460825"/>
            </a:xfrm>
            <a:custGeom>
              <a:rect b="b" l="l" r="r" t="t"/>
              <a:pathLst>
                <a:path extrusionOk="0" h="18433" w="16106">
                  <a:moveTo>
                    <a:pt x="1" y="0"/>
                  </a:moveTo>
                  <a:lnTo>
                    <a:pt x="1866" y="11748"/>
                  </a:lnTo>
                  <a:cubicBezTo>
                    <a:pt x="1866" y="11748"/>
                    <a:pt x="15330" y="18432"/>
                    <a:pt x="15995" y="18432"/>
                  </a:cubicBezTo>
                  <a:cubicBezTo>
                    <a:pt x="16012" y="18432"/>
                    <a:pt x="16020" y="18428"/>
                    <a:pt x="16020" y="18419"/>
                  </a:cubicBezTo>
                  <a:cubicBezTo>
                    <a:pt x="16106" y="18063"/>
                    <a:pt x="1" y="1"/>
                    <a:pt x="1" y="0"/>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2"/>
            <p:cNvSpPr/>
            <p:nvPr/>
          </p:nvSpPr>
          <p:spPr>
            <a:xfrm>
              <a:off x="1916825" y="1577525"/>
              <a:ext cx="669925" cy="240325"/>
            </a:xfrm>
            <a:custGeom>
              <a:rect b="b" l="l" r="r" t="t"/>
              <a:pathLst>
                <a:path extrusionOk="0" h="9613" w="26797">
                  <a:moveTo>
                    <a:pt x="8285" y="1"/>
                  </a:moveTo>
                  <a:cubicBezTo>
                    <a:pt x="8285" y="1"/>
                    <a:pt x="562" y="9268"/>
                    <a:pt x="27" y="9603"/>
                  </a:cubicBezTo>
                  <a:lnTo>
                    <a:pt x="27" y="9603"/>
                  </a:lnTo>
                  <a:cubicBezTo>
                    <a:pt x="907" y="9306"/>
                    <a:pt x="26796" y="1958"/>
                    <a:pt x="26796" y="1958"/>
                  </a:cubicBezTo>
                  <a:lnTo>
                    <a:pt x="8285" y="1"/>
                  </a:lnTo>
                  <a:close/>
                  <a:moveTo>
                    <a:pt x="27" y="9603"/>
                  </a:moveTo>
                  <a:cubicBezTo>
                    <a:pt x="9" y="9609"/>
                    <a:pt x="1" y="9612"/>
                    <a:pt x="5" y="9612"/>
                  </a:cubicBezTo>
                  <a:cubicBezTo>
                    <a:pt x="9" y="9612"/>
                    <a:pt x="17" y="9609"/>
                    <a:pt x="27" y="9603"/>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with corner diamonds">
  <p:cSld name="BLANK_1_1_1_2_1">
    <p:spTree>
      <p:nvGrpSpPr>
        <p:cNvPr id="357" name="Shape 357"/>
        <p:cNvGrpSpPr/>
        <p:nvPr/>
      </p:nvGrpSpPr>
      <p:grpSpPr>
        <a:xfrm>
          <a:off x="0" y="0"/>
          <a:ext cx="0" cy="0"/>
          <a:chOff x="0" y="0"/>
          <a:chExt cx="0" cy="0"/>
        </a:xfrm>
      </p:grpSpPr>
      <p:sp>
        <p:nvSpPr>
          <p:cNvPr id="358" name="Google Shape;358;p23"/>
          <p:cNvSpPr/>
          <p:nvPr/>
        </p:nvSpPr>
        <p:spPr>
          <a:xfrm>
            <a:off x="1125800" y="2768750"/>
            <a:ext cx="3783900" cy="10944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3"/>
          <p:cNvSpPr/>
          <p:nvPr/>
        </p:nvSpPr>
        <p:spPr>
          <a:xfrm rot="5400000">
            <a:off x="794650" y="2880300"/>
            <a:ext cx="514500" cy="4449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3"/>
          <p:cNvSpPr txBox="1"/>
          <p:nvPr>
            <p:ph type="title"/>
          </p:nvPr>
        </p:nvSpPr>
        <p:spPr>
          <a:xfrm>
            <a:off x="1059937" y="1453708"/>
            <a:ext cx="36048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Clr>
                <a:srgbClr val="3787C1"/>
              </a:buClr>
              <a:buSzPts val="1600"/>
              <a:buNone/>
              <a:defRPr sz="1600">
                <a:solidFill>
                  <a:srgbClr val="3787C1"/>
                </a:solidFill>
              </a:defRPr>
            </a:lvl2pPr>
            <a:lvl3pPr lvl="2" algn="l">
              <a:lnSpc>
                <a:spcPct val="100000"/>
              </a:lnSpc>
              <a:spcBef>
                <a:spcPts val="0"/>
              </a:spcBef>
              <a:spcAft>
                <a:spcPts val="0"/>
              </a:spcAft>
              <a:buClr>
                <a:srgbClr val="3787C1"/>
              </a:buClr>
              <a:buSzPts val="1600"/>
              <a:buNone/>
              <a:defRPr sz="1600">
                <a:solidFill>
                  <a:srgbClr val="3787C1"/>
                </a:solidFill>
              </a:defRPr>
            </a:lvl3pPr>
            <a:lvl4pPr lvl="3" algn="l">
              <a:lnSpc>
                <a:spcPct val="100000"/>
              </a:lnSpc>
              <a:spcBef>
                <a:spcPts val="0"/>
              </a:spcBef>
              <a:spcAft>
                <a:spcPts val="0"/>
              </a:spcAft>
              <a:buClr>
                <a:srgbClr val="3787C1"/>
              </a:buClr>
              <a:buSzPts val="1600"/>
              <a:buNone/>
              <a:defRPr sz="1600">
                <a:solidFill>
                  <a:srgbClr val="3787C1"/>
                </a:solidFill>
              </a:defRPr>
            </a:lvl4pPr>
            <a:lvl5pPr lvl="4" algn="l">
              <a:lnSpc>
                <a:spcPct val="100000"/>
              </a:lnSpc>
              <a:spcBef>
                <a:spcPts val="0"/>
              </a:spcBef>
              <a:spcAft>
                <a:spcPts val="0"/>
              </a:spcAft>
              <a:buClr>
                <a:srgbClr val="3787C1"/>
              </a:buClr>
              <a:buSzPts val="1600"/>
              <a:buNone/>
              <a:defRPr sz="1600">
                <a:solidFill>
                  <a:srgbClr val="3787C1"/>
                </a:solidFill>
              </a:defRPr>
            </a:lvl5pPr>
            <a:lvl6pPr lvl="5" algn="l">
              <a:lnSpc>
                <a:spcPct val="100000"/>
              </a:lnSpc>
              <a:spcBef>
                <a:spcPts val="0"/>
              </a:spcBef>
              <a:spcAft>
                <a:spcPts val="0"/>
              </a:spcAft>
              <a:buClr>
                <a:srgbClr val="3787C1"/>
              </a:buClr>
              <a:buSzPts val="1600"/>
              <a:buNone/>
              <a:defRPr sz="1600">
                <a:solidFill>
                  <a:srgbClr val="3787C1"/>
                </a:solidFill>
              </a:defRPr>
            </a:lvl6pPr>
            <a:lvl7pPr lvl="6" algn="l">
              <a:lnSpc>
                <a:spcPct val="100000"/>
              </a:lnSpc>
              <a:spcBef>
                <a:spcPts val="0"/>
              </a:spcBef>
              <a:spcAft>
                <a:spcPts val="0"/>
              </a:spcAft>
              <a:buClr>
                <a:srgbClr val="3787C1"/>
              </a:buClr>
              <a:buSzPts val="1600"/>
              <a:buNone/>
              <a:defRPr sz="1600">
                <a:solidFill>
                  <a:srgbClr val="3787C1"/>
                </a:solidFill>
              </a:defRPr>
            </a:lvl7pPr>
            <a:lvl8pPr lvl="7" algn="l">
              <a:lnSpc>
                <a:spcPct val="100000"/>
              </a:lnSpc>
              <a:spcBef>
                <a:spcPts val="0"/>
              </a:spcBef>
              <a:spcAft>
                <a:spcPts val="0"/>
              </a:spcAft>
              <a:buClr>
                <a:srgbClr val="3787C1"/>
              </a:buClr>
              <a:buSzPts val="1600"/>
              <a:buNone/>
              <a:defRPr sz="1600">
                <a:solidFill>
                  <a:srgbClr val="3787C1"/>
                </a:solidFill>
              </a:defRPr>
            </a:lvl8pPr>
            <a:lvl9pPr lvl="8" algn="l">
              <a:lnSpc>
                <a:spcPct val="100000"/>
              </a:lnSpc>
              <a:spcBef>
                <a:spcPts val="0"/>
              </a:spcBef>
              <a:spcAft>
                <a:spcPts val="0"/>
              </a:spcAft>
              <a:buClr>
                <a:srgbClr val="3787C1"/>
              </a:buClr>
              <a:buSzPts val="1600"/>
              <a:buNone/>
              <a:defRPr sz="1600">
                <a:solidFill>
                  <a:srgbClr val="3787C1"/>
                </a:solidFill>
              </a:defRPr>
            </a:lvl9pPr>
          </a:lstStyle>
          <a:p/>
        </p:txBody>
      </p:sp>
      <p:sp>
        <p:nvSpPr>
          <p:cNvPr id="361" name="Google Shape;361;p23"/>
          <p:cNvSpPr txBox="1"/>
          <p:nvPr>
            <p:ph idx="1" type="subTitle"/>
          </p:nvPr>
        </p:nvSpPr>
        <p:spPr>
          <a:xfrm>
            <a:off x="1059942" y="1687375"/>
            <a:ext cx="3279300" cy="62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362" name="Google Shape;362;p23"/>
          <p:cNvSpPr txBox="1"/>
          <p:nvPr>
            <p:ph idx="2" type="subTitle"/>
          </p:nvPr>
        </p:nvSpPr>
        <p:spPr>
          <a:xfrm>
            <a:off x="1415567" y="3019475"/>
            <a:ext cx="3279300" cy="62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grpSp>
        <p:nvGrpSpPr>
          <p:cNvPr id="363" name="Google Shape;363;p23"/>
          <p:cNvGrpSpPr/>
          <p:nvPr/>
        </p:nvGrpSpPr>
        <p:grpSpPr>
          <a:xfrm>
            <a:off x="-55763" y="-120842"/>
            <a:ext cx="3847741" cy="1271243"/>
            <a:chOff x="4070650" y="2144975"/>
            <a:chExt cx="1043625" cy="344800"/>
          </a:xfrm>
        </p:grpSpPr>
        <p:sp>
          <p:nvSpPr>
            <p:cNvPr id="364" name="Google Shape;364;p23"/>
            <p:cNvSpPr/>
            <p:nvPr/>
          </p:nvSpPr>
          <p:spPr>
            <a:xfrm>
              <a:off x="4691500" y="2144975"/>
              <a:ext cx="195825" cy="284825"/>
            </a:xfrm>
            <a:custGeom>
              <a:rect b="b" l="l" r="r" t="t"/>
              <a:pathLst>
                <a:path extrusionOk="0" h="11393" w="7833">
                  <a:moveTo>
                    <a:pt x="1" y="0"/>
                  </a:moveTo>
                  <a:lnTo>
                    <a:pt x="7298" y="11392"/>
                  </a:lnTo>
                  <a:lnTo>
                    <a:pt x="7832" y="0"/>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3"/>
            <p:cNvSpPr/>
            <p:nvPr/>
          </p:nvSpPr>
          <p:spPr>
            <a:xfrm>
              <a:off x="4873950" y="2144975"/>
              <a:ext cx="240325" cy="284825"/>
            </a:xfrm>
            <a:custGeom>
              <a:rect b="b" l="l" r="r" t="t"/>
              <a:pathLst>
                <a:path extrusionOk="0" h="11393" w="9613">
                  <a:moveTo>
                    <a:pt x="534" y="0"/>
                  </a:moveTo>
                  <a:lnTo>
                    <a:pt x="0" y="11392"/>
                  </a:lnTo>
                  <a:lnTo>
                    <a:pt x="961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3"/>
            <p:cNvSpPr/>
            <p:nvPr/>
          </p:nvSpPr>
          <p:spPr>
            <a:xfrm>
              <a:off x="4070650" y="2149425"/>
              <a:ext cx="429525" cy="284825"/>
            </a:xfrm>
            <a:custGeom>
              <a:rect b="b" l="l" r="r" t="t"/>
              <a:pathLst>
                <a:path extrusionOk="0" h="11393" w="17181">
                  <a:moveTo>
                    <a:pt x="1" y="0"/>
                  </a:moveTo>
                  <a:lnTo>
                    <a:pt x="1" y="11392"/>
                  </a:lnTo>
                  <a:lnTo>
                    <a:pt x="1718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3"/>
            <p:cNvSpPr/>
            <p:nvPr/>
          </p:nvSpPr>
          <p:spPr>
            <a:xfrm>
              <a:off x="4092900" y="2149425"/>
              <a:ext cx="360475" cy="273600"/>
            </a:xfrm>
            <a:custGeom>
              <a:rect b="b" l="l" r="r" t="t"/>
              <a:pathLst>
                <a:path extrusionOk="0" h="10944" w="14419">
                  <a:moveTo>
                    <a:pt x="1" y="0"/>
                  </a:moveTo>
                  <a:lnTo>
                    <a:pt x="6409" y="10944"/>
                  </a:lnTo>
                  <a:lnTo>
                    <a:pt x="1441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3"/>
            <p:cNvSpPr/>
            <p:nvPr/>
          </p:nvSpPr>
          <p:spPr>
            <a:xfrm>
              <a:off x="4253100" y="2149425"/>
              <a:ext cx="242625" cy="340350"/>
            </a:xfrm>
            <a:custGeom>
              <a:rect b="b" l="l" r="r" t="t"/>
              <a:pathLst>
                <a:path extrusionOk="0" h="13614" w="9705">
                  <a:moveTo>
                    <a:pt x="8010" y="0"/>
                  </a:moveTo>
                  <a:lnTo>
                    <a:pt x="1" y="10944"/>
                  </a:lnTo>
                  <a:lnTo>
                    <a:pt x="9705" y="13613"/>
                  </a:lnTo>
                  <a:lnTo>
                    <a:pt x="80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3"/>
            <p:cNvSpPr/>
            <p:nvPr/>
          </p:nvSpPr>
          <p:spPr>
            <a:xfrm>
              <a:off x="4453350" y="2149425"/>
              <a:ext cx="240325" cy="340350"/>
            </a:xfrm>
            <a:custGeom>
              <a:rect b="b" l="l" r="r" t="t"/>
              <a:pathLst>
                <a:path extrusionOk="0" h="13614" w="9613">
                  <a:moveTo>
                    <a:pt x="0" y="0"/>
                  </a:moveTo>
                  <a:lnTo>
                    <a:pt x="1695" y="13613"/>
                  </a:lnTo>
                  <a:lnTo>
                    <a:pt x="96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3"/>
            <p:cNvSpPr/>
            <p:nvPr/>
          </p:nvSpPr>
          <p:spPr>
            <a:xfrm>
              <a:off x="4495700" y="2149425"/>
              <a:ext cx="389300" cy="340350"/>
            </a:xfrm>
            <a:custGeom>
              <a:rect b="b" l="l" r="r" t="t"/>
              <a:pathLst>
                <a:path extrusionOk="0" h="13614" w="15572">
                  <a:moveTo>
                    <a:pt x="7918" y="0"/>
                  </a:moveTo>
                  <a:lnTo>
                    <a:pt x="1" y="13613"/>
                  </a:lnTo>
                  <a:lnTo>
                    <a:pt x="1557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1" name="Google Shape;371;p23"/>
          <p:cNvSpPr/>
          <p:nvPr/>
        </p:nvSpPr>
        <p:spPr>
          <a:xfrm>
            <a:off x="6306578" y="2497653"/>
            <a:ext cx="2889955" cy="2682471"/>
          </a:xfrm>
          <a:custGeom>
            <a:rect b="b" l="l" r="r" t="t"/>
            <a:pathLst>
              <a:path extrusionOk="0" h="32218" w="34710">
                <a:moveTo>
                  <a:pt x="34709" y="1"/>
                </a:moveTo>
                <a:lnTo>
                  <a:pt x="23937" y="6586"/>
                </a:lnTo>
                <a:lnTo>
                  <a:pt x="18156" y="17444"/>
                </a:lnTo>
                <a:lnTo>
                  <a:pt x="8722" y="18242"/>
                </a:lnTo>
                <a:lnTo>
                  <a:pt x="0" y="32218"/>
                </a:lnTo>
                <a:lnTo>
                  <a:pt x="0" y="32218"/>
                </a:lnTo>
                <a:lnTo>
                  <a:pt x="34709" y="32125"/>
                </a:lnTo>
                <a:lnTo>
                  <a:pt x="3470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3"/>
          <p:cNvSpPr/>
          <p:nvPr/>
        </p:nvSpPr>
        <p:spPr>
          <a:xfrm>
            <a:off x="8203502" y="3816666"/>
            <a:ext cx="993042" cy="548350"/>
          </a:xfrm>
          <a:custGeom>
            <a:rect b="b" l="l" r="r" t="t"/>
            <a:pathLst>
              <a:path extrusionOk="0" h="6586" w="11927">
                <a:moveTo>
                  <a:pt x="3204" y="0"/>
                </a:moveTo>
                <a:lnTo>
                  <a:pt x="0" y="6586"/>
                </a:lnTo>
                <a:lnTo>
                  <a:pt x="0" y="6586"/>
                </a:lnTo>
                <a:lnTo>
                  <a:pt x="11926" y="6315"/>
                </a:lnTo>
                <a:lnTo>
                  <a:pt x="3204"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3"/>
          <p:cNvSpPr/>
          <p:nvPr/>
        </p:nvSpPr>
        <p:spPr>
          <a:xfrm>
            <a:off x="5365152" y="3875947"/>
            <a:ext cx="2282406" cy="1311345"/>
          </a:xfrm>
          <a:custGeom>
            <a:rect b="b" l="l" r="r" t="t"/>
            <a:pathLst>
              <a:path extrusionOk="0" h="15750" w="27413">
                <a:moveTo>
                  <a:pt x="9435" y="0"/>
                </a:moveTo>
                <a:lnTo>
                  <a:pt x="1" y="15749"/>
                </a:lnTo>
                <a:lnTo>
                  <a:pt x="27412" y="15571"/>
                </a:lnTo>
                <a:lnTo>
                  <a:pt x="9435" y="0"/>
                </a:lnTo>
                <a:close/>
              </a:path>
            </a:pathLst>
          </a:custGeom>
          <a:solidFill>
            <a:srgbClr val="FEE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3"/>
          <p:cNvSpPr/>
          <p:nvPr/>
        </p:nvSpPr>
        <p:spPr>
          <a:xfrm>
            <a:off x="3023617" y="3875947"/>
            <a:ext cx="3127079" cy="1311345"/>
          </a:xfrm>
          <a:custGeom>
            <a:rect b="b" l="l" r="r" t="t"/>
            <a:pathLst>
              <a:path extrusionOk="0" h="15750" w="37558">
                <a:moveTo>
                  <a:pt x="37558" y="0"/>
                </a:moveTo>
                <a:lnTo>
                  <a:pt x="1" y="15486"/>
                </a:lnTo>
                <a:lnTo>
                  <a:pt x="28124" y="15749"/>
                </a:lnTo>
                <a:lnTo>
                  <a:pt x="3755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3"/>
          <p:cNvSpPr/>
          <p:nvPr/>
        </p:nvSpPr>
        <p:spPr>
          <a:xfrm>
            <a:off x="8299501" y="3046007"/>
            <a:ext cx="897043" cy="770738"/>
          </a:xfrm>
          <a:custGeom>
            <a:rect b="b" l="l" r="r" t="t"/>
            <a:pathLst>
              <a:path extrusionOk="0" h="9257" w="10774">
                <a:moveTo>
                  <a:pt x="1" y="0"/>
                </a:moveTo>
                <a:lnTo>
                  <a:pt x="2051" y="9256"/>
                </a:lnTo>
                <a:lnTo>
                  <a:pt x="10773" y="4094"/>
                </a:lnTo>
                <a:lnTo>
                  <a:pt x="1" y="0"/>
                </a:lnTo>
                <a:close/>
              </a:path>
            </a:pathLst>
          </a:custGeom>
          <a:solidFill>
            <a:srgbClr val="56B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3"/>
          <p:cNvSpPr/>
          <p:nvPr/>
        </p:nvSpPr>
        <p:spPr>
          <a:xfrm>
            <a:off x="8470269" y="3386875"/>
            <a:ext cx="726277" cy="955658"/>
          </a:xfrm>
          <a:custGeom>
            <a:rect b="b" l="l" r="r" t="t"/>
            <a:pathLst>
              <a:path extrusionOk="0" h="11478" w="8723">
                <a:moveTo>
                  <a:pt x="8722" y="0"/>
                </a:moveTo>
                <a:lnTo>
                  <a:pt x="0" y="5162"/>
                </a:lnTo>
                <a:lnTo>
                  <a:pt x="8722" y="11477"/>
                </a:lnTo>
                <a:lnTo>
                  <a:pt x="8722"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3"/>
          <p:cNvSpPr/>
          <p:nvPr/>
        </p:nvSpPr>
        <p:spPr>
          <a:xfrm>
            <a:off x="7818173" y="3046007"/>
            <a:ext cx="652176" cy="904120"/>
          </a:xfrm>
          <a:custGeom>
            <a:rect b="b" l="l" r="r" t="t"/>
            <a:pathLst>
              <a:path extrusionOk="0" h="10859" w="7833">
                <a:moveTo>
                  <a:pt x="5782" y="0"/>
                </a:moveTo>
                <a:lnTo>
                  <a:pt x="1" y="10858"/>
                </a:lnTo>
                <a:lnTo>
                  <a:pt x="1" y="10858"/>
                </a:lnTo>
                <a:lnTo>
                  <a:pt x="7832" y="9256"/>
                </a:lnTo>
                <a:lnTo>
                  <a:pt x="5782" y="0"/>
                </a:lnTo>
                <a:close/>
              </a:path>
            </a:pathLst>
          </a:custGeom>
          <a:solidFill>
            <a:srgbClr val="45AA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3"/>
          <p:cNvSpPr/>
          <p:nvPr/>
        </p:nvSpPr>
        <p:spPr>
          <a:xfrm>
            <a:off x="8203502" y="4342456"/>
            <a:ext cx="993042" cy="548434"/>
          </a:xfrm>
          <a:custGeom>
            <a:rect b="b" l="l" r="r" t="t"/>
            <a:pathLst>
              <a:path extrusionOk="0" h="6587" w="11927">
                <a:moveTo>
                  <a:pt x="11926" y="0"/>
                </a:moveTo>
                <a:lnTo>
                  <a:pt x="0" y="271"/>
                </a:lnTo>
                <a:lnTo>
                  <a:pt x="7562" y="6586"/>
                </a:lnTo>
                <a:lnTo>
                  <a:pt x="11926" y="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3"/>
          <p:cNvSpPr/>
          <p:nvPr/>
        </p:nvSpPr>
        <p:spPr>
          <a:xfrm>
            <a:off x="7358741" y="3950049"/>
            <a:ext cx="844839" cy="414968"/>
          </a:xfrm>
          <a:custGeom>
            <a:rect b="b" l="l" r="r" t="t"/>
            <a:pathLst>
              <a:path extrusionOk="0" h="4984" w="10147">
                <a:moveTo>
                  <a:pt x="5519" y="0"/>
                </a:moveTo>
                <a:lnTo>
                  <a:pt x="1" y="3382"/>
                </a:lnTo>
                <a:lnTo>
                  <a:pt x="10146" y="4984"/>
                </a:lnTo>
                <a:lnTo>
                  <a:pt x="5519" y="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3"/>
          <p:cNvSpPr/>
          <p:nvPr/>
        </p:nvSpPr>
        <p:spPr>
          <a:xfrm>
            <a:off x="7032693" y="3950049"/>
            <a:ext cx="785558" cy="281669"/>
          </a:xfrm>
          <a:custGeom>
            <a:rect b="b" l="l" r="r" t="t"/>
            <a:pathLst>
              <a:path extrusionOk="0" h="3383" w="9435">
                <a:moveTo>
                  <a:pt x="9435" y="0"/>
                </a:moveTo>
                <a:lnTo>
                  <a:pt x="1" y="798"/>
                </a:lnTo>
                <a:lnTo>
                  <a:pt x="3917" y="3382"/>
                </a:lnTo>
                <a:lnTo>
                  <a:pt x="9435" y="0"/>
                </a:lnTo>
                <a:close/>
              </a:path>
            </a:pathLst>
          </a:custGeom>
          <a:solidFill>
            <a:srgbClr val="1389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3"/>
          <p:cNvSpPr/>
          <p:nvPr/>
        </p:nvSpPr>
        <p:spPr>
          <a:xfrm>
            <a:off x="6580422" y="4016408"/>
            <a:ext cx="778398" cy="726277"/>
          </a:xfrm>
          <a:custGeom>
            <a:rect b="b" l="l" r="r" t="t"/>
            <a:pathLst>
              <a:path extrusionOk="0" h="8723" w="9349">
                <a:moveTo>
                  <a:pt x="5433" y="1"/>
                </a:moveTo>
                <a:lnTo>
                  <a:pt x="2" y="8720"/>
                </a:lnTo>
                <a:lnTo>
                  <a:pt x="2" y="8720"/>
                </a:lnTo>
                <a:cubicBezTo>
                  <a:pt x="153" y="8506"/>
                  <a:pt x="9349" y="2585"/>
                  <a:pt x="9349" y="2585"/>
                </a:cubicBezTo>
                <a:lnTo>
                  <a:pt x="5433" y="1"/>
                </a:lnTo>
                <a:close/>
                <a:moveTo>
                  <a:pt x="2" y="8720"/>
                </a:moveTo>
                <a:lnTo>
                  <a:pt x="2" y="8720"/>
                </a:lnTo>
                <a:cubicBezTo>
                  <a:pt x="1" y="8721"/>
                  <a:pt x="1" y="8722"/>
                  <a:pt x="0" y="8722"/>
                </a:cubicBezTo>
                <a:lnTo>
                  <a:pt x="2" y="872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3"/>
          <p:cNvSpPr/>
          <p:nvPr/>
        </p:nvSpPr>
        <p:spPr>
          <a:xfrm>
            <a:off x="7358741" y="4231636"/>
            <a:ext cx="844839" cy="540690"/>
          </a:xfrm>
          <a:custGeom>
            <a:rect b="b" l="l" r="r" t="t"/>
            <a:pathLst>
              <a:path extrusionOk="0" h="6494" w="10147">
                <a:moveTo>
                  <a:pt x="10141" y="1601"/>
                </a:moveTo>
                <a:lnTo>
                  <a:pt x="10146" y="1602"/>
                </a:lnTo>
                <a:cubicBezTo>
                  <a:pt x="10145" y="1602"/>
                  <a:pt x="10143" y="1601"/>
                  <a:pt x="10141" y="1601"/>
                </a:cubicBezTo>
                <a:close/>
                <a:moveTo>
                  <a:pt x="1" y="0"/>
                </a:moveTo>
                <a:lnTo>
                  <a:pt x="2934" y="6493"/>
                </a:lnTo>
                <a:cubicBezTo>
                  <a:pt x="2934" y="6493"/>
                  <a:pt x="9574" y="1601"/>
                  <a:pt x="10132" y="1601"/>
                </a:cubicBezTo>
                <a:cubicBezTo>
                  <a:pt x="10136" y="1601"/>
                  <a:pt x="10139" y="1601"/>
                  <a:pt x="10141" y="1601"/>
                </a:cubicBezTo>
                <a:lnTo>
                  <a:pt x="10141" y="1601"/>
                </a:lnTo>
                <a:lnTo>
                  <a:pt x="1"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3"/>
          <p:cNvSpPr/>
          <p:nvPr/>
        </p:nvSpPr>
        <p:spPr>
          <a:xfrm>
            <a:off x="6306578" y="4727785"/>
            <a:ext cx="1230083" cy="429871"/>
          </a:xfrm>
          <a:custGeom>
            <a:rect b="b" l="l" r="r" t="t"/>
            <a:pathLst>
              <a:path extrusionOk="0" h="5163" w="14774">
                <a:moveTo>
                  <a:pt x="3289" y="0"/>
                </a:moveTo>
                <a:lnTo>
                  <a:pt x="0" y="5162"/>
                </a:lnTo>
                <a:lnTo>
                  <a:pt x="14774" y="534"/>
                </a:lnTo>
                <a:lnTo>
                  <a:pt x="3289" y="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3"/>
          <p:cNvSpPr/>
          <p:nvPr/>
        </p:nvSpPr>
        <p:spPr>
          <a:xfrm>
            <a:off x="7603027" y="4757426"/>
            <a:ext cx="1200443" cy="400231"/>
          </a:xfrm>
          <a:custGeom>
            <a:rect b="b" l="l" r="r" t="t"/>
            <a:pathLst>
              <a:path extrusionOk="0" h="4807" w="14418">
                <a:moveTo>
                  <a:pt x="0" y="0"/>
                </a:moveTo>
                <a:lnTo>
                  <a:pt x="5518" y="4806"/>
                </a:lnTo>
                <a:lnTo>
                  <a:pt x="14418" y="712"/>
                </a:lnTo>
                <a:lnTo>
                  <a:pt x="0"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3"/>
          <p:cNvSpPr/>
          <p:nvPr/>
        </p:nvSpPr>
        <p:spPr>
          <a:xfrm>
            <a:off x="3342588" y="4113073"/>
            <a:ext cx="4549743" cy="1059400"/>
          </a:xfrm>
          <a:custGeom>
            <a:rect b="b" l="l" r="r" t="t"/>
            <a:pathLst>
              <a:path extrusionOk="0" h="12724" w="54645">
                <a:moveTo>
                  <a:pt x="35065" y="0"/>
                </a:moveTo>
                <a:lnTo>
                  <a:pt x="29191" y="798"/>
                </a:lnTo>
                <a:cubicBezTo>
                  <a:pt x="29191" y="798"/>
                  <a:pt x="0" y="12723"/>
                  <a:pt x="178" y="12723"/>
                </a:cubicBezTo>
                <a:lnTo>
                  <a:pt x="54645" y="12723"/>
                </a:lnTo>
                <a:cubicBezTo>
                  <a:pt x="54645" y="12723"/>
                  <a:pt x="49212" y="3738"/>
                  <a:pt x="48949" y="3738"/>
                </a:cubicBezTo>
                <a:cubicBezTo>
                  <a:pt x="48771" y="3738"/>
                  <a:pt x="43516" y="6586"/>
                  <a:pt x="43253" y="6671"/>
                </a:cubicBezTo>
                <a:cubicBezTo>
                  <a:pt x="43250" y="6672"/>
                  <a:pt x="43248" y="6672"/>
                  <a:pt x="43245" y="6672"/>
                </a:cubicBezTo>
                <a:cubicBezTo>
                  <a:pt x="42791" y="6672"/>
                  <a:pt x="35065" y="0"/>
                  <a:pt x="35065" y="0"/>
                </a:cubicBezTo>
                <a:close/>
              </a:path>
            </a:pathLst>
          </a:custGeom>
          <a:solidFill>
            <a:srgbClr val="FED8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3"/>
          <p:cNvSpPr/>
          <p:nvPr/>
        </p:nvSpPr>
        <p:spPr>
          <a:xfrm>
            <a:off x="6876830" y="4424218"/>
            <a:ext cx="541273" cy="748258"/>
          </a:xfrm>
          <a:custGeom>
            <a:rect b="b" l="l" r="r" t="t"/>
            <a:pathLst>
              <a:path extrusionOk="0" h="8987" w="6501">
                <a:moveTo>
                  <a:pt x="6501" y="1"/>
                </a:moveTo>
                <a:lnTo>
                  <a:pt x="805" y="2934"/>
                </a:lnTo>
                <a:lnTo>
                  <a:pt x="0" y="8986"/>
                </a:lnTo>
                <a:lnTo>
                  <a:pt x="65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3"/>
          <p:cNvSpPr/>
          <p:nvPr/>
        </p:nvSpPr>
        <p:spPr>
          <a:xfrm>
            <a:off x="5861967" y="4113073"/>
            <a:ext cx="1014939" cy="1074221"/>
          </a:xfrm>
          <a:custGeom>
            <a:rect b="b" l="l" r="r" t="t"/>
            <a:pathLst>
              <a:path extrusionOk="0" h="12902" w="12190">
                <a:moveTo>
                  <a:pt x="4806" y="0"/>
                </a:moveTo>
                <a:lnTo>
                  <a:pt x="0" y="12816"/>
                </a:lnTo>
                <a:lnTo>
                  <a:pt x="12189" y="12901"/>
                </a:lnTo>
                <a:cubicBezTo>
                  <a:pt x="12189" y="12901"/>
                  <a:pt x="5070" y="264"/>
                  <a:pt x="48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3"/>
          <p:cNvSpPr/>
          <p:nvPr/>
        </p:nvSpPr>
        <p:spPr>
          <a:xfrm>
            <a:off x="5765302" y="4113073"/>
            <a:ext cx="496896" cy="629612"/>
          </a:xfrm>
          <a:custGeom>
            <a:rect b="b" l="l" r="r" t="t"/>
            <a:pathLst>
              <a:path extrusionOk="0" h="7562" w="5968">
                <a:moveTo>
                  <a:pt x="5967" y="0"/>
                </a:moveTo>
                <a:lnTo>
                  <a:pt x="1" y="890"/>
                </a:lnTo>
                <a:lnTo>
                  <a:pt x="3119" y="7561"/>
                </a:lnTo>
                <a:lnTo>
                  <a:pt x="5967" y="0"/>
                </a:lnTo>
                <a:close/>
              </a:path>
            </a:pathLst>
          </a:custGeom>
          <a:solidFill>
            <a:srgbClr val="F7B7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3"/>
          <p:cNvSpPr/>
          <p:nvPr/>
        </p:nvSpPr>
        <p:spPr>
          <a:xfrm>
            <a:off x="5054008" y="4179432"/>
            <a:ext cx="978138" cy="563254"/>
          </a:xfrm>
          <a:custGeom>
            <a:rect b="b" l="l" r="r" t="t"/>
            <a:pathLst>
              <a:path extrusionOk="0" h="6765" w="11748">
                <a:moveTo>
                  <a:pt x="8636" y="1"/>
                </a:moveTo>
                <a:lnTo>
                  <a:pt x="0" y="3560"/>
                </a:lnTo>
                <a:lnTo>
                  <a:pt x="11748" y="6764"/>
                </a:lnTo>
                <a:lnTo>
                  <a:pt x="8636" y="1"/>
                </a:lnTo>
                <a:close/>
              </a:path>
            </a:pathLst>
          </a:custGeom>
          <a:solidFill>
            <a:srgbClr val="FEE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3"/>
          <p:cNvSpPr/>
          <p:nvPr/>
        </p:nvSpPr>
        <p:spPr>
          <a:xfrm>
            <a:off x="5054008" y="4475839"/>
            <a:ext cx="978138" cy="711457"/>
          </a:xfrm>
          <a:custGeom>
            <a:rect b="b" l="l" r="r" t="t"/>
            <a:pathLst>
              <a:path extrusionOk="0" h="8545" w="11748">
                <a:moveTo>
                  <a:pt x="0" y="0"/>
                </a:moveTo>
                <a:lnTo>
                  <a:pt x="9882" y="8544"/>
                </a:lnTo>
                <a:lnTo>
                  <a:pt x="11748" y="320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3"/>
          <p:cNvSpPr/>
          <p:nvPr/>
        </p:nvSpPr>
        <p:spPr>
          <a:xfrm>
            <a:off x="4624217" y="4475839"/>
            <a:ext cx="1237826" cy="711457"/>
          </a:xfrm>
          <a:custGeom>
            <a:rect b="b" l="l" r="r" t="t"/>
            <a:pathLst>
              <a:path extrusionOk="0" h="8545" w="14867">
                <a:moveTo>
                  <a:pt x="5162" y="0"/>
                </a:moveTo>
                <a:lnTo>
                  <a:pt x="0" y="8544"/>
                </a:lnTo>
                <a:lnTo>
                  <a:pt x="14866" y="8459"/>
                </a:lnTo>
                <a:lnTo>
                  <a:pt x="5162" y="0"/>
                </a:lnTo>
                <a:close/>
              </a:path>
            </a:pathLst>
          </a:custGeom>
          <a:solidFill>
            <a:srgbClr val="FEE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3"/>
          <p:cNvSpPr/>
          <p:nvPr/>
        </p:nvSpPr>
        <p:spPr>
          <a:xfrm>
            <a:off x="3061000" y="4351575"/>
            <a:ext cx="2129246" cy="835722"/>
          </a:xfrm>
          <a:custGeom>
            <a:rect b="b" l="l" r="r" t="t"/>
            <a:pathLst>
              <a:path extrusionOk="0" h="8545" w="20378">
                <a:moveTo>
                  <a:pt x="20377" y="0"/>
                </a:moveTo>
                <a:lnTo>
                  <a:pt x="0" y="8459"/>
                </a:lnTo>
                <a:lnTo>
                  <a:pt x="15215" y="8544"/>
                </a:lnTo>
                <a:lnTo>
                  <a:pt x="2037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1">
  <p:cSld name="BLANK_1_1_3">
    <p:spTree>
      <p:nvGrpSpPr>
        <p:cNvPr id="393" name="Shape 393"/>
        <p:cNvGrpSpPr/>
        <p:nvPr/>
      </p:nvGrpSpPr>
      <p:grpSpPr>
        <a:xfrm>
          <a:off x="0" y="0"/>
          <a:ext cx="0" cy="0"/>
          <a:chOff x="0" y="0"/>
          <a:chExt cx="0" cy="0"/>
        </a:xfrm>
      </p:grpSpPr>
      <p:sp>
        <p:nvSpPr>
          <p:cNvPr id="394" name="Google Shape;394;p24"/>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395" name="Google Shape;395;p24"/>
          <p:cNvSpPr txBox="1"/>
          <p:nvPr>
            <p:ph type="title"/>
          </p:nvPr>
        </p:nvSpPr>
        <p:spPr>
          <a:xfrm>
            <a:off x="5620691" y="1838562"/>
            <a:ext cx="24708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Clr>
                <a:srgbClr val="3787C1"/>
              </a:buClr>
              <a:buSzPts val="1600"/>
              <a:buNone/>
              <a:defRPr sz="1600">
                <a:solidFill>
                  <a:srgbClr val="3787C1"/>
                </a:solidFill>
              </a:defRPr>
            </a:lvl2pPr>
            <a:lvl3pPr lvl="2" algn="l">
              <a:lnSpc>
                <a:spcPct val="100000"/>
              </a:lnSpc>
              <a:spcBef>
                <a:spcPts val="0"/>
              </a:spcBef>
              <a:spcAft>
                <a:spcPts val="0"/>
              </a:spcAft>
              <a:buClr>
                <a:srgbClr val="3787C1"/>
              </a:buClr>
              <a:buSzPts val="1600"/>
              <a:buNone/>
              <a:defRPr sz="1600">
                <a:solidFill>
                  <a:srgbClr val="3787C1"/>
                </a:solidFill>
              </a:defRPr>
            </a:lvl3pPr>
            <a:lvl4pPr lvl="3" algn="l">
              <a:lnSpc>
                <a:spcPct val="100000"/>
              </a:lnSpc>
              <a:spcBef>
                <a:spcPts val="0"/>
              </a:spcBef>
              <a:spcAft>
                <a:spcPts val="0"/>
              </a:spcAft>
              <a:buClr>
                <a:srgbClr val="3787C1"/>
              </a:buClr>
              <a:buSzPts val="1600"/>
              <a:buNone/>
              <a:defRPr sz="1600">
                <a:solidFill>
                  <a:srgbClr val="3787C1"/>
                </a:solidFill>
              </a:defRPr>
            </a:lvl4pPr>
            <a:lvl5pPr lvl="4" algn="l">
              <a:lnSpc>
                <a:spcPct val="100000"/>
              </a:lnSpc>
              <a:spcBef>
                <a:spcPts val="0"/>
              </a:spcBef>
              <a:spcAft>
                <a:spcPts val="0"/>
              </a:spcAft>
              <a:buClr>
                <a:srgbClr val="3787C1"/>
              </a:buClr>
              <a:buSzPts val="1600"/>
              <a:buNone/>
              <a:defRPr sz="1600">
                <a:solidFill>
                  <a:srgbClr val="3787C1"/>
                </a:solidFill>
              </a:defRPr>
            </a:lvl5pPr>
            <a:lvl6pPr lvl="5" algn="l">
              <a:lnSpc>
                <a:spcPct val="100000"/>
              </a:lnSpc>
              <a:spcBef>
                <a:spcPts val="0"/>
              </a:spcBef>
              <a:spcAft>
                <a:spcPts val="0"/>
              </a:spcAft>
              <a:buClr>
                <a:srgbClr val="3787C1"/>
              </a:buClr>
              <a:buSzPts val="1600"/>
              <a:buNone/>
              <a:defRPr sz="1600">
                <a:solidFill>
                  <a:srgbClr val="3787C1"/>
                </a:solidFill>
              </a:defRPr>
            </a:lvl6pPr>
            <a:lvl7pPr lvl="6" algn="l">
              <a:lnSpc>
                <a:spcPct val="100000"/>
              </a:lnSpc>
              <a:spcBef>
                <a:spcPts val="0"/>
              </a:spcBef>
              <a:spcAft>
                <a:spcPts val="0"/>
              </a:spcAft>
              <a:buClr>
                <a:srgbClr val="3787C1"/>
              </a:buClr>
              <a:buSzPts val="1600"/>
              <a:buNone/>
              <a:defRPr sz="1600">
                <a:solidFill>
                  <a:srgbClr val="3787C1"/>
                </a:solidFill>
              </a:defRPr>
            </a:lvl7pPr>
            <a:lvl8pPr lvl="7" algn="l">
              <a:lnSpc>
                <a:spcPct val="100000"/>
              </a:lnSpc>
              <a:spcBef>
                <a:spcPts val="0"/>
              </a:spcBef>
              <a:spcAft>
                <a:spcPts val="0"/>
              </a:spcAft>
              <a:buClr>
                <a:srgbClr val="3787C1"/>
              </a:buClr>
              <a:buSzPts val="1600"/>
              <a:buNone/>
              <a:defRPr sz="1600">
                <a:solidFill>
                  <a:srgbClr val="3787C1"/>
                </a:solidFill>
              </a:defRPr>
            </a:lvl8pPr>
            <a:lvl9pPr lvl="8" algn="l">
              <a:lnSpc>
                <a:spcPct val="100000"/>
              </a:lnSpc>
              <a:spcBef>
                <a:spcPts val="0"/>
              </a:spcBef>
              <a:spcAft>
                <a:spcPts val="0"/>
              </a:spcAft>
              <a:buClr>
                <a:srgbClr val="3787C1"/>
              </a:buClr>
              <a:buSzPts val="1600"/>
              <a:buNone/>
              <a:defRPr sz="1600">
                <a:solidFill>
                  <a:srgbClr val="3787C1"/>
                </a:solidFill>
              </a:defRPr>
            </a:lvl9pPr>
          </a:lstStyle>
          <a:p/>
        </p:txBody>
      </p:sp>
      <p:sp>
        <p:nvSpPr>
          <p:cNvPr id="396" name="Google Shape;396;p24"/>
          <p:cNvSpPr txBox="1"/>
          <p:nvPr>
            <p:ph idx="1" type="subTitle"/>
          </p:nvPr>
        </p:nvSpPr>
        <p:spPr>
          <a:xfrm>
            <a:off x="5620691" y="2072237"/>
            <a:ext cx="2179800" cy="62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grpSp>
        <p:nvGrpSpPr>
          <p:cNvPr id="397" name="Google Shape;397;p24"/>
          <p:cNvGrpSpPr/>
          <p:nvPr/>
        </p:nvGrpSpPr>
        <p:grpSpPr>
          <a:xfrm>
            <a:off x="-56526" y="3777044"/>
            <a:ext cx="9256859" cy="1472729"/>
            <a:chOff x="791125" y="1357350"/>
            <a:chExt cx="2750025" cy="464950"/>
          </a:xfrm>
        </p:grpSpPr>
        <p:sp>
          <p:nvSpPr>
            <p:cNvPr id="398" name="Google Shape;398;p24"/>
            <p:cNvSpPr/>
            <p:nvPr/>
          </p:nvSpPr>
          <p:spPr>
            <a:xfrm>
              <a:off x="791125" y="1450800"/>
              <a:ext cx="369350" cy="360450"/>
            </a:xfrm>
            <a:custGeom>
              <a:rect b="b" l="l" r="r" t="t"/>
              <a:pathLst>
                <a:path extrusionOk="0" h="14418" w="14774">
                  <a:moveTo>
                    <a:pt x="0" y="0"/>
                  </a:moveTo>
                  <a:lnTo>
                    <a:pt x="0" y="14418"/>
                  </a:lnTo>
                  <a:lnTo>
                    <a:pt x="14774" y="720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4"/>
            <p:cNvSpPr/>
            <p:nvPr/>
          </p:nvSpPr>
          <p:spPr>
            <a:xfrm>
              <a:off x="2308525" y="1499750"/>
              <a:ext cx="1232625" cy="322550"/>
            </a:xfrm>
            <a:custGeom>
              <a:rect b="b" l="l" r="r" t="t"/>
              <a:pathLst>
                <a:path extrusionOk="0" h="12902" w="49305">
                  <a:moveTo>
                    <a:pt x="9256" y="0"/>
                  </a:moveTo>
                  <a:lnTo>
                    <a:pt x="0" y="12901"/>
                  </a:lnTo>
                  <a:lnTo>
                    <a:pt x="49219" y="12723"/>
                  </a:lnTo>
                  <a:lnTo>
                    <a:pt x="49305" y="178"/>
                  </a:lnTo>
                  <a:lnTo>
                    <a:pt x="37557" y="7654"/>
                  </a:lnTo>
                  <a:lnTo>
                    <a:pt x="28301" y="3290"/>
                  </a:lnTo>
                  <a:lnTo>
                    <a:pt x="16290" y="5247"/>
                  </a:lnTo>
                  <a:lnTo>
                    <a:pt x="92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4"/>
            <p:cNvSpPr/>
            <p:nvPr/>
          </p:nvSpPr>
          <p:spPr>
            <a:xfrm>
              <a:off x="3247425" y="1504200"/>
              <a:ext cx="293725" cy="233550"/>
            </a:xfrm>
            <a:custGeom>
              <a:rect b="b" l="l" r="r" t="t"/>
              <a:pathLst>
                <a:path extrusionOk="0" h="9342" w="11749">
                  <a:moveTo>
                    <a:pt x="11749" y="0"/>
                  </a:moveTo>
                  <a:lnTo>
                    <a:pt x="1" y="7476"/>
                  </a:lnTo>
                  <a:cubicBezTo>
                    <a:pt x="1" y="7476"/>
                    <a:pt x="11485" y="9256"/>
                    <a:pt x="11663" y="9341"/>
                  </a:cubicBezTo>
                  <a:lnTo>
                    <a:pt x="11749" y="0"/>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4"/>
            <p:cNvSpPr/>
            <p:nvPr/>
          </p:nvSpPr>
          <p:spPr>
            <a:xfrm>
              <a:off x="2539900" y="1499750"/>
              <a:ext cx="175900" cy="315950"/>
            </a:xfrm>
            <a:custGeom>
              <a:rect b="b" l="l" r="r" t="t"/>
              <a:pathLst>
                <a:path extrusionOk="0" h="12638" w="7036">
                  <a:moveTo>
                    <a:pt x="1" y="0"/>
                  </a:moveTo>
                  <a:cubicBezTo>
                    <a:pt x="1" y="1"/>
                    <a:pt x="1932" y="11341"/>
                    <a:pt x="1895" y="12537"/>
                  </a:cubicBezTo>
                  <a:lnTo>
                    <a:pt x="1895" y="12537"/>
                  </a:lnTo>
                  <a:cubicBezTo>
                    <a:pt x="2328" y="11651"/>
                    <a:pt x="7035" y="5247"/>
                    <a:pt x="7035" y="5247"/>
                  </a:cubicBezTo>
                  <a:lnTo>
                    <a:pt x="1" y="0"/>
                  </a:lnTo>
                  <a:close/>
                  <a:moveTo>
                    <a:pt x="1895" y="12537"/>
                  </a:moveTo>
                  <a:cubicBezTo>
                    <a:pt x="1863" y="12602"/>
                    <a:pt x="1855" y="12638"/>
                    <a:pt x="1873" y="12638"/>
                  </a:cubicBezTo>
                  <a:cubicBezTo>
                    <a:pt x="1886" y="12633"/>
                    <a:pt x="1893" y="12599"/>
                    <a:pt x="1895" y="12537"/>
                  </a:cubicBez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4"/>
            <p:cNvSpPr/>
            <p:nvPr/>
          </p:nvSpPr>
          <p:spPr>
            <a:xfrm>
              <a:off x="2715775" y="1581975"/>
              <a:ext cx="300300" cy="235875"/>
            </a:xfrm>
            <a:custGeom>
              <a:rect b="b" l="l" r="r" t="t"/>
              <a:pathLst>
                <a:path extrusionOk="0" h="9435" w="12012">
                  <a:moveTo>
                    <a:pt x="12011" y="1"/>
                  </a:moveTo>
                  <a:lnTo>
                    <a:pt x="0" y="1958"/>
                  </a:lnTo>
                  <a:lnTo>
                    <a:pt x="7654" y="9434"/>
                  </a:lnTo>
                  <a:lnTo>
                    <a:pt x="12011"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4"/>
            <p:cNvSpPr/>
            <p:nvPr/>
          </p:nvSpPr>
          <p:spPr>
            <a:xfrm>
              <a:off x="2907100" y="1691075"/>
              <a:ext cx="440575" cy="126775"/>
            </a:xfrm>
            <a:custGeom>
              <a:rect b="b" l="l" r="r" t="t"/>
              <a:pathLst>
                <a:path extrusionOk="0" h="5071" w="17623">
                  <a:moveTo>
                    <a:pt x="13614" y="1"/>
                  </a:moveTo>
                  <a:lnTo>
                    <a:pt x="1" y="5070"/>
                  </a:lnTo>
                  <a:lnTo>
                    <a:pt x="17622" y="4985"/>
                  </a:lnTo>
                  <a:lnTo>
                    <a:pt x="13614"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4"/>
            <p:cNvSpPr/>
            <p:nvPr/>
          </p:nvSpPr>
          <p:spPr>
            <a:xfrm>
              <a:off x="791125" y="1357350"/>
              <a:ext cx="2044825" cy="460500"/>
            </a:xfrm>
            <a:custGeom>
              <a:rect b="b" l="l" r="r" t="t"/>
              <a:pathLst>
                <a:path extrusionOk="0" h="18420" w="81793">
                  <a:moveTo>
                    <a:pt x="24834" y="0"/>
                  </a:moveTo>
                  <a:lnTo>
                    <a:pt x="17892" y="10053"/>
                  </a:lnTo>
                  <a:lnTo>
                    <a:pt x="13798" y="4094"/>
                  </a:lnTo>
                  <a:lnTo>
                    <a:pt x="449" y="17529"/>
                  </a:lnTo>
                  <a:lnTo>
                    <a:pt x="0" y="18419"/>
                  </a:lnTo>
                  <a:lnTo>
                    <a:pt x="81792" y="18419"/>
                  </a:lnTo>
                  <a:lnTo>
                    <a:pt x="71824" y="10765"/>
                  </a:lnTo>
                  <a:lnTo>
                    <a:pt x="53313" y="8808"/>
                  </a:lnTo>
                  <a:lnTo>
                    <a:pt x="37379" y="14774"/>
                  </a:lnTo>
                  <a:lnTo>
                    <a:pt x="248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4"/>
            <p:cNvSpPr/>
            <p:nvPr/>
          </p:nvSpPr>
          <p:spPr>
            <a:xfrm>
              <a:off x="1022500" y="1459700"/>
              <a:ext cx="378275" cy="358150"/>
            </a:xfrm>
            <a:custGeom>
              <a:rect b="b" l="l" r="r" t="t"/>
              <a:pathLst>
                <a:path extrusionOk="0" h="14326" w="15131">
                  <a:moveTo>
                    <a:pt x="4543" y="0"/>
                  </a:moveTo>
                  <a:lnTo>
                    <a:pt x="1" y="14325"/>
                  </a:lnTo>
                  <a:lnTo>
                    <a:pt x="15130" y="14325"/>
                  </a:lnTo>
                  <a:lnTo>
                    <a:pt x="45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4"/>
            <p:cNvSpPr/>
            <p:nvPr/>
          </p:nvSpPr>
          <p:spPr>
            <a:xfrm>
              <a:off x="1411950" y="1357350"/>
              <a:ext cx="402650" cy="460825"/>
            </a:xfrm>
            <a:custGeom>
              <a:rect b="b" l="l" r="r" t="t"/>
              <a:pathLst>
                <a:path extrusionOk="0" h="18433" w="16106">
                  <a:moveTo>
                    <a:pt x="1" y="0"/>
                  </a:moveTo>
                  <a:lnTo>
                    <a:pt x="1866" y="11748"/>
                  </a:lnTo>
                  <a:cubicBezTo>
                    <a:pt x="1866" y="11748"/>
                    <a:pt x="15330" y="18432"/>
                    <a:pt x="15995" y="18432"/>
                  </a:cubicBezTo>
                  <a:cubicBezTo>
                    <a:pt x="16012" y="18432"/>
                    <a:pt x="16020" y="18428"/>
                    <a:pt x="16020" y="18419"/>
                  </a:cubicBezTo>
                  <a:cubicBezTo>
                    <a:pt x="16106" y="18063"/>
                    <a:pt x="1" y="1"/>
                    <a:pt x="1" y="0"/>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4"/>
            <p:cNvSpPr/>
            <p:nvPr/>
          </p:nvSpPr>
          <p:spPr>
            <a:xfrm>
              <a:off x="1916825" y="1577525"/>
              <a:ext cx="669925" cy="240325"/>
            </a:xfrm>
            <a:custGeom>
              <a:rect b="b" l="l" r="r" t="t"/>
              <a:pathLst>
                <a:path extrusionOk="0" h="9613" w="26797">
                  <a:moveTo>
                    <a:pt x="8285" y="1"/>
                  </a:moveTo>
                  <a:cubicBezTo>
                    <a:pt x="8285" y="1"/>
                    <a:pt x="562" y="9268"/>
                    <a:pt x="27" y="9603"/>
                  </a:cubicBezTo>
                  <a:lnTo>
                    <a:pt x="27" y="9603"/>
                  </a:lnTo>
                  <a:cubicBezTo>
                    <a:pt x="907" y="9306"/>
                    <a:pt x="26796" y="1958"/>
                    <a:pt x="26796" y="1958"/>
                  </a:cubicBezTo>
                  <a:lnTo>
                    <a:pt x="8285" y="1"/>
                  </a:lnTo>
                  <a:close/>
                  <a:moveTo>
                    <a:pt x="27" y="9603"/>
                  </a:moveTo>
                  <a:cubicBezTo>
                    <a:pt x="9" y="9609"/>
                    <a:pt x="1" y="9612"/>
                    <a:pt x="5" y="9612"/>
                  </a:cubicBezTo>
                  <a:cubicBezTo>
                    <a:pt x="9" y="9612"/>
                    <a:pt x="17" y="9609"/>
                    <a:pt x="27" y="9603"/>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987">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2">
  <p:cSld name="BLANK_1_1_1_3">
    <p:spTree>
      <p:nvGrpSpPr>
        <p:cNvPr id="408" name="Shape 408"/>
        <p:cNvGrpSpPr/>
        <p:nvPr/>
      </p:nvGrpSpPr>
      <p:grpSpPr>
        <a:xfrm>
          <a:off x="0" y="0"/>
          <a:ext cx="0" cy="0"/>
          <a:chOff x="0" y="0"/>
          <a:chExt cx="0" cy="0"/>
        </a:xfrm>
      </p:grpSpPr>
      <p:grpSp>
        <p:nvGrpSpPr>
          <p:cNvPr id="409" name="Google Shape;409;p25"/>
          <p:cNvGrpSpPr/>
          <p:nvPr/>
        </p:nvGrpSpPr>
        <p:grpSpPr>
          <a:xfrm rot="1859154">
            <a:off x="3452517" y="708530"/>
            <a:ext cx="827083" cy="1032190"/>
            <a:chOff x="3651675" y="484508"/>
            <a:chExt cx="665528" cy="830571"/>
          </a:xfrm>
        </p:grpSpPr>
        <p:sp>
          <p:nvSpPr>
            <p:cNvPr id="410" name="Google Shape;410;p25"/>
            <p:cNvSpPr/>
            <p:nvPr/>
          </p:nvSpPr>
          <p:spPr>
            <a:xfrm>
              <a:off x="3651675" y="484508"/>
              <a:ext cx="353267" cy="830571"/>
            </a:xfrm>
            <a:custGeom>
              <a:rect b="b" l="l" r="r" t="t"/>
              <a:pathLst>
                <a:path extrusionOk="0" h="8993" w="3825">
                  <a:moveTo>
                    <a:pt x="3824" y="0"/>
                  </a:moveTo>
                  <a:lnTo>
                    <a:pt x="798" y="1339"/>
                  </a:lnTo>
                  <a:lnTo>
                    <a:pt x="1" y="8992"/>
                  </a:lnTo>
                  <a:lnTo>
                    <a:pt x="3824" y="0"/>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5"/>
            <p:cNvSpPr/>
            <p:nvPr/>
          </p:nvSpPr>
          <p:spPr>
            <a:xfrm>
              <a:off x="3651675" y="484508"/>
              <a:ext cx="665528" cy="830571"/>
            </a:xfrm>
            <a:custGeom>
              <a:rect b="b" l="l" r="r" t="t"/>
              <a:pathLst>
                <a:path extrusionOk="0" h="8993" w="7206">
                  <a:moveTo>
                    <a:pt x="3824" y="0"/>
                  </a:moveTo>
                  <a:lnTo>
                    <a:pt x="1" y="8992"/>
                  </a:lnTo>
                  <a:lnTo>
                    <a:pt x="7206" y="3738"/>
                  </a:lnTo>
                  <a:lnTo>
                    <a:pt x="382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2" name="Google Shape;412;p25"/>
          <p:cNvSpPr txBox="1"/>
          <p:nvPr>
            <p:ph type="title"/>
          </p:nvPr>
        </p:nvSpPr>
        <p:spPr>
          <a:xfrm>
            <a:off x="3099612" y="2751137"/>
            <a:ext cx="24708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Clr>
                <a:srgbClr val="3787C1"/>
              </a:buClr>
              <a:buSzPts val="1600"/>
              <a:buNone/>
              <a:defRPr sz="1600">
                <a:solidFill>
                  <a:srgbClr val="3787C1"/>
                </a:solidFill>
              </a:defRPr>
            </a:lvl2pPr>
            <a:lvl3pPr lvl="2" algn="l">
              <a:lnSpc>
                <a:spcPct val="100000"/>
              </a:lnSpc>
              <a:spcBef>
                <a:spcPts val="0"/>
              </a:spcBef>
              <a:spcAft>
                <a:spcPts val="0"/>
              </a:spcAft>
              <a:buClr>
                <a:srgbClr val="3787C1"/>
              </a:buClr>
              <a:buSzPts val="1600"/>
              <a:buNone/>
              <a:defRPr sz="1600">
                <a:solidFill>
                  <a:srgbClr val="3787C1"/>
                </a:solidFill>
              </a:defRPr>
            </a:lvl3pPr>
            <a:lvl4pPr lvl="3" algn="l">
              <a:lnSpc>
                <a:spcPct val="100000"/>
              </a:lnSpc>
              <a:spcBef>
                <a:spcPts val="0"/>
              </a:spcBef>
              <a:spcAft>
                <a:spcPts val="0"/>
              </a:spcAft>
              <a:buClr>
                <a:srgbClr val="3787C1"/>
              </a:buClr>
              <a:buSzPts val="1600"/>
              <a:buNone/>
              <a:defRPr sz="1600">
                <a:solidFill>
                  <a:srgbClr val="3787C1"/>
                </a:solidFill>
              </a:defRPr>
            </a:lvl4pPr>
            <a:lvl5pPr lvl="4" algn="l">
              <a:lnSpc>
                <a:spcPct val="100000"/>
              </a:lnSpc>
              <a:spcBef>
                <a:spcPts val="0"/>
              </a:spcBef>
              <a:spcAft>
                <a:spcPts val="0"/>
              </a:spcAft>
              <a:buClr>
                <a:srgbClr val="3787C1"/>
              </a:buClr>
              <a:buSzPts val="1600"/>
              <a:buNone/>
              <a:defRPr sz="1600">
                <a:solidFill>
                  <a:srgbClr val="3787C1"/>
                </a:solidFill>
              </a:defRPr>
            </a:lvl5pPr>
            <a:lvl6pPr lvl="5" algn="l">
              <a:lnSpc>
                <a:spcPct val="100000"/>
              </a:lnSpc>
              <a:spcBef>
                <a:spcPts val="0"/>
              </a:spcBef>
              <a:spcAft>
                <a:spcPts val="0"/>
              </a:spcAft>
              <a:buClr>
                <a:srgbClr val="3787C1"/>
              </a:buClr>
              <a:buSzPts val="1600"/>
              <a:buNone/>
              <a:defRPr sz="1600">
                <a:solidFill>
                  <a:srgbClr val="3787C1"/>
                </a:solidFill>
              </a:defRPr>
            </a:lvl6pPr>
            <a:lvl7pPr lvl="6" algn="l">
              <a:lnSpc>
                <a:spcPct val="100000"/>
              </a:lnSpc>
              <a:spcBef>
                <a:spcPts val="0"/>
              </a:spcBef>
              <a:spcAft>
                <a:spcPts val="0"/>
              </a:spcAft>
              <a:buClr>
                <a:srgbClr val="3787C1"/>
              </a:buClr>
              <a:buSzPts val="1600"/>
              <a:buNone/>
              <a:defRPr sz="1600">
                <a:solidFill>
                  <a:srgbClr val="3787C1"/>
                </a:solidFill>
              </a:defRPr>
            </a:lvl7pPr>
            <a:lvl8pPr lvl="7" algn="l">
              <a:lnSpc>
                <a:spcPct val="100000"/>
              </a:lnSpc>
              <a:spcBef>
                <a:spcPts val="0"/>
              </a:spcBef>
              <a:spcAft>
                <a:spcPts val="0"/>
              </a:spcAft>
              <a:buClr>
                <a:srgbClr val="3787C1"/>
              </a:buClr>
              <a:buSzPts val="1600"/>
              <a:buNone/>
              <a:defRPr sz="1600">
                <a:solidFill>
                  <a:srgbClr val="3787C1"/>
                </a:solidFill>
              </a:defRPr>
            </a:lvl8pPr>
            <a:lvl9pPr lvl="8" algn="l">
              <a:lnSpc>
                <a:spcPct val="100000"/>
              </a:lnSpc>
              <a:spcBef>
                <a:spcPts val="0"/>
              </a:spcBef>
              <a:spcAft>
                <a:spcPts val="0"/>
              </a:spcAft>
              <a:buClr>
                <a:srgbClr val="3787C1"/>
              </a:buClr>
              <a:buSzPts val="1600"/>
              <a:buNone/>
              <a:defRPr sz="1600">
                <a:solidFill>
                  <a:srgbClr val="3787C1"/>
                </a:solidFill>
              </a:defRPr>
            </a:lvl9pPr>
          </a:lstStyle>
          <a:p/>
        </p:txBody>
      </p:sp>
      <p:sp>
        <p:nvSpPr>
          <p:cNvPr id="413" name="Google Shape;413;p25"/>
          <p:cNvSpPr txBox="1"/>
          <p:nvPr>
            <p:ph idx="1" type="subTitle"/>
          </p:nvPr>
        </p:nvSpPr>
        <p:spPr>
          <a:xfrm>
            <a:off x="3099612" y="2984812"/>
            <a:ext cx="2179800" cy="62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414" name="Google Shape;414;p25"/>
          <p:cNvSpPr/>
          <p:nvPr/>
        </p:nvSpPr>
        <p:spPr>
          <a:xfrm>
            <a:off x="6306578" y="2497653"/>
            <a:ext cx="2889955" cy="2682471"/>
          </a:xfrm>
          <a:custGeom>
            <a:rect b="b" l="l" r="r" t="t"/>
            <a:pathLst>
              <a:path extrusionOk="0" h="32218" w="34710">
                <a:moveTo>
                  <a:pt x="34709" y="1"/>
                </a:moveTo>
                <a:lnTo>
                  <a:pt x="23937" y="6586"/>
                </a:lnTo>
                <a:lnTo>
                  <a:pt x="18156" y="17444"/>
                </a:lnTo>
                <a:lnTo>
                  <a:pt x="8722" y="18242"/>
                </a:lnTo>
                <a:lnTo>
                  <a:pt x="0" y="32218"/>
                </a:lnTo>
                <a:lnTo>
                  <a:pt x="0" y="32218"/>
                </a:lnTo>
                <a:lnTo>
                  <a:pt x="34709" y="32125"/>
                </a:lnTo>
                <a:lnTo>
                  <a:pt x="3470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5"/>
          <p:cNvSpPr/>
          <p:nvPr/>
        </p:nvSpPr>
        <p:spPr>
          <a:xfrm>
            <a:off x="8203502" y="3816666"/>
            <a:ext cx="993042" cy="548350"/>
          </a:xfrm>
          <a:custGeom>
            <a:rect b="b" l="l" r="r" t="t"/>
            <a:pathLst>
              <a:path extrusionOk="0" h="6586" w="11927">
                <a:moveTo>
                  <a:pt x="3204" y="0"/>
                </a:moveTo>
                <a:lnTo>
                  <a:pt x="0" y="6586"/>
                </a:lnTo>
                <a:lnTo>
                  <a:pt x="0" y="6586"/>
                </a:lnTo>
                <a:lnTo>
                  <a:pt x="11926" y="6315"/>
                </a:lnTo>
                <a:lnTo>
                  <a:pt x="3204"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5"/>
          <p:cNvSpPr/>
          <p:nvPr/>
        </p:nvSpPr>
        <p:spPr>
          <a:xfrm>
            <a:off x="5365152" y="3875947"/>
            <a:ext cx="2282406" cy="1311345"/>
          </a:xfrm>
          <a:custGeom>
            <a:rect b="b" l="l" r="r" t="t"/>
            <a:pathLst>
              <a:path extrusionOk="0" h="15750" w="27413">
                <a:moveTo>
                  <a:pt x="9435" y="0"/>
                </a:moveTo>
                <a:lnTo>
                  <a:pt x="1" y="15749"/>
                </a:lnTo>
                <a:lnTo>
                  <a:pt x="27412" y="15571"/>
                </a:lnTo>
                <a:lnTo>
                  <a:pt x="9435" y="0"/>
                </a:lnTo>
                <a:close/>
              </a:path>
            </a:pathLst>
          </a:custGeom>
          <a:solidFill>
            <a:srgbClr val="FEE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5"/>
          <p:cNvSpPr/>
          <p:nvPr/>
        </p:nvSpPr>
        <p:spPr>
          <a:xfrm>
            <a:off x="3023617" y="3875947"/>
            <a:ext cx="3127079" cy="1311345"/>
          </a:xfrm>
          <a:custGeom>
            <a:rect b="b" l="l" r="r" t="t"/>
            <a:pathLst>
              <a:path extrusionOk="0" h="15750" w="37558">
                <a:moveTo>
                  <a:pt x="37558" y="0"/>
                </a:moveTo>
                <a:lnTo>
                  <a:pt x="1" y="15486"/>
                </a:lnTo>
                <a:lnTo>
                  <a:pt x="28124" y="15749"/>
                </a:lnTo>
                <a:lnTo>
                  <a:pt x="3755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5"/>
          <p:cNvSpPr/>
          <p:nvPr/>
        </p:nvSpPr>
        <p:spPr>
          <a:xfrm>
            <a:off x="8299501" y="3046007"/>
            <a:ext cx="897043" cy="770738"/>
          </a:xfrm>
          <a:custGeom>
            <a:rect b="b" l="l" r="r" t="t"/>
            <a:pathLst>
              <a:path extrusionOk="0" h="9257" w="10774">
                <a:moveTo>
                  <a:pt x="1" y="0"/>
                </a:moveTo>
                <a:lnTo>
                  <a:pt x="2051" y="9256"/>
                </a:lnTo>
                <a:lnTo>
                  <a:pt x="10773" y="4094"/>
                </a:lnTo>
                <a:lnTo>
                  <a:pt x="1" y="0"/>
                </a:lnTo>
                <a:close/>
              </a:path>
            </a:pathLst>
          </a:custGeom>
          <a:solidFill>
            <a:srgbClr val="56B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5"/>
          <p:cNvSpPr/>
          <p:nvPr/>
        </p:nvSpPr>
        <p:spPr>
          <a:xfrm>
            <a:off x="8470269" y="3386875"/>
            <a:ext cx="726277" cy="955658"/>
          </a:xfrm>
          <a:custGeom>
            <a:rect b="b" l="l" r="r" t="t"/>
            <a:pathLst>
              <a:path extrusionOk="0" h="11478" w="8723">
                <a:moveTo>
                  <a:pt x="8722" y="0"/>
                </a:moveTo>
                <a:lnTo>
                  <a:pt x="0" y="5162"/>
                </a:lnTo>
                <a:lnTo>
                  <a:pt x="8722" y="11477"/>
                </a:lnTo>
                <a:lnTo>
                  <a:pt x="8722"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5"/>
          <p:cNvSpPr/>
          <p:nvPr/>
        </p:nvSpPr>
        <p:spPr>
          <a:xfrm>
            <a:off x="7818173" y="3046007"/>
            <a:ext cx="652176" cy="904120"/>
          </a:xfrm>
          <a:custGeom>
            <a:rect b="b" l="l" r="r" t="t"/>
            <a:pathLst>
              <a:path extrusionOk="0" h="10859" w="7833">
                <a:moveTo>
                  <a:pt x="5782" y="0"/>
                </a:moveTo>
                <a:lnTo>
                  <a:pt x="1" y="10858"/>
                </a:lnTo>
                <a:lnTo>
                  <a:pt x="1" y="10858"/>
                </a:lnTo>
                <a:lnTo>
                  <a:pt x="7832" y="9256"/>
                </a:lnTo>
                <a:lnTo>
                  <a:pt x="5782" y="0"/>
                </a:lnTo>
                <a:close/>
              </a:path>
            </a:pathLst>
          </a:custGeom>
          <a:solidFill>
            <a:srgbClr val="45AA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5"/>
          <p:cNvSpPr/>
          <p:nvPr/>
        </p:nvSpPr>
        <p:spPr>
          <a:xfrm>
            <a:off x="8203502" y="4342456"/>
            <a:ext cx="993042" cy="548434"/>
          </a:xfrm>
          <a:custGeom>
            <a:rect b="b" l="l" r="r" t="t"/>
            <a:pathLst>
              <a:path extrusionOk="0" h="6587" w="11927">
                <a:moveTo>
                  <a:pt x="11926" y="0"/>
                </a:moveTo>
                <a:lnTo>
                  <a:pt x="0" y="271"/>
                </a:lnTo>
                <a:lnTo>
                  <a:pt x="7562" y="6586"/>
                </a:lnTo>
                <a:lnTo>
                  <a:pt x="11926" y="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5"/>
          <p:cNvSpPr/>
          <p:nvPr/>
        </p:nvSpPr>
        <p:spPr>
          <a:xfrm>
            <a:off x="7358741" y="3950049"/>
            <a:ext cx="844839" cy="414968"/>
          </a:xfrm>
          <a:custGeom>
            <a:rect b="b" l="l" r="r" t="t"/>
            <a:pathLst>
              <a:path extrusionOk="0" h="4984" w="10147">
                <a:moveTo>
                  <a:pt x="5519" y="0"/>
                </a:moveTo>
                <a:lnTo>
                  <a:pt x="1" y="3382"/>
                </a:lnTo>
                <a:lnTo>
                  <a:pt x="10146" y="4984"/>
                </a:lnTo>
                <a:lnTo>
                  <a:pt x="5519" y="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5"/>
          <p:cNvSpPr/>
          <p:nvPr/>
        </p:nvSpPr>
        <p:spPr>
          <a:xfrm>
            <a:off x="7032693" y="3950049"/>
            <a:ext cx="785558" cy="281669"/>
          </a:xfrm>
          <a:custGeom>
            <a:rect b="b" l="l" r="r" t="t"/>
            <a:pathLst>
              <a:path extrusionOk="0" h="3383" w="9435">
                <a:moveTo>
                  <a:pt x="9435" y="0"/>
                </a:moveTo>
                <a:lnTo>
                  <a:pt x="1" y="798"/>
                </a:lnTo>
                <a:lnTo>
                  <a:pt x="3917" y="3382"/>
                </a:lnTo>
                <a:lnTo>
                  <a:pt x="9435" y="0"/>
                </a:lnTo>
                <a:close/>
              </a:path>
            </a:pathLst>
          </a:custGeom>
          <a:solidFill>
            <a:srgbClr val="1389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5"/>
          <p:cNvSpPr/>
          <p:nvPr/>
        </p:nvSpPr>
        <p:spPr>
          <a:xfrm>
            <a:off x="6580422" y="4016408"/>
            <a:ext cx="778398" cy="726277"/>
          </a:xfrm>
          <a:custGeom>
            <a:rect b="b" l="l" r="r" t="t"/>
            <a:pathLst>
              <a:path extrusionOk="0" h="8723" w="9349">
                <a:moveTo>
                  <a:pt x="5433" y="1"/>
                </a:moveTo>
                <a:lnTo>
                  <a:pt x="2" y="8720"/>
                </a:lnTo>
                <a:lnTo>
                  <a:pt x="2" y="8720"/>
                </a:lnTo>
                <a:cubicBezTo>
                  <a:pt x="153" y="8506"/>
                  <a:pt x="9349" y="2585"/>
                  <a:pt x="9349" y="2585"/>
                </a:cubicBezTo>
                <a:lnTo>
                  <a:pt x="5433" y="1"/>
                </a:lnTo>
                <a:close/>
                <a:moveTo>
                  <a:pt x="2" y="8720"/>
                </a:moveTo>
                <a:lnTo>
                  <a:pt x="2" y="8720"/>
                </a:lnTo>
                <a:cubicBezTo>
                  <a:pt x="1" y="8721"/>
                  <a:pt x="1" y="8722"/>
                  <a:pt x="0" y="8722"/>
                </a:cubicBezTo>
                <a:lnTo>
                  <a:pt x="2" y="872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5"/>
          <p:cNvSpPr/>
          <p:nvPr/>
        </p:nvSpPr>
        <p:spPr>
          <a:xfrm>
            <a:off x="7358741" y="4231636"/>
            <a:ext cx="844839" cy="540690"/>
          </a:xfrm>
          <a:custGeom>
            <a:rect b="b" l="l" r="r" t="t"/>
            <a:pathLst>
              <a:path extrusionOk="0" h="6494" w="10147">
                <a:moveTo>
                  <a:pt x="10141" y="1601"/>
                </a:moveTo>
                <a:lnTo>
                  <a:pt x="10146" y="1602"/>
                </a:lnTo>
                <a:cubicBezTo>
                  <a:pt x="10145" y="1602"/>
                  <a:pt x="10143" y="1601"/>
                  <a:pt x="10141" y="1601"/>
                </a:cubicBezTo>
                <a:close/>
                <a:moveTo>
                  <a:pt x="1" y="0"/>
                </a:moveTo>
                <a:lnTo>
                  <a:pt x="2934" y="6493"/>
                </a:lnTo>
                <a:cubicBezTo>
                  <a:pt x="2934" y="6493"/>
                  <a:pt x="9574" y="1601"/>
                  <a:pt x="10132" y="1601"/>
                </a:cubicBezTo>
                <a:cubicBezTo>
                  <a:pt x="10136" y="1601"/>
                  <a:pt x="10139" y="1601"/>
                  <a:pt x="10141" y="1601"/>
                </a:cubicBezTo>
                <a:lnTo>
                  <a:pt x="10141" y="1601"/>
                </a:lnTo>
                <a:lnTo>
                  <a:pt x="1"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5"/>
          <p:cNvSpPr/>
          <p:nvPr/>
        </p:nvSpPr>
        <p:spPr>
          <a:xfrm>
            <a:off x="6306578" y="4727785"/>
            <a:ext cx="1230083" cy="429871"/>
          </a:xfrm>
          <a:custGeom>
            <a:rect b="b" l="l" r="r" t="t"/>
            <a:pathLst>
              <a:path extrusionOk="0" h="5163" w="14774">
                <a:moveTo>
                  <a:pt x="3289" y="0"/>
                </a:moveTo>
                <a:lnTo>
                  <a:pt x="0" y="5162"/>
                </a:lnTo>
                <a:lnTo>
                  <a:pt x="14774" y="534"/>
                </a:lnTo>
                <a:lnTo>
                  <a:pt x="3289" y="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5"/>
          <p:cNvSpPr/>
          <p:nvPr/>
        </p:nvSpPr>
        <p:spPr>
          <a:xfrm>
            <a:off x="7603027" y="4757426"/>
            <a:ext cx="1200443" cy="400231"/>
          </a:xfrm>
          <a:custGeom>
            <a:rect b="b" l="l" r="r" t="t"/>
            <a:pathLst>
              <a:path extrusionOk="0" h="4807" w="14418">
                <a:moveTo>
                  <a:pt x="0" y="0"/>
                </a:moveTo>
                <a:lnTo>
                  <a:pt x="5518" y="4806"/>
                </a:lnTo>
                <a:lnTo>
                  <a:pt x="14418" y="712"/>
                </a:lnTo>
                <a:lnTo>
                  <a:pt x="0"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5"/>
          <p:cNvSpPr/>
          <p:nvPr/>
        </p:nvSpPr>
        <p:spPr>
          <a:xfrm>
            <a:off x="3342588" y="4113073"/>
            <a:ext cx="4549743" cy="1059400"/>
          </a:xfrm>
          <a:custGeom>
            <a:rect b="b" l="l" r="r" t="t"/>
            <a:pathLst>
              <a:path extrusionOk="0" h="12724" w="54645">
                <a:moveTo>
                  <a:pt x="35065" y="0"/>
                </a:moveTo>
                <a:lnTo>
                  <a:pt x="29191" y="798"/>
                </a:lnTo>
                <a:cubicBezTo>
                  <a:pt x="29191" y="798"/>
                  <a:pt x="0" y="12723"/>
                  <a:pt x="178" y="12723"/>
                </a:cubicBezTo>
                <a:lnTo>
                  <a:pt x="54645" y="12723"/>
                </a:lnTo>
                <a:cubicBezTo>
                  <a:pt x="54645" y="12723"/>
                  <a:pt x="49212" y="3738"/>
                  <a:pt x="48949" y="3738"/>
                </a:cubicBezTo>
                <a:cubicBezTo>
                  <a:pt x="48771" y="3738"/>
                  <a:pt x="43516" y="6586"/>
                  <a:pt x="43253" y="6671"/>
                </a:cubicBezTo>
                <a:cubicBezTo>
                  <a:pt x="43250" y="6672"/>
                  <a:pt x="43248" y="6672"/>
                  <a:pt x="43245" y="6672"/>
                </a:cubicBezTo>
                <a:cubicBezTo>
                  <a:pt x="42791" y="6672"/>
                  <a:pt x="35065" y="0"/>
                  <a:pt x="35065" y="0"/>
                </a:cubicBezTo>
                <a:close/>
              </a:path>
            </a:pathLst>
          </a:custGeom>
          <a:solidFill>
            <a:srgbClr val="FED8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5"/>
          <p:cNvSpPr/>
          <p:nvPr/>
        </p:nvSpPr>
        <p:spPr>
          <a:xfrm>
            <a:off x="6876830" y="4424218"/>
            <a:ext cx="541273" cy="748258"/>
          </a:xfrm>
          <a:custGeom>
            <a:rect b="b" l="l" r="r" t="t"/>
            <a:pathLst>
              <a:path extrusionOk="0" h="8987" w="6501">
                <a:moveTo>
                  <a:pt x="6501" y="1"/>
                </a:moveTo>
                <a:lnTo>
                  <a:pt x="805" y="2934"/>
                </a:lnTo>
                <a:lnTo>
                  <a:pt x="0" y="8986"/>
                </a:lnTo>
                <a:lnTo>
                  <a:pt x="65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5"/>
          <p:cNvSpPr/>
          <p:nvPr/>
        </p:nvSpPr>
        <p:spPr>
          <a:xfrm>
            <a:off x="5861967" y="4113073"/>
            <a:ext cx="1014939" cy="1074221"/>
          </a:xfrm>
          <a:custGeom>
            <a:rect b="b" l="l" r="r" t="t"/>
            <a:pathLst>
              <a:path extrusionOk="0" h="12902" w="12190">
                <a:moveTo>
                  <a:pt x="4806" y="0"/>
                </a:moveTo>
                <a:lnTo>
                  <a:pt x="0" y="12816"/>
                </a:lnTo>
                <a:lnTo>
                  <a:pt x="12189" y="12901"/>
                </a:lnTo>
                <a:cubicBezTo>
                  <a:pt x="12189" y="12901"/>
                  <a:pt x="5070" y="264"/>
                  <a:pt x="48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5"/>
          <p:cNvSpPr/>
          <p:nvPr/>
        </p:nvSpPr>
        <p:spPr>
          <a:xfrm>
            <a:off x="5765302" y="4113073"/>
            <a:ext cx="496896" cy="629612"/>
          </a:xfrm>
          <a:custGeom>
            <a:rect b="b" l="l" r="r" t="t"/>
            <a:pathLst>
              <a:path extrusionOk="0" h="7562" w="5968">
                <a:moveTo>
                  <a:pt x="5967" y="0"/>
                </a:moveTo>
                <a:lnTo>
                  <a:pt x="1" y="890"/>
                </a:lnTo>
                <a:lnTo>
                  <a:pt x="3119" y="7561"/>
                </a:lnTo>
                <a:lnTo>
                  <a:pt x="5967" y="0"/>
                </a:lnTo>
                <a:close/>
              </a:path>
            </a:pathLst>
          </a:custGeom>
          <a:solidFill>
            <a:srgbClr val="F7B7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5"/>
          <p:cNvSpPr/>
          <p:nvPr/>
        </p:nvSpPr>
        <p:spPr>
          <a:xfrm>
            <a:off x="5054008" y="4179432"/>
            <a:ext cx="978138" cy="563254"/>
          </a:xfrm>
          <a:custGeom>
            <a:rect b="b" l="l" r="r" t="t"/>
            <a:pathLst>
              <a:path extrusionOk="0" h="6765" w="11748">
                <a:moveTo>
                  <a:pt x="8636" y="1"/>
                </a:moveTo>
                <a:lnTo>
                  <a:pt x="0" y="3560"/>
                </a:lnTo>
                <a:lnTo>
                  <a:pt x="11748" y="6764"/>
                </a:lnTo>
                <a:lnTo>
                  <a:pt x="8636" y="1"/>
                </a:lnTo>
                <a:close/>
              </a:path>
            </a:pathLst>
          </a:custGeom>
          <a:solidFill>
            <a:srgbClr val="FEE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5"/>
          <p:cNvSpPr/>
          <p:nvPr/>
        </p:nvSpPr>
        <p:spPr>
          <a:xfrm>
            <a:off x="5054008" y="4475839"/>
            <a:ext cx="978138" cy="711457"/>
          </a:xfrm>
          <a:custGeom>
            <a:rect b="b" l="l" r="r" t="t"/>
            <a:pathLst>
              <a:path extrusionOk="0" h="8545" w="11748">
                <a:moveTo>
                  <a:pt x="0" y="0"/>
                </a:moveTo>
                <a:lnTo>
                  <a:pt x="9882" y="8544"/>
                </a:lnTo>
                <a:lnTo>
                  <a:pt x="11748" y="320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5"/>
          <p:cNvSpPr/>
          <p:nvPr/>
        </p:nvSpPr>
        <p:spPr>
          <a:xfrm>
            <a:off x="4624217" y="4475839"/>
            <a:ext cx="1237826" cy="711457"/>
          </a:xfrm>
          <a:custGeom>
            <a:rect b="b" l="l" r="r" t="t"/>
            <a:pathLst>
              <a:path extrusionOk="0" h="8545" w="14867">
                <a:moveTo>
                  <a:pt x="5162" y="0"/>
                </a:moveTo>
                <a:lnTo>
                  <a:pt x="0" y="8544"/>
                </a:lnTo>
                <a:lnTo>
                  <a:pt x="14866" y="8459"/>
                </a:lnTo>
                <a:lnTo>
                  <a:pt x="5162" y="0"/>
                </a:lnTo>
                <a:close/>
              </a:path>
            </a:pathLst>
          </a:custGeom>
          <a:solidFill>
            <a:srgbClr val="FEE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5"/>
          <p:cNvSpPr/>
          <p:nvPr/>
        </p:nvSpPr>
        <p:spPr>
          <a:xfrm>
            <a:off x="3061000" y="4351575"/>
            <a:ext cx="2129246" cy="835722"/>
          </a:xfrm>
          <a:custGeom>
            <a:rect b="b" l="l" r="r" t="t"/>
            <a:pathLst>
              <a:path extrusionOk="0" h="8545" w="20378">
                <a:moveTo>
                  <a:pt x="20377" y="0"/>
                </a:moveTo>
                <a:lnTo>
                  <a:pt x="0" y="8459"/>
                </a:lnTo>
                <a:lnTo>
                  <a:pt x="15215" y="8544"/>
                </a:lnTo>
                <a:lnTo>
                  <a:pt x="2037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3">
  <p:cSld name="BLANK_1_1_1_1">
    <p:spTree>
      <p:nvGrpSpPr>
        <p:cNvPr id="436" name="Shape 436"/>
        <p:cNvGrpSpPr/>
        <p:nvPr/>
      </p:nvGrpSpPr>
      <p:grpSpPr>
        <a:xfrm>
          <a:off x="0" y="0"/>
          <a:ext cx="0" cy="0"/>
          <a:chOff x="0" y="0"/>
          <a:chExt cx="0" cy="0"/>
        </a:xfrm>
      </p:grpSpPr>
      <p:sp>
        <p:nvSpPr>
          <p:cNvPr id="437" name="Google Shape;437;p26"/>
          <p:cNvSpPr txBox="1"/>
          <p:nvPr>
            <p:ph idx="12" type="sldNum"/>
          </p:nvPr>
        </p:nvSpPr>
        <p:spPr>
          <a:xfrm>
            <a:off x="8548658" y="47070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grpSp>
        <p:nvGrpSpPr>
          <p:cNvPr id="438" name="Google Shape;438;p26"/>
          <p:cNvGrpSpPr/>
          <p:nvPr/>
        </p:nvGrpSpPr>
        <p:grpSpPr>
          <a:xfrm flipH="1">
            <a:off x="5352587" y="-120842"/>
            <a:ext cx="3847741" cy="1271243"/>
            <a:chOff x="4070650" y="2144975"/>
            <a:chExt cx="1043625" cy="344800"/>
          </a:xfrm>
        </p:grpSpPr>
        <p:sp>
          <p:nvSpPr>
            <p:cNvPr id="439" name="Google Shape;439;p26"/>
            <p:cNvSpPr/>
            <p:nvPr/>
          </p:nvSpPr>
          <p:spPr>
            <a:xfrm>
              <a:off x="4691500" y="2144975"/>
              <a:ext cx="195825" cy="284825"/>
            </a:xfrm>
            <a:custGeom>
              <a:rect b="b" l="l" r="r" t="t"/>
              <a:pathLst>
                <a:path extrusionOk="0" h="11393" w="7833">
                  <a:moveTo>
                    <a:pt x="1" y="0"/>
                  </a:moveTo>
                  <a:lnTo>
                    <a:pt x="7298" y="11392"/>
                  </a:lnTo>
                  <a:lnTo>
                    <a:pt x="7832" y="0"/>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6"/>
            <p:cNvSpPr/>
            <p:nvPr/>
          </p:nvSpPr>
          <p:spPr>
            <a:xfrm>
              <a:off x="4873950" y="2144975"/>
              <a:ext cx="240325" cy="284825"/>
            </a:xfrm>
            <a:custGeom>
              <a:rect b="b" l="l" r="r" t="t"/>
              <a:pathLst>
                <a:path extrusionOk="0" h="11393" w="9613">
                  <a:moveTo>
                    <a:pt x="534" y="0"/>
                  </a:moveTo>
                  <a:lnTo>
                    <a:pt x="0" y="11392"/>
                  </a:lnTo>
                  <a:lnTo>
                    <a:pt x="961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6"/>
            <p:cNvSpPr/>
            <p:nvPr/>
          </p:nvSpPr>
          <p:spPr>
            <a:xfrm>
              <a:off x="4070650" y="2149425"/>
              <a:ext cx="429525" cy="284825"/>
            </a:xfrm>
            <a:custGeom>
              <a:rect b="b" l="l" r="r" t="t"/>
              <a:pathLst>
                <a:path extrusionOk="0" h="11393" w="17181">
                  <a:moveTo>
                    <a:pt x="1" y="0"/>
                  </a:moveTo>
                  <a:lnTo>
                    <a:pt x="1" y="11392"/>
                  </a:lnTo>
                  <a:lnTo>
                    <a:pt x="1718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6"/>
            <p:cNvSpPr/>
            <p:nvPr/>
          </p:nvSpPr>
          <p:spPr>
            <a:xfrm>
              <a:off x="4092900" y="2149425"/>
              <a:ext cx="360475" cy="273600"/>
            </a:xfrm>
            <a:custGeom>
              <a:rect b="b" l="l" r="r" t="t"/>
              <a:pathLst>
                <a:path extrusionOk="0" h="10944" w="14419">
                  <a:moveTo>
                    <a:pt x="1" y="0"/>
                  </a:moveTo>
                  <a:lnTo>
                    <a:pt x="6409" y="10944"/>
                  </a:lnTo>
                  <a:lnTo>
                    <a:pt x="1441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6"/>
            <p:cNvSpPr/>
            <p:nvPr/>
          </p:nvSpPr>
          <p:spPr>
            <a:xfrm>
              <a:off x="4253100" y="2149425"/>
              <a:ext cx="242625" cy="340350"/>
            </a:xfrm>
            <a:custGeom>
              <a:rect b="b" l="l" r="r" t="t"/>
              <a:pathLst>
                <a:path extrusionOk="0" h="13614" w="9705">
                  <a:moveTo>
                    <a:pt x="8010" y="0"/>
                  </a:moveTo>
                  <a:lnTo>
                    <a:pt x="1" y="10944"/>
                  </a:lnTo>
                  <a:lnTo>
                    <a:pt x="9705" y="13613"/>
                  </a:lnTo>
                  <a:lnTo>
                    <a:pt x="80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6"/>
            <p:cNvSpPr/>
            <p:nvPr/>
          </p:nvSpPr>
          <p:spPr>
            <a:xfrm>
              <a:off x="4453350" y="2149425"/>
              <a:ext cx="240325" cy="340350"/>
            </a:xfrm>
            <a:custGeom>
              <a:rect b="b" l="l" r="r" t="t"/>
              <a:pathLst>
                <a:path extrusionOk="0" h="13614" w="9613">
                  <a:moveTo>
                    <a:pt x="0" y="0"/>
                  </a:moveTo>
                  <a:lnTo>
                    <a:pt x="1695" y="13613"/>
                  </a:lnTo>
                  <a:lnTo>
                    <a:pt x="96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6"/>
            <p:cNvSpPr/>
            <p:nvPr/>
          </p:nvSpPr>
          <p:spPr>
            <a:xfrm>
              <a:off x="4495700" y="2149425"/>
              <a:ext cx="389300" cy="340350"/>
            </a:xfrm>
            <a:custGeom>
              <a:rect b="b" l="l" r="r" t="t"/>
              <a:pathLst>
                <a:path extrusionOk="0" h="13614" w="15572">
                  <a:moveTo>
                    <a:pt x="7918" y="0"/>
                  </a:moveTo>
                  <a:lnTo>
                    <a:pt x="1" y="13613"/>
                  </a:lnTo>
                  <a:lnTo>
                    <a:pt x="1557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6" name="Google Shape;446;p26"/>
          <p:cNvSpPr txBox="1"/>
          <p:nvPr>
            <p:ph type="title"/>
          </p:nvPr>
        </p:nvSpPr>
        <p:spPr>
          <a:xfrm>
            <a:off x="609262" y="1000374"/>
            <a:ext cx="2470800" cy="314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600"/>
              <a:buNone/>
              <a:defRPr sz="1600"/>
            </a:lvl1pPr>
            <a:lvl2pPr lvl="1" algn="r">
              <a:lnSpc>
                <a:spcPct val="100000"/>
              </a:lnSpc>
              <a:spcBef>
                <a:spcPts val="0"/>
              </a:spcBef>
              <a:spcAft>
                <a:spcPts val="0"/>
              </a:spcAft>
              <a:buClr>
                <a:srgbClr val="3787C1"/>
              </a:buClr>
              <a:buSzPts val="1600"/>
              <a:buNone/>
              <a:defRPr sz="1600">
                <a:solidFill>
                  <a:srgbClr val="3787C1"/>
                </a:solidFill>
              </a:defRPr>
            </a:lvl2pPr>
            <a:lvl3pPr lvl="2" algn="r">
              <a:lnSpc>
                <a:spcPct val="100000"/>
              </a:lnSpc>
              <a:spcBef>
                <a:spcPts val="0"/>
              </a:spcBef>
              <a:spcAft>
                <a:spcPts val="0"/>
              </a:spcAft>
              <a:buClr>
                <a:srgbClr val="3787C1"/>
              </a:buClr>
              <a:buSzPts val="1600"/>
              <a:buNone/>
              <a:defRPr sz="1600">
                <a:solidFill>
                  <a:srgbClr val="3787C1"/>
                </a:solidFill>
              </a:defRPr>
            </a:lvl3pPr>
            <a:lvl4pPr lvl="3" algn="r">
              <a:lnSpc>
                <a:spcPct val="100000"/>
              </a:lnSpc>
              <a:spcBef>
                <a:spcPts val="0"/>
              </a:spcBef>
              <a:spcAft>
                <a:spcPts val="0"/>
              </a:spcAft>
              <a:buClr>
                <a:srgbClr val="3787C1"/>
              </a:buClr>
              <a:buSzPts val="1600"/>
              <a:buNone/>
              <a:defRPr sz="1600">
                <a:solidFill>
                  <a:srgbClr val="3787C1"/>
                </a:solidFill>
              </a:defRPr>
            </a:lvl4pPr>
            <a:lvl5pPr lvl="4" algn="r">
              <a:lnSpc>
                <a:spcPct val="100000"/>
              </a:lnSpc>
              <a:spcBef>
                <a:spcPts val="0"/>
              </a:spcBef>
              <a:spcAft>
                <a:spcPts val="0"/>
              </a:spcAft>
              <a:buClr>
                <a:srgbClr val="3787C1"/>
              </a:buClr>
              <a:buSzPts val="1600"/>
              <a:buNone/>
              <a:defRPr sz="1600">
                <a:solidFill>
                  <a:srgbClr val="3787C1"/>
                </a:solidFill>
              </a:defRPr>
            </a:lvl5pPr>
            <a:lvl6pPr lvl="5" algn="r">
              <a:lnSpc>
                <a:spcPct val="100000"/>
              </a:lnSpc>
              <a:spcBef>
                <a:spcPts val="0"/>
              </a:spcBef>
              <a:spcAft>
                <a:spcPts val="0"/>
              </a:spcAft>
              <a:buClr>
                <a:srgbClr val="3787C1"/>
              </a:buClr>
              <a:buSzPts val="1600"/>
              <a:buNone/>
              <a:defRPr sz="1600">
                <a:solidFill>
                  <a:srgbClr val="3787C1"/>
                </a:solidFill>
              </a:defRPr>
            </a:lvl6pPr>
            <a:lvl7pPr lvl="6" algn="r">
              <a:lnSpc>
                <a:spcPct val="100000"/>
              </a:lnSpc>
              <a:spcBef>
                <a:spcPts val="0"/>
              </a:spcBef>
              <a:spcAft>
                <a:spcPts val="0"/>
              </a:spcAft>
              <a:buClr>
                <a:srgbClr val="3787C1"/>
              </a:buClr>
              <a:buSzPts val="1600"/>
              <a:buNone/>
              <a:defRPr sz="1600">
                <a:solidFill>
                  <a:srgbClr val="3787C1"/>
                </a:solidFill>
              </a:defRPr>
            </a:lvl7pPr>
            <a:lvl8pPr lvl="7" algn="r">
              <a:lnSpc>
                <a:spcPct val="100000"/>
              </a:lnSpc>
              <a:spcBef>
                <a:spcPts val="0"/>
              </a:spcBef>
              <a:spcAft>
                <a:spcPts val="0"/>
              </a:spcAft>
              <a:buClr>
                <a:srgbClr val="3787C1"/>
              </a:buClr>
              <a:buSzPts val="1600"/>
              <a:buNone/>
              <a:defRPr sz="1600">
                <a:solidFill>
                  <a:srgbClr val="3787C1"/>
                </a:solidFill>
              </a:defRPr>
            </a:lvl8pPr>
            <a:lvl9pPr lvl="8" algn="r">
              <a:lnSpc>
                <a:spcPct val="100000"/>
              </a:lnSpc>
              <a:spcBef>
                <a:spcPts val="0"/>
              </a:spcBef>
              <a:spcAft>
                <a:spcPts val="0"/>
              </a:spcAft>
              <a:buClr>
                <a:srgbClr val="3787C1"/>
              </a:buClr>
              <a:buSzPts val="1600"/>
              <a:buNone/>
              <a:defRPr sz="1600">
                <a:solidFill>
                  <a:srgbClr val="3787C1"/>
                </a:solidFill>
              </a:defRPr>
            </a:lvl9pPr>
          </a:lstStyle>
          <a:p/>
        </p:txBody>
      </p:sp>
      <p:sp>
        <p:nvSpPr>
          <p:cNvPr id="447" name="Google Shape;447;p26"/>
          <p:cNvSpPr txBox="1"/>
          <p:nvPr>
            <p:ph idx="1" type="subTitle"/>
          </p:nvPr>
        </p:nvSpPr>
        <p:spPr>
          <a:xfrm>
            <a:off x="900262" y="1234050"/>
            <a:ext cx="2179800" cy="623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grpSp>
        <p:nvGrpSpPr>
          <p:cNvPr id="448" name="Google Shape;448;p26"/>
          <p:cNvGrpSpPr/>
          <p:nvPr/>
        </p:nvGrpSpPr>
        <p:grpSpPr>
          <a:xfrm>
            <a:off x="-56526" y="3777044"/>
            <a:ext cx="9256859" cy="1472729"/>
            <a:chOff x="791125" y="1357350"/>
            <a:chExt cx="2750025" cy="464950"/>
          </a:xfrm>
        </p:grpSpPr>
        <p:sp>
          <p:nvSpPr>
            <p:cNvPr id="449" name="Google Shape;449;p26"/>
            <p:cNvSpPr/>
            <p:nvPr/>
          </p:nvSpPr>
          <p:spPr>
            <a:xfrm>
              <a:off x="791125" y="1450800"/>
              <a:ext cx="369350" cy="360450"/>
            </a:xfrm>
            <a:custGeom>
              <a:rect b="b" l="l" r="r" t="t"/>
              <a:pathLst>
                <a:path extrusionOk="0" h="14418" w="14774">
                  <a:moveTo>
                    <a:pt x="0" y="0"/>
                  </a:moveTo>
                  <a:lnTo>
                    <a:pt x="0" y="14418"/>
                  </a:lnTo>
                  <a:lnTo>
                    <a:pt x="14774" y="720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6"/>
            <p:cNvSpPr/>
            <p:nvPr/>
          </p:nvSpPr>
          <p:spPr>
            <a:xfrm>
              <a:off x="2308525" y="1499750"/>
              <a:ext cx="1232625" cy="322550"/>
            </a:xfrm>
            <a:custGeom>
              <a:rect b="b" l="l" r="r" t="t"/>
              <a:pathLst>
                <a:path extrusionOk="0" h="12902" w="49305">
                  <a:moveTo>
                    <a:pt x="9256" y="0"/>
                  </a:moveTo>
                  <a:lnTo>
                    <a:pt x="0" y="12901"/>
                  </a:lnTo>
                  <a:lnTo>
                    <a:pt x="49219" y="12723"/>
                  </a:lnTo>
                  <a:lnTo>
                    <a:pt x="49305" y="178"/>
                  </a:lnTo>
                  <a:lnTo>
                    <a:pt x="37557" y="7654"/>
                  </a:lnTo>
                  <a:lnTo>
                    <a:pt x="28301" y="3290"/>
                  </a:lnTo>
                  <a:lnTo>
                    <a:pt x="16290" y="5247"/>
                  </a:lnTo>
                  <a:lnTo>
                    <a:pt x="92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6"/>
            <p:cNvSpPr/>
            <p:nvPr/>
          </p:nvSpPr>
          <p:spPr>
            <a:xfrm>
              <a:off x="3247425" y="1504200"/>
              <a:ext cx="293725" cy="233550"/>
            </a:xfrm>
            <a:custGeom>
              <a:rect b="b" l="l" r="r" t="t"/>
              <a:pathLst>
                <a:path extrusionOk="0" h="9342" w="11749">
                  <a:moveTo>
                    <a:pt x="11749" y="0"/>
                  </a:moveTo>
                  <a:lnTo>
                    <a:pt x="1" y="7476"/>
                  </a:lnTo>
                  <a:cubicBezTo>
                    <a:pt x="1" y="7476"/>
                    <a:pt x="11485" y="9256"/>
                    <a:pt x="11663" y="9341"/>
                  </a:cubicBezTo>
                  <a:lnTo>
                    <a:pt x="11749" y="0"/>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6"/>
            <p:cNvSpPr/>
            <p:nvPr/>
          </p:nvSpPr>
          <p:spPr>
            <a:xfrm>
              <a:off x="2539900" y="1499750"/>
              <a:ext cx="175900" cy="315950"/>
            </a:xfrm>
            <a:custGeom>
              <a:rect b="b" l="l" r="r" t="t"/>
              <a:pathLst>
                <a:path extrusionOk="0" h="12638" w="7036">
                  <a:moveTo>
                    <a:pt x="1" y="0"/>
                  </a:moveTo>
                  <a:cubicBezTo>
                    <a:pt x="1" y="1"/>
                    <a:pt x="1932" y="11341"/>
                    <a:pt x="1895" y="12537"/>
                  </a:cubicBezTo>
                  <a:lnTo>
                    <a:pt x="1895" y="12537"/>
                  </a:lnTo>
                  <a:cubicBezTo>
                    <a:pt x="2328" y="11651"/>
                    <a:pt x="7035" y="5247"/>
                    <a:pt x="7035" y="5247"/>
                  </a:cubicBezTo>
                  <a:lnTo>
                    <a:pt x="1" y="0"/>
                  </a:lnTo>
                  <a:close/>
                  <a:moveTo>
                    <a:pt x="1895" y="12537"/>
                  </a:moveTo>
                  <a:cubicBezTo>
                    <a:pt x="1863" y="12602"/>
                    <a:pt x="1855" y="12638"/>
                    <a:pt x="1873" y="12638"/>
                  </a:cubicBezTo>
                  <a:cubicBezTo>
                    <a:pt x="1886" y="12633"/>
                    <a:pt x="1893" y="12599"/>
                    <a:pt x="1895" y="12537"/>
                  </a:cubicBez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6"/>
            <p:cNvSpPr/>
            <p:nvPr/>
          </p:nvSpPr>
          <p:spPr>
            <a:xfrm>
              <a:off x="2715775" y="1581975"/>
              <a:ext cx="300300" cy="235875"/>
            </a:xfrm>
            <a:custGeom>
              <a:rect b="b" l="l" r="r" t="t"/>
              <a:pathLst>
                <a:path extrusionOk="0" h="9435" w="12012">
                  <a:moveTo>
                    <a:pt x="12011" y="1"/>
                  </a:moveTo>
                  <a:lnTo>
                    <a:pt x="0" y="1958"/>
                  </a:lnTo>
                  <a:lnTo>
                    <a:pt x="7654" y="9434"/>
                  </a:lnTo>
                  <a:lnTo>
                    <a:pt x="12011"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6"/>
            <p:cNvSpPr/>
            <p:nvPr/>
          </p:nvSpPr>
          <p:spPr>
            <a:xfrm>
              <a:off x="2907100" y="1691075"/>
              <a:ext cx="440575" cy="126775"/>
            </a:xfrm>
            <a:custGeom>
              <a:rect b="b" l="l" r="r" t="t"/>
              <a:pathLst>
                <a:path extrusionOk="0" h="5071" w="17623">
                  <a:moveTo>
                    <a:pt x="13614" y="1"/>
                  </a:moveTo>
                  <a:lnTo>
                    <a:pt x="1" y="5070"/>
                  </a:lnTo>
                  <a:lnTo>
                    <a:pt x="17622" y="4985"/>
                  </a:lnTo>
                  <a:lnTo>
                    <a:pt x="13614"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6"/>
            <p:cNvSpPr/>
            <p:nvPr/>
          </p:nvSpPr>
          <p:spPr>
            <a:xfrm>
              <a:off x="791125" y="1357350"/>
              <a:ext cx="2044825" cy="460500"/>
            </a:xfrm>
            <a:custGeom>
              <a:rect b="b" l="l" r="r" t="t"/>
              <a:pathLst>
                <a:path extrusionOk="0" h="18420" w="81793">
                  <a:moveTo>
                    <a:pt x="24834" y="0"/>
                  </a:moveTo>
                  <a:lnTo>
                    <a:pt x="17892" y="10053"/>
                  </a:lnTo>
                  <a:lnTo>
                    <a:pt x="13798" y="4094"/>
                  </a:lnTo>
                  <a:lnTo>
                    <a:pt x="449" y="17529"/>
                  </a:lnTo>
                  <a:lnTo>
                    <a:pt x="0" y="18419"/>
                  </a:lnTo>
                  <a:lnTo>
                    <a:pt x="81792" y="18419"/>
                  </a:lnTo>
                  <a:lnTo>
                    <a:pt x="71824" y="10765"/>
                  </a:lnTo>
                  <a:lnTo>
                    <a:pt x="53313" y="8808"/>
                  </a:lnTo>
                  <a:lnTo>
                    <a:pt x="37379" y="14774"/>
                  </a:lnTo>
                  <a:lnTo>
                    <a:pt x="248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6"/>
            <p:cNvSpPr/>
            <p:nvPr/>
          </p:nvSpPr>
          <p:spPr>
            <a:xfrm>
              <a:off x="1022500" y="1459700"/>
              <a:ext cx="378275" cy="358150"/>
            </a:xfrm>
            <a:custGeom>
              <a:rect b="b" l="l" r="r" t="t"/>
              <a:pathLst>
                <a:path extrusionOk="0" h="14326" w="15131">
                  <a:moveTo>
                    <a:pt x="4543" y="0"/>
                  </a:moveTo>
                  <a:lnTo>
                    <a:pt x="1" y="14325"/>
                  </a:lnTo>
                  <a:lnTo>
                    <a:pt x="15130" y="14325"/>
                  </a:lnTo>
                  <a:lnTo>
                    <a:pt x="45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6"/>
            <p:cNvSpPr/>
            <p:nvPr/>
          </p:nvSpPr>
          <p:spPr>
            <a:xfrm>
              <a:off x="1411950" y="1357350"/>
              <a:ext cx="402650" cy="460825"/>
            </a:xfrm>
            <a:custGeom>
              <a:rect b="b" l="l" r="r" t="t"/>
              <a:pathLst>
                <a:path extrusionOk="0" h="18433" w="16106">
                  <a:moveTo>
                    <a:pt x="1" y="0"/>
                  </a:moveTo>
                  <a:lnTo>
                    <a:pt x="1866" y="11748"/>
                  </a:lnTo>
                  <a:cubicBezTo>
                    <a:pt x="1866" y="11748"/>
                    <a:pt x="15330" y="18432"/>
                    <a:pt x="15995" y="18432"/>
                  </a:cubicBezTo>
                  <a:cubicBezTo>
                    <a:pt x="16012" y="18432"/>
                    <a:pt x="16020" y="18428"/>
                    <a:pt x="16020" y="18419"/>
                  </a:cubicBezTo>
                  <a:cubicBezTo>
                    <a:pt x="16106" y="18063"/>
                    <a:pt x="1" y="1"/>
                    <a:pt x="1" y="0"/>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6"/>
            <p:cNvSpPr/>
            <p:nvPr/>
          </p:nvSpPr>
          <p:spPr>
            <a:xfrm>
              <a:off x="1916825" y="1577525"/>
              <a:ext cx="669925" cy="240325"/>
            </a:xfrm>
            <a:custGeom>
              <a:rect b="b" l="l" r="r" t="t"/>
              <a:pathLst>
                <a:path extrusionOk="0" h="9613" w="26797">
                  <a:moveTo>
                    <a:pt x="8285" y="1"/>
                  </a:moveTo>
                  <a:cubicBezTo>
                    <a:pt x="8285" y="1"/>
                    <a:pt x="562" y="9268"/>
                    <a:pt x="27" y="9603"/>
                  </a:cubicBezTo>
                  <a:lnTo>
                    <a:pt x="27" y="9603"/>
                  </a:lnTo>
                  <a:cubicBezTo>
                    <a:pt x="907" y="9306"/>
                    <a:pt x="26796" y="1958"/>
                    <a:pt x="26796" y="1958"/>
                  </a:cubicBezTo>
                  <a:lnTo>
                    <a:pt x="8285" y="1"/>
                  </a:lnTo>
                  <a:close/>
                  <a:moveTo>
                    <a:pt x="27" y="9603"/>
                  </a:moveTo>
                  <a:cubicBezTo>
                    <a:pt x="9" y="9609"/>
                    <a:pt x="1" y="9612"/>
                    <a:pt x="5" y="9612"/>
                  </a:cubicBezTo>
                  <a:cubicBezTo>
                    <a:pt x="9" y="9612"/>
                    <a:pt x="17" y="9609"/>
                    <a:pt x="27" y="9603"/>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blipFill>
          <a:blip r:embed="rId2">
            <a:alphaModFix/>
          </a:blip>
          <a:stretch>
            <a:fillRect/>
          </a:stretch>
        </a:blipFill>
      </p:bgPr>
    </p:bg>
    <p:spTree>
      <p:nvGrpSpPr>
        <p:cNvPr id="459" name="Shape 459"/>
        <p:cNvGrpSpPr/>
        <p:nvPr/>
      </p:nvGrpSpPr>
      <p:grpSpPr>
        <a:xfrm>
          <a:off x="0" y="0"/>
          <a:ext cx="0" cy="0"/>
          <a:chOff x="0" y="0"/>
          <a:chExt cx="0" cy="0"/>
        </a:xfrm>
      </p:grpSpPr>
      <p:sp>
        <p:nvSpPr>
          <p:cNvPr id="460" name="Google Shape;460;p27"/>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461" name="Google Shape;461;p27"/>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6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12">
    <p:bg>
      <p:bgPr>
        <a:blipFill>
          <a:blip r:embed="rId2">
            <a:alphaModFix/>
          </a:blip>
          <a:stretch>
            <a:fillRect/>
          </a:stretch>
        </a:blipFill>
      </p:bgPr>
    </p:bg>
    <p:spTree>
      <p:nvGrpSpPr>
        <p:cNvPr id="462" name="Shape 462"/>
        <p:cNvGrpSpPr/>
        <p:nvPr/>
      </p:nvGrpSpPr>
      <p:grpSpPr>
        <a:xfrm>
          <a:off x="0" y="0"/>
          <a:ext cx="0" cy="0"/>
          <a:chOff x="0" y="0"/>
          <a:chExt cx="0" cy="0"/>
        </a:xfrm>
      </p:grpSpPr>
      <p:sp>
        <p:nvSpPr>
          <p:cNvPr id="463" name="Google Shape;463;p28"/>
          <p:cNvSpPr txBox="1"/>
          <p:nvPr>
            <p:ph type="ctrTitle"/>
          </p:nvPr>
        </p:nvSpPr>
        <p:spPr>
          <a:xfrm>
            <a:off x="2638350" y="376498"/>
            <a:ext cx="3867300" cy="20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464" name="Google Shape;464;p28"/>
          <p:cNvSpPr txBox="1"/>
          <p:nvPr>
            <p:ph idx="1" type="subTitle"/>
          </p:nvPr>
        </p:nvSpPr>
        <p:spPr>
          <a:xfrm>
            <a:off x="2459550" y="2314225"/>
            <a:ext cx="4224900" cy="17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1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5">
  <p:cSld name="CUSTOM_30">
    <p:bg>
      <p:bgPr>
        <a:blipFill>
          <a:blip r:embed="rId2">
            <a:alphaModFix/>
          </a:blip>
          <a:stretch>
            <a:fillRect/>
          </a:stretch>
        </a:blipFill>
      </p:bgPr>
    </p:bg>
    <p:spTree>
      <p:nvGrpSpPr>
        <p:cNvPr id="465" name="Shape 465"/>
        <p:cNvGrpSpPr/>
        <p:nvPr/>
      </p:nvGrpSpPr>
      <p:grpSpPr>
        <a:xfrm>
          <a:off x="0" y="0"/>
          <a:ext cx="0" cy="0"/>
          <a:chOff x="0" y="0"/>
          <a:chExt cx="0" cy="0"/>
        </a:xfrm>
      </p:grpSpPr>
      <p:sp>
        <p:nvSpPr>
          <p:cNvPr id="466" name="Google Shape;466;p29"/>
          <p:cNvSpPr txBox="1"/>
          <p:nvPr>
            <p:ph type="ctrTitle"/>
          </p:nvPr>
        </p:nvSpPr>
        <p:spPr>
          <a:xfrm flipH="1">
            <a:off x="2260329" y="2193805"/>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467" name="Google Shape;467;p29"/>
          <p:cNvSpPr txBox="1"/>
          <p:nvPr>
            <p:ph hasCustomPrompt="1" idx="2" type="title"/>
          </p:nvPr>
        </p:nvSpPr>
        <p:spPr>
          <a:xfrm flipH="1">
            <a:off x="2260329" y="188198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68" name="Google Shape;468;p29"/>
          <p:cNvSpPr txBox="1"/>
          <p:nvPr>
            <p:ph idx="1" type="subTitle"/>
          </p:nvPr>
        </p:nvSpPr>
        <p:spPr>
          <a:xfrm>
            <a:off x="2260329"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1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4">
    <p:bg>
      <p:bgPr>
        <a:blipFill>
          <a:blip r:embed="rId2">
            <a:alphaModFix/>
          </a:blip>
          <a:stretch>
            <a:fillRect/>
          </a:stretch>
        </a:blipFill>
      </p:bgPr>
    </p:bg>
    <p:spTree>
      <p:nvGrpSpPr>
        <p:cNvPr id="469" name="Shape 469"/>
        <p:cNvGrpSpPr/>
        <p:nvPr/>
      </p:nvGrpSpPr>
      <p:grpSpPr>
        <a:xfrm>
          <a:off x="0" y="0"/>
          <a:ext cx="0" cy="0"/>
          <a:chOff x="0" y="0"/>
          <a:chExt cx="0" cy="0"/>
        </a:xfrm>
      </p:grpSpPr>
      <p:sp>
        <p:nvSpPr>
          <p:cNvPr id="470" name="Google Shape;470;p3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71" name="Google Shape;471;p30"/>
          <p:cNvSpPr txBox="1"/>
          <p:nvPr>
            <p:ph idx="2" type="ctrTitle"/>
          </p:nvPr>
        </p:nvSpPr>
        <p:spPr>
          <a:xfrm>
            <a:off x="5616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472" name="Google Shape;472;p30"/>
          <p:cNvSpPr txBox="1"/>
          <p:nvPr>
            <p:ph idx="1" type="subTitle"/>
          </p:nvPr>
        </p:nvSpPr>
        <p:spPr>
          <a:xfrm>
            <a:off x="872450" y="3090475"/>
            <a:ext cx="2052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473" name="Google Shape;473;p30"/>
          <p:cNvSpPr txBox="1"/>
          <p:nvPr>
            <p:ph idx="3" type="ctrTitle"/>
          </p:nvPr>
        </p:nvSpPr>
        <p:spPr>
          <a:xfrm>
            <a:off x="32352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474" name="Google Shape;474;p30"/>
          <p:cNvSpPr txBox="1"/>
          <p:nvPr>
            <p:ph idx="4" type="subTitle"/>
          </p:nvPr>
        </p:nvSpPr>
        <p:spPr>
          <a:xfrm>
            <a:off x="3462900" y="2036750"/>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475" name="Google Shape;475;p30"/>
          <p:cNvSpPr txBox="1"/>
          <p:nvPr>
            <p:ph idx="5" type="ctrTitle"/>
          </p:nvPr>
        </p:nvSpPr>
        <p:spPr>
          <a:xfrm>
            <a:off x="59088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476" name="Google Shape;476;p30"/>
          <p:cNvSpPr txBox="1"/>
          <p:nvPr>
            <p:ph idx="6" type="subTitle"/>
          </p:nvPr>
        </p:nvSpPr>
        <p:spPr>
          <a:xfrm>
            <a:off x="6136500" y="3090475"/>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
    <p:spTree>
      <p:nvGrpSpPr>
        <p:cNvPr id="80" name="Shape 80"/>
        <p:cNvGrpSpPr/>
        <p:nvPr/>
      </p:nvGrpSpPr>
      <p:grpSpPr>
        <a:xfrm>
          <a:off x="0" y="0"/>
          <a:ext cx="0" cy="0"/>
          <a:chOff x="0" y="0"/>
          <a:chExt cx="0" cy="0"/>
        </a:xfrm>
      </p:grpSpPr>
      <p:grpSp>
        <p:nvGrpSpPr>
          <p:cNvPr id="81" name="Google Shape;81;p4"/>
          <p:cNvGrpSpPr/>
          <p:nvPr/>
        </p:nvGrpSpPr>
        <p:grpSpPr>
          <a:xfrm>
            <a:off x="-56526" y="3777044"/>
            <a:ext cx="9256859" cy="1472729"/>
            <a:chOff x="791125" y="1357350"/>
            <a:chExt cx="2750025" cy="464950"/>
          </a:xfrm>
        </p:grpSpPr>
        <p:sp>
          <p:nvSpPr>
            <p:cNvPr id="82" name="Google Shape;82;p4"/>
            <p:cNvSpPr/>
            <p:nvPr/>
          </p:nvSpPr>
          <p:spPr>
            <a:xfrm>
              <a:off x="791125" y="1450800"/>
              <a:ext cx="369350" cy="360450"/>
            </a:xfrm>
            <a:custGeom>
              <a:rect b="b" l="l" r="r" t="t"/>
              <a:pathLst>
                <a:path extrusionOk="0" h="14418" w="14774">
                  <a:moveTo>
                    <a:pt x="0" y="0"/>
                  </a:moveTo>
                  <a:lnTo>
                    <a:pt x="0" y="14418"/>
                  </a:lnTo>
                  <a:lnTo>
                    <a:pt x="14774" y="720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a:off x="2308525" y="1499750"/>
              <a:ext cx="1232625" cy="322550"/>
            </a:xfrm>
            <a:custGeom>
              <a:rect b="b" l="l" r="r" t="t"/>
              <a:pathLst>
                <a:path extrusionOk="0" h="12902" w="49305">
                  <a:moveTo>
                    <a:pt x="9256" y="0"/>
                  </a:moveTo>
                  <a:lnTo>
                    <a:pt x="0" y="12901"/>
                  </a:lnTo>
                  <a:lnTo>
                    <a:pt x="49219" y="12723"/>
                  </a:lnTo>
                  <a:lnTo>
                    <a:pt x="49305" y="178"/>
                  </a:lnTo>
                  <a:lnTo>
                    <a:pt x="37557" y="7654"/>
                  </a:lnTo>
                  <a:lnTo>
                    <a:pt x="28301" y="3290"/>
                  </a:lnTo>
                  <a:lnTo>
                    <a:pt x="16290" y="5247"/>
                  </a:lnTo>
                  <a:lnTo>
                    <a:pt x="92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p:nvPr/>
          </p:nvSpPr>
          <p:spPr>
            <a:xfrm>
              <a:off x="3247425" y="1504200"/>
              <a:ext cx="293725" cy="233550"/>
            </a:xfrm>
            <a:custGeom>
              <a:rect b="b" l="l" r="r" t="t"/>
              <a:pathLst>
                <a:path extrusionOk="0" h="9342" w="11749">
                  <a:moveTo>
                    <a:pt x="11749" y="0"/>
                  </a:moveTo>
                  <a:lnTo>
                    <a:pt x="1" y="7476"/>
                  </a:lnTo>
                  <a:cubicBezTo>
                    <a:pt x="1" y="7476"/>
                    <a:pt x="11485" y="9256"/>
                    <a:pt x="11663" y="9341"/>
                  </a:cubicBezTo>
                  <a:lnTo>
                    <a:pt x="11749" y="0"/>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
            <p:cNvSpPr/>
            <p:nvPr/>
          </p:nvSpPr>
          <p:spPr>
            <a:xfrm>
              <a:off x="2539900" y="1499750"/>
              <a:ext cx="175900" cy="315950"/>
            </a:xfrm>
            <a:custGeom>
              <a:rect b="b" l="l" r="r" t="t"/>
              <a:pathLst>
                <a:path extrusionOk="0" h="12638" w="7036">
                  <a:moveTo>
                    <a:pt x="1" y="0"/>
                  </a:moveTo>
                  <a:cubicBezTo>
                    <a:pt x="1" y="1"/>
                    <a:pt x="1932" y="11341"/>
                    <a:pt x="1895" y="12537"/>
                  </a:cubicBezTo>
                  <a:lnTo>
                    <a:pt x="1895" y="12537"/>
                  </a:lnTo>
                  <a:cubicBezTo>
                    <a:pt x="2328" y="11651"/>
                    <a:pt x="7035" y="5247"/>
                    <a:pt x="7035" y="5247"/>
                  </a:cubicBezTo>
                  <a:lnTo>
                    <a:pt x="1" y="0"/>
                  </a:lnTo>
                  <a:close/>
                  <a:moveTo>
                    <a:pt x="1895" y="12537"/>
                  </a:moveTo>
                  <a:cubicBezTo>
                    <a:pt x="1863" y="12602"/>
                    <a:pt x="1855" y="12638"/>
                    <a:pt x="1873" y="12638"/>
                  </a:cubicBezTo>
                  <a:cubicBezTo>
                    <a:pt x="1886" y="12633"/>
                    <a:pt x="1893" y="12599"/>
                    <a:pt x="1895" y="12537"/>
                  </a:cubicBez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
            <p:cNvSpPr/>
            <p:nvPr/>
          </p:nvSpPr>
          <p:spPr>
            <a:xfrm>
              <a:off x="2715775" y="1581975"/>
              <a:ext cx="300300" cy="235875"/>
            </a:xfrm>
            <a:custGeom>
              <a:rect b="b" l="l" r="r" t="t"/>
              <a:pathLst>
                <a:path extrusionOk="0" h="9435" w="12012">
                  <a:moveTo>
                    <a:pt x="12011" y="1"/>
                  </a:moveTo>
                  <a:lnTo>
                    <a:pt x="0" y="1958"/>
                  </a:lnTo>
                  <a:lnTo>
                    <a:pt x="7654" y="9434"/>
                  </a:lnTo>
                  <a:lnTo>
                    <a:pt x="12011"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a:off x="2907100" y="1691075"/>
              <a:ext cx="440575" cy="126775"/>
            </a:xfrm>
            <a:custGeom>
              <a:rect b="b" l="l" r="r" t="t"/>
              <a:pathLst>
                <a:path extrusionOk="0" h="5071" w="17623">
                  <a:moveTo>
                    <a:pt x="13614" y="1"/>
                  </a:moveTo>
                  <a:lnTo>
                    <a:pt x="1" y="5070"/>
                  </a:lnTo>
                  <a:lnTo>
                    <a:pt x="17622" y="4985"/>
                  </a:lnTo>
                  <a:lnTo>
                    <a:pt x="13614"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a:off x="791125" y="1357350"/>
              <a:ext cx="2044825" cy="460500"/>
            </a:xfrm>
            <a:custGeom>
              <a:rect b="b" l="l" r="r" t="t"/>
              <a:pathLst>
                <a:path extrusionOk="0" h="18420" w="81793">
                  <a:moveTo>
                    <a:pt x="24834" y="0"/>
                  </a:moveTo>
                  <a:lnTo>
                    <a:pt x="17892" y="10053"/>
                  </a:lnTo>
                  <a:lnTo>
                    <a:pt x="13798" y="4094"/>
                  </a:lnTo>
                  <a:lnTo>
                    <a:pt x="449" y="17529"/>
                  </a:lnTo>
                  <a:lnTo>
                    <a:pt x="0" y="18419"/>
                  </a:lnTo>
                  <a:lnTo>
                    <a:pt x="81792" y="18419"/>
                  </a:lnTo>
                  <a:lnTo>
                    <a:pt x="71824" y="10765"/>
                  </a:lnTo>
                  <a:lnTo>
                    <a:pt x="53313" y="8808"/>
                  </a:lnTo>
                  <a:lnTo>
                    <a:pt x="37379" y="14774"/>
                  </a:lnTo>
                  <a:lnTo>
                    <a:pt x="248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
            <p:cNvSpPr/>
            <p:nvPr/>
          </p:nvSpPr>
          <p:spPr>
            <a:xfrm>
              <a:off x="1022500" y="1459700"/>
              <a:ext cx="378275" cy="358150"/>
            </a:xfrm>
            <a:custGeom>
              <a:rect b="b" l="l" r="r" t="t"/>
              <a:pathLst>
                <a:path extrusionOk="0" h="14326" w="15131">
                  <a:moveTo>
                    <a:pt x="4543" y="0"/>
                  </a:moveTo>
                  <a:lnTo>
                    <a:pt x="1" y="14325"/>
                  </a:lnTo>
                  <a:lnTo>
                    <a:pt x="15130" y="14325"/>
                  </a:lnTo>
                  <a:lnTo>
                    <a:pt x="45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
            <p:cNvSpPr/>
            <p:nvPr/>
          </p:nvSpPr>
          <p:spPr>
            <a:xfrm>
              <a:off x="1411950" y="1357350"/>
              <a:ext cx="402650" cy="460825"/>
            </a:xfrm>
            <a:custGeom>
              <a:rect b="b" l="l" r="r" t="t"/>
              <a:pathLst>
                <a:path extrusionOk="0" h="18433" w="16106">
                  <a:moveTo>
                    <a:pt x="1" y="0"/>
                  </a:moveTo>
                  <a:lnTo>
                    <a:pt x="1866" y="11748"/>
                  </a:lnTo>
                  <a:cubicBezTo>
                    <a:pt x="1866" y="11748"/>
                    <a:pt x="15330" y="18432"/>
                    <a:pt x="15995" y="18432"/>
                  </a:cubicBezTo>
                  <a:cubicBezTo>
                    <a:pt x="16012" y="18432"/>
                    <a:pt x="16020" y="18428"/>
                    <a:pt x="16020" y="18419"/>
                  </a:cubicBezTo>
                  <a:cubicBezTo>
                    <a:pt x="16106" y="18063"/>
                    <a:pt x="1" y="1"/>
                    <a:pt x="1" y="0"/>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
            <p:cNvSpPr/>
            <p:nvPr/>
          </p:nvSpPr>
          <p:spPr>
            <a:xfrm>
              <a:off x="1916825" y="1577525"/>
              <a:ext cx="669925" cy="240325"/>
            </a:xfrm>
            <a:custGeom>
              <a:rect b="b" l="l" r="r" t="t"/>
              <a:pathLst>
                <a:path extrusionOk="0" h="9613" w="26797">
                  <a:moveTo>
                    <a:pt x="8285" y="1"/>
                  </a:moveTo>
                  <a:cubicBezTo>
                    <a:pt x="8285" y="1"/>
                    <a:pt x="562" y="9268"/>
                    <a:pt x="27" y="9603"/>
                  </a:cubicBezTo>
                  <a:lnTo>
                    <a:pt x="27" y="9603"/>
                  </a:lnTo>
                  <a:cubicBezTo>
                    <a:pt x="907" y="9306"/>
                    <a:pt x="26796" y="1958"/>
                    <a:pt x="26796" y="1958"/>
                  </a:cubicBezTo>
                  <a:lnTo>
                    <a:pt x="8285" y="1"/>
                  </a:lnTo>
                  <a:close/>
                  <a:moveTo>
                    <a:pt x="27" y="9603"/>
                  </a:moveTo>
                  <a:cubicBezTo>
                    <a:pt x="9" y="9609"/>
                    <a:pt x="1" y="9612"/>
                    <a:pt x="5" y="9612"/>
                  </a:cubicBezTo>
                  <a:cubicBezTo>
                    <a:pt x="9" y="9612"/>
                    <a:pt x="17" y="9609"/>
                    <a:pt x="27" y="9603"/>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4"/>
          <p:cNvGrpSpPr/>
          <p:nvPr/>
        </p:nvGrpSpPr>
        <p:grpSpPr>
          <a:xfrm>
            <a:off x="-55763" y="-120842"/>
            <a:ext cx="3847741" cy="1271243"/>
            <a:chOff x="4070650" y="2144975"/>
            <a:chExt cx="1043625" cy="344800"/>
          </a:xfrm>
        </p:grpSpPr>
        <p:sp>
          <p:nvSpPr>
            <p:cNvPr id="93" name="Google Shape;93;p4"/>
            <p:cNvSpPr/>
            <p:nvPr/>
          </p:nvSpPr>
          <p:spPr>
            <a:xfrm>
              <a:off x="4691500" y="2144975"/>
              <a:ext cx="195825" cy="284825"/>
            </a:xfrm>
            <a:custGeom>
              <a:rect b="b" l="l" r="r" t="t"/>
              <a:pathLst>
                <a:path extrusionOk="0" h="11393" w="7833">
                  <a:moveTo>
                    <a:pt x="1" y="0"/>
                  </a:moveTo>
                  <a:lnTo>
                    <a:pt x="7298" y="11392"/>
                  </a:lnTo>
                  <a:lnTo>
                    <a:pt x="7832" y="0"/>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
            <p:cNvSpPr/>
            <p:nvPr/>
          </p:nvSpPr>
          <p:spPr>
            <a:xfrm>
              <a:off x="4873950" y="2144975"/>
              <a:ext cx="240325" cy="284825"/>
            </a:xfrm>
            <a:custGeom>
              <a:rect b="b" l="l" r="r" t="t"/>
              <a:pathLst>
                <a:path extrusionOk="0" h="11393" w="9613">
                  <a:moveTo>
                    <a:pt x="534" y="0"/>
                  </a:moveTo>
                  <a:lnTo>
                    <a:pt x="0" y="11392"/>
                  </a:lnTo>
                  <a:lnTo>
                    <a:pt x="961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4070650" y="2149425"/>
              <a:ext cx="429525" cy="284825"/>
            </a:xfrm>
            <a:custGeom>
              <a:rect b="b" l="l" r="r" t="t"/>
              <a:pathLst>
                <a:path extrusionOk="0" h="11393" w="17181">
                  <a:moveTo>
                    <a:pt x="1" y="0"/>
                  </a:moveTo>
                  <a:lnTo>
                    <a:pt x="1" y="11392"/>
                  </a:lnTo>
                  <a:lnTo>
                    <a:pt x="1718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p:nvPr/>
          </p:nvSpPr>
          <p:spPr>
            <a:xfrm>
              <a:off x="4092900" y="2149425"/>
              <a:ext cx="360475" cy="273600"/>
            </a:xfrm>
            <a:custGeom>
              <a:rect b="b" l="l" r="r" t="t"/>
              <a:pathLst>
                <a:path extrusionOk="0" h="10944" w="14419">
                  <a:moveTo>
                    <a:pt x="1" y="0"/>
                  </a:moveTo>
                  <a:lnTo>
                    <a:pt x="6409" y="10944"/>
                  </a:lnTo>
                  <a:lnTo>
                    <a:pt x="1441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
            <p:cNvSpPr/>
            <p:nvPr/>
          </p:nvSpPr>
          <p:spPr>
            <a:xfrm>
              <a:off x="4253100" y="2149425"/>
              <a:ext cx="242625" cy="340350"/>
            </a:xfrm>
            <a:custGeom>
              <a:rect b="b" l="l" r="r" t="t"/>
              <a:pathLst>
                <a:path extrusionOk="0" h="13614" w="9705">
                  <a:moveTo>
                    <a:pt x="8010" y="0"/>
                  </a:moveTo>
                  <a:lnTo>
                    <a:pt x="1" y="10944"/>
                  </a:lnTo>
                  <a:lnTo>
                    <a:pt x="9705" y="13613"/>
                  </a:lnTo>
                  <a:lnTo>
                    <a:pt x="80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
            <p:cNvSpPr/>
            <p:nvPr/>
          </p:nvSpPr>
          <p:spPr>
            <a:xfrm>
              <a:off x="4453350" y="2149425"/>
              <a:ext cx="240325" cy="340350"/>
            </a:xfrm>
            <a:custGeom>
              <a:rect b="b" l="l" r="r" t="t"/>
              <a:pathLst>
                <a:path extrusionOk="0" h="13614" w="9613">
                  <a:moveTo>
                    <a:pt x="0" y="0"/>
                  </a:moveTo>
                  <a:lnTo>
                    <a:pt x="1695" y="13613"/>
                  </a:lnTo>
                  <a:lnTo>
                    <a:pt x="96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
            <p:cNvSpPr/>
            <p:nvPr/>
          </p:nvSpPr>
          <p:spPr>
            <a:xfrm>
              <a:off x="4495700" y="2149425"/>
              <a:ext cx="389300" cy="340350"/>
            </a:xfrm>
            <a:custGeom>
              <a:rect b="b" l="l" r="r" t="t"/>
              <a:pathLst>
                <a:path extrusionOk="0" h="13614" w="15572">
                  <a:moveTo>
                    <a:pt x="7918" y="0"/>
                  </a:moveTo>
                  <a:lnTo>
                    <a:pt x="1" y="13613"/>
                  </a:lnTo>
                  <a:lnTo>
                    <a:pt x="1557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4"/>
          <p:cNvSpPr txBox="1"/>
          <p:nvPr>
            <p:ph idx="1" type="subTitle"/>
          </p:nvPr>
        </p:nvSpPr>
        <p:spPr>
          <a:xfrm>
            <a:off x="1557175" y="1368900"/>
            <a:ext cx="6029700" cy="210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b="1" sz="2400">
                <a:solidFill>
                  <a:srgbClr val="434343"/>
                </a:solidFill>
              </a:defRPr>
            </a:lvl1pPr>
            <a:lvl2pPr lvl="1" algn="l">
              <a:lnSpc>
                <a:spcPct val="100000"/>
              </a:lnSpc>
              <a:spcBef>
                <a:spcPts val="0"/>
              </a:spcBef>
              <a:spcAft>
                <a:spcPts val="0"/>
              </a:spcAft>
              <a:buSzPts val="1600"/>
              <a:buNone/>
              <a:defRPr>
                <a:solidFill>
                  <a:srgbClr val="434343"/>
                </a:solidFill>
                <a:latin typeface="Arvo"/>
                <a:ea typeface="Arvo"/>
                <a:cs typeface="Arvo"/>
                <a:sym typeface="Arvo"/>
              </a:defRPr>
            </a:lvl2pPr>
            <a:lvl3pPr lvl="2" algn="l">
              <a:lnSpc>
                <a:spcPct val="100000"/>
              </a:lnSpc>
              <a:spcBef>
                <a:spcPts val="0"/>
              </a:spcBef>
              <a:spcAft>
                <a:spcPts val="0"/>
              </a:spcAft>
              <a:buSzPts val="1500"/>
              <a:buNone/>
              <a:defRPr>
                <a:solidFill>
                  <a:srgbClr val="434343"/>
                </a:solidFill>
                <a:latin typeface="Arvo"/>
                <a:ea typeface="Arvo"/>
                <a:cs typeface="Arvo"/>
                <a:sym typeface="Arvo"/>
              </a:defRPr>
            </a:lvl3pPr>
            <a:lvl4pPr lvl="3" algn="l">
              <a:lnSpc>
                <a:spcPct val="100000"/>
              </a:lnSpc>
              <a:spcBef>
                <a:spcPts val="0"/>
              </a:spcBef>
              <a:spcAft>
                <a:spcPts val="0"/>
              </a:spcAft>
              <a:buSzPts val="1500"/>
              <a:buNone/>
              <a:defRPr>
                <a:solidFill>
                  <a:srgbClr val="434343"/>
                </a:solidFill>
                <a:latin typeface="Arvo"/>
                <a:ea typeface="Arvo"/>
                <a:cs typeface="Arvo"/>
                <a:sym typeface="Arvo"/>
              </a:defRPr>
            </a:lvl4pPr>
            <a:lvl5pPr lvl="4" algn="l">
              <a:lnSpc>
                <a:spcPct val="100000"/>
              </a:lnSpc>
              <a:spcBef>
                <a:spcPts val="0"/>
              </a:spcBef>
              <a:spcAft>
                <a:spcPts val="0"/>
              </a:spcAft>
              <a:buSzPts val="1400"/>
              <a:buNone/>
              <a:defRPr>
                <a:solidFill>
                  <a:srgbClr val="434343"/>
                </a:solidFill>
                <a:latin typeface="Arvo"/>
                <a:ea typeface="Arvo"/>
                <a:cs typeface="Arvo"/>
                <a:sym typeface="Arvo"/>
              </a:defRPr>
            </a:lvl5pPr>
            <a:lvl6pPr lvl="5" algn="l">
              <a:lnSpc>
                <a:spcPct val="100000"/>
              </a:lnSpc>
              <a:spcBef>
                <a:spcPts val="0"/>
              </a:spcBef>
              <a:spcAft>
                <a:spcPts val="0"/>
              </a:spcAft>
              <a:buSzPts val="1400"/>
              <a:buNone/>
              <a:defRPr>
                <a:solidFill>
                  <a:srgbClr val="434343"/>
                </a:solidFill>
                <a:latin typeface="Arvo"/>
                <a:ea typeface="Arvo"/>
                <a:cs typeface="Arvo"/>
                <a:sym typeface="Arvo"/>
              </a:defRPr>
            </a:lvl6pPr>
            <a:lvl7pPr lvl="6" algn="l">
              <a:lnSpc>
                <a:spcPct val="100000"/>
              </a:lnSpc>
              <a:spcBef>
                <a:spcPts val="0"/>
              </a:spcBef>
              <a:spcAft>
                <a:spcPts val="0"/>
              </a:spcAft>
              <a:buSzPts val="1300"/>
              <a:buNone/>
              <a:defRPr>
                <a:solidFill>
                  <a:srgbClr val="434343"/>
                </a:solidFill>
                <a:latin typeface="Arvo"/>
                <a:ea typeface="Arvo"/>
                <a:cs typeface="Arvo"/>
                <a:sym typeface="Arvo"/>
              </a:defRPr>
            </a:lvl7pPr>
            <a:lvl8pPr lvl="7" algn="l">
              <a:lnSpc>
                <a:spcPct val="100000"/>
              </a:lnSpc>
              <a:spcBef>
                <a:spcPts val="0"/>
              </a:spcBef>
              <a:spcAft>
                <a:spcPts val="0"/>
              </a:spcAft>
              <a:buSzPts val="1300"/>
              <a:buNone/>
              <a:defRPr>
                <a:solidFill>
                  <a:srgbClr val="434343"/>
                </a:solidFill>
                <a:latin typeface="Arvo"/>
                <a:ea typeface="Arvo"/>
                <a:cs typeface="Arvo"/>
                <a:sym typeface="Arvo"/>
              </a:defRPr>
            </a:lvl8pPr>
            <a:lvl9pPr lvl="8" algn="l">
              <a:lnSpc>
                <a:spcPct val="100000"/>
              </a:lnSpc>
              <a:spcBef>
                <a:spcPts val="0"/>
              </a:spcBef>
              <a:spcAft>
                <a:spcPts val="0"/>
              </a:spcAft>
              <a:buSzPts val="1200"/>
              <a:buNone/>
              <a:defRPr>
                <a:solidFill>
                  <a:srgbClr val="434343"/>
                </a:solidFill>
                <a:latin typeface="Arvo"/>
                <a:ea typeface="Arvo"/>
                <a:cs typeface="Arvo"/>
                <a:sym typeface="Arvo"/>
              </a:defRPr>
            </a:lvl9pPr>
          </a:lstStyle>
          <a:p/>
        </p:txBody>
      </p:sp>
      <p:sp>
        <p:nvSpPr>
          <p:cNvPr id="101" name="Google Shape;101;p4"/>
          <p:cNvSpPr txBox="1"/>
          <p:nvPr>
            <p:ph idx="2" type="subTitle"/>
          </p:nvPr>
        </p:nvSpPr>
        <p:spPr>
          <a:xfrm>
            <a:off x="1893588" y="3248433"/>
            <a:ext cx="2770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4">
    <p:bg>
      <p:bgPr>
        <a:blipFill>
          <a:blip r:embed="rId2">
            <a:alphaModFix/>
          </a:blip>
          <a:stretch>
            <a:fillRect/>
          </a:stretch>
        </a:blipFill>
      </p:bgPr>
    </p:bg>
    <p:spTree>
      <p:nvGrpSpPr>
        <p:cNvPr id="477" name="Shape 477"/>
        <p:cNvGrpSpPr/>
        <p:nvPr/>
      </p:nvGrpSpPr>
      <p:grpSpPr>
        <a:xfrm>
          <a:off x="0" y="0"/>
          <a:ext cx="0" cy="0"/>
          <a:chOff x="0" y="0"/>
          <a:chExt cx="0" cy="0"/>
        </a:xfrm>
      </p:grpSpPr>
      <p:sp>
        <p:nvSpPr>
          <p:cNvPr id="478" name="Google Shape;478;p31"/>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rgbClr val="000000"/>
              </a:buClr>
              <a:buSzPts val="1600"/>
              <a:buChar char="●"/>
              <a:defRPr>
                <a:solidFill>
                  <a:srgbClr val="000000"/>
                </a:solidFill>
              </a:defRPr>
            </a:lvl1pPr>
            <a:lvl2pPr indent="-330200" lvl="1" marL="914400" rtl="0">
              <a:spcBef>
                <a:spcPts val="0"/>
              </a:spcBef>
              <a:spcAft>
                <a:spcPts val="0"/>
              </a:spcAft>
              <a:buClr>
                <a:srgbClr val="000000"/>
              </a:buClr>
              <a:buSzPts val="1600"/>
              <a:buChar char="○"/>
              <a:defRPr>
                <a:solidFill>
                  <a:srgbClr val="000000"/>
                </a:solidFill>
              </a:defRPr>
            </a:lvl2pPr>
            <a:lvl3pPr indent="-323850" lvl="2" marL="1371600" rtl="0">
              <a:spcBef>
                <a:spcPts val="0"/>
              </a:spcBef>
              <a:spcAft>
                <a:spcPts val="0"/>
              </a:spcAft>
              <a:buClr>
                <a:srgbClr val="000000"/>
              </a:buClr>
              <a:buSzPts val="1500"/>
              <a:buChar char="■"/>
              <a:defRPr>
                <a:solidFill>
                  <a:srgbClr val="000000"/>
                </a:solidFill>
              </a:defRPr>
            </a:lvl3pPr>
            <a:lvl4pPr indent="-323850" lvl="3" marL="1828800" rtl="0">
              <a:spcBef>
                <a:spcPts val="0"/>
              </a:spcBef>
              <a:spcAft>
                <a:spcPts val="0"/>
              </a:spcAft>
              <a:buClr>
                <a:srgbClr val="000000"/>
              </a:buClr>
              <a:buSzPts val="1500"/>
              <a:buChar char="●"/>
              <a:defRPr>
                <a:solidFill>
                  <a:srgbClr val="000000"/>
                </a:solidFill>
              </a:defRPr>
            </a:lvl4pPr>
            <a:lvl5pPr indent="-317500" lvl="4" marL="2286000" rtl="0">
              <a:spcBef>
                <a:spcPts val="0"/>
              </a:spcBef>
              <a:spcAft>
                <a:spcPts val="0"/>
              </a:spcAft>
              <a:buClr>
                <a:srgbClr val="000000"/>
              </a:buClr>
              <a:buSzPts val="1400"/>
              <a:buChar char="○"/>
              <a:defRPr>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1150" lvl="6" marL="3200400" rtl="0">
              <a:spcBef>
                <a:spcPts val="0"/>
              </a:spcBef>
              <a:spcAft>
                <a:spcPts val="0"/>
              </a:spcAft>
              <a:buClr>
                <a:srgbClr val="000000"/>
              </a:buClr>
              <a:buSzPts val="1300"/>
              <a:buChar char="●"/>
              <a:defRPr>
                <a:solidFill>
                  <a:srgbClr val="000000"/>
                </a:solidFill>
              </a:defRPr>
            </a:lvl7pPr>
            <a:lvl8pPr indent="-311150" lvl="7" marL="3657600" rtl="0">
              <a:spcBef>
                <a:spcPts val="0"/>
              </a:spcBef>
              <a:spcAft>
                <a:spcPts val="0"/>
              </a:spcAft>
              <a:buClr>
                <a:srgbClr val="000000"/>
              </a:buClr>
              <a:buSzPts val="1300"/>
              <a:buChar char="○"/>
              <a:defRPr>
                <a:solidFill>
                  <a:srgbClr val="000000"/>
                </a:solidFill>
              </a:defRPr>
            </a:lvl8pPr>
            <a:lvl9pPr indent="-304800" lvl="8" marL="4114800" rtl="0">
              <a:spcBef>
                <a:spcPts val="0"/>
              </a:spcBef>
              <a:spcAft>
                <a:spcPts val="0"/>
              </a:spcAft>
              <a:buClr>
                <a:srgbClr val="000000"/>
              </a:buClr>
              <a:buSzPts val="1200"/>
              <a:buChar char="■"/>
              <a:defRPr>
                <a:solidFill>
                  <a:srgbClr val="000000"/>
                </a:solidFill>
              </a:defRPr>
            </a:lvl9pPr>
          </a:lstStyle>
          <a:p/>
        </p:txBody>
      </p:sp>
      <p:sp>
        <p:nvSpPr>
          <p:cNvPr id="479" name="Google Shape;479;p31"/>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CUSTOM_22">
    <p:bg>
      <p:bgPr>
        <a:blipFill>
          <a:blip r:embed="rId2">
            <a:alphaModFix/>
          </a:blip>
          <a:stretch>
            <a:fillRect/>
          </a:stretch>
        </a:blipFill>
      </p:bgPr>
    </p:bg>
    <p:spTree>
      <p:nvGrpSpPr>
        <p:cNvPr id="480" name="Shape 480"/>
        <p:cNvGrpSpPr/>
        <p:nvPr/>
      </p:nvGrpSpPr>
      <p:grpSpPr>
        <a:xfrm>
          <a:off x="0" y="0"/>
          <a:ext cx="0" cy="0"/>
          <a:chOff x="0" y="0"/>
          <a:chExt cx="0" cy="0"/>
        </a:xfrm>
      </p:grpSpPr>
      <p:sp>
        <p:nvSpPr>
          <p:cNvPr id="481" name="Google Shape;481;p32"/>
          <p:cNvSpPr txBox="1"/>
          <p:nvPr>
            <p:ph type="ctrTitle"/>
          </p:nvPr>
        </p:nvSpPr>
        <p:spPr>
          <a:xfrm flipH="1">
            <a:off x="2754543" y="1347038"/>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482" name="Google Shape;482;p32"/>
          <p:cNvSpPr txBox="1"/>
          <p:nvPr>
            <p:ph hasCustomPrompt="1" idx="2" type="title"/>
          </p:nvPr>
        </p:nvSpPr>
        <p:spPr>
          <a:xfrm flipH="1">
            <a:off x="4970943" y="1035213"/>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83" name="Google Shape;483;p32"/>
          <p:cNvSpPr txBox="1"/>
          <p:nvPr>
            <p:ph idx="1" type="subTitle"/>
          </p:nvPr>
        </p:nvSpPr>
        <p:spPr>
          <a:xfrm>
            <a:off x="372534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100"/>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500"/>
              <a:buNone/>
              <a:defRPr/>
            </a:lvl3pPr>
            <a:lvl4pPr lvl="3" rtl="0" algn="r">
              <a:lnSpc>
                <a:spcPct val="100000"/>
              </a:lnSpc>
              <a:spcBef>
                <a:spcPts val="0"/>
              </a:spcBef>
              <a:spcAft>
                <a:spcPts val="0"/>
              </a:spcAft>
              <a:buSzPts val="15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300"/>
              <a:buNone/>
              <a:defRPr/>
            </a:lvl7pPr>
            <a:lvl8pPr lvl="7" rtl="0" algn="r">
              <a:lnSpc>
                <a:spcPct val="100000"/>
              </a:lnSpc>
              <a:spcBef>
                <a:spcPts val="0"/>
              </a:spcBef>
              <a:spcAft>
                <a:spcPts val="0"/>
              </a:spcAft>
              <a:buSzPts val="13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4">
  <p:cSld name="CUSTOM_27">
    <p:bg>
      <p:bgPr>
        <a:blipFill>
          <a:blip r:embed="rId2">
            <a:alphaModFix/>
          </a:blip>
          <a:stretch>
            <a:fillRect/>
          </a:stretch>
        </a:blipFill>
      </p:bgPr>
    </p:bg>
    <p:spTree>
      <p:nvGrpSpPr>
        <p:cNvPr id="484" name="Shape 484"/>
        <p:cNvGrpSpPr/>
        <p:nvPr/>
      </p:nvGrpSpPr>
      <p:grpSpPr>
        <a:xfrm>
          <a:off x="0" y="0"/>
          <a:ext cx="0" cy="0"/>
          <a:chOff x="0" y="0"/>
          <a:chExt cx="0" cy="0"/>
        </a:xfrm>
      </p:grpSpPr>
      <p:sp>
        <p:nvSpPr>
          <p:cNvPr id="485" name="Google Shape;485;p33"/>
          <p:cNvSpPr txBox="1"/>
          <p:nvPr>
            <p:ph type="ctrTitle"/>
          </p:nvPr>
        </p:nvSpPr>
        <p:spPr>
          <a:xfrm flipH="1">
            <a:off x="1180003" y="1347038"/>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486" name="Google Shape;486;p33"/>
          <p:cNvSpPr txBox="1"/>
          <p:nvPr>
            <p:ph hasCustomPrompt="1" idx="2" type="title"/>
          </p:nvPr>
        </p:nvSpPr>
        <p:spPr>
          <a:xfrm flipH="1">
            <a:off x="1180003" y="1035213"/>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87" name="Google Shape;487;p33"/>
          <p:cNvSpPr txBox="1"/>
          <p:nvPr>
            <p:ph idx="1" type="subTitle"/>
          </p:nvPr>
        </p:nvSpPr>
        <p:spPr>
          <a:xfrm>
            <a:off x="118000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100"/>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500"/>
              <a:buNone/>
              <a:defRPr/>
            </a:lvl3pPr>
            <a:lvl4pPr lvl="3" rtl="0" algn="r">
              <a:lnSpc>
                <a:spcPct val="100000"/>
              </a:lnSpc>
              <a:spcBef>
                <a:spcPts val="0"/>
              </a:spcBef>
              <a:spcAft>
                <a:spcPts val="0"/>
              </a:spcAft>
              <a:buSzPts val="15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300"/>
              <a:buNone/>
              <a:defRPr/>
            </a:lvl7pPr>
            <a:lvl8pPr lvl="7" rtl="0" algn="r">
              <a:lnSpc>
                <a:spcPct val="100000"/>
              </a:lnSpc>
              <a:spcBef>
                <a:spcPts val="0"/>
              </a:spcBef>
              <a:spcAft>
                <a:spcPts val="0"/>
              </a:spcAft>
              <a:buSzPts val="13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amp; subtitle slide" type="secHead">
  <p:cSld name="SECTION_HEADER">
    <p:bg>
      <p:bgPr>
        <a:solidFill>
          <a:srgbClr val="FFFFFF"/>
        </a:solidFill>
      </p:bgPr>
    </p:bg>
    <p:spTree>
      <p:nvGrpSpPr>
        <p:cNvPr id="102" name="Shape 102"/>
        <p:cNvGrpSpPr/>
        <p:nvPr/>
      </p:nvGrpSpPr>
      <p:grpSpPr>
        <a:xfrm>
          <a:off x="0" y="0"/>
          <a:ext cx="0" cy="0"/>
          <a:chOff x="0" y="0"/>
          <a:chExt cx="0" cy="0"/>
        </a:xfrm>
      </p:grpSpPr>
      <p:sp>
        <p:nvSpPr>
          <p:cNvPr id="103" name="Google Shape;103;p5"/>
          <p:cNvSpPr/>
          <p:nvPr/>
        </p:nvSpPr>
        <p:spPr>
          <a:xfrm>
            <a:off x="8150952" y="3831641"/>
            <a:ext cx="993042" cy="548350"/>
          </a:xfrm>
          <a:custGeom>
            <a:rect b="b" l="l" r="r" t="t"/>
            <a:pathLst>
              <a:path extrusionOk="0" h="6586" w="11927">
                <a:moveTo>
                  <a:pt x="3204" y="0"/>
                </a:moveTo>
                <a:lnTo>
                  <a:pt x="0" y="6586"/>
                </a:lnTo>
                <a:lnTo>
                  <a:pt x="0" y="6586"/>
                </a:lnTo>
                <a:lnTo>
                  <a:pt x="11926" y="6315"/>
                </a:lnTo>
                <a:lnTo>
                  <a:pt x="3204"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txBox="1"/>
          <p:nvPr>
            <p:ph type="title"/>
          </p:nvPr>
        </p:nvSpPr>
        <p:spPr>
          <a:xfrm>
            <a:off x="4307463" y="1007763"/>
            <a:ext cx="3055500" cy="111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000"/>
              <a:buNone/>
              <a:defRPr sz="2000">
                <a:solidFill>
                  <a:srgbClr val="000000"/>
                </a:solidFill>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105" name="Google Shape;105;p5"/>
          <p:cNvSpPr txBox="1"/>
          <p:nvPr>
            <p:ph idx="1" type="subTitle"/>
          </p:nvPr>
        </p:nvSpPr>
        <p:spPr>
          <a:xfrm>
            <a:off x="4307463" y="2122263"/>
            <a:ext cx="2770200" cy="57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200"/>
              <a:buNone/>
              <a:defRPr/>
            </a:lvl9pPr>
          </a:lstStyle>
          <a:p/>
        </p:txBody>
      </p:sp>
      <p:sp>
        <p:nvSpPr>
          <p:cNvPr id="106" name="Google Shape;106;p5"/>
          <p:cNvSpPr txBox="1"/>
          <p:nvPr>
            <p:ph idx="12" type="sldNum"/>
          </p:nvPr>
        </p:nvSpPr>
        <p:spPr>
          <a:xfrm>
            <a:off x="8548658" y="47171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107" name="Google Shape;107;p5"/>
          <p:cNvSpPr/>
          <p:nvPr/>
        </p:nvSpPr>
        <p:spPr>
          <a:xfrm>
            <a:off x="3438242" y="3038418"/>
            <a:ext cx="1489188" cy="2149024"/>
          </a:xfrm>
          <a:custGeom>
            <a:rect b="b" l="l" r="r" t="t"/>
            <a:pathLst>
              <a:path extrusionOk="0" h="25811" w="17886">
                <a:moveTo>
                  <a:pt x="1068" y="1"/>
                </a:moveTo>
                <a:lnTo>
                  <a:pt x="0" y="25810"/>
                </a:lnTo>
                <a:lnTo>
                  <a:pt x="17885" y="25810"/>
                </a:lnTo>
                <a:lnTo>
                  <a:pt x="1068" y="1"/>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1719079" y="3038418"/>
            <a:ext cx="1808157" cy="2149024"/>
          </a:xfrm>
          <a:custGeom>
            <a:rect b="b" l="l" r="r" t="t"/>
            <a:pathLst>
              <a:path extrusionOk="0" h="25811" w="21717">
                <a:moveTo>
                  <a:pt x="21716" y="1"/>
                </a:moveTo>
                <a:lnTo>
                  <a:pt x="1" y="25810"/>
                </a:lnTo>
                <a:lnTo>
                  <a:pt x="20648" y="25810"/>
                </a:lnTo>
                <a:lnTo>
                  <a:pt x="2171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5312602" y="3890922"/>
            <a:ext cx="2282406" cy="1311345"/>
          </a:xfrm>
          <a:custGeom>
            <a:rect b="b" l="l" r="r" t="t"/>
            <a:pathLst>
              <a:path extrusionOk="0" h="15750" w="27413">
                <a:moveTo>
                  <a:pt x="9435" y="0"/>
                </a:moveTo>
                <a:lnTo>
                  <a:pt x="1" y="15749"/>
                </a:lnTo>
                <a:lnTo>
                  <a:pt x="27412" y="15571"/>
                </a:lnTo>
                <a:lnTo>
                  <a:pt x="9435" y="0"/>
                </a:lnTo>
                <a:close/>
              </a:path>
            </a:pathLst>
          </a:custGeom>
          <a:solidFill>
            <a:srgbClr val="FEE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
          <p:cNvSpPr/>
          <p:nvPr/>
        </p:nvSpPr>
        <p:spPr>
          <a:xfrm>
            <a:off x="2971067" y="3890922"/>
            <a:ext cx="3127079" cy="1311345"/>
          </a:xfrm>
          <a:custGeom>
            <a:rect b="b" l="l" r="r" t="t"/>
            <a:pathLst>
              <a:path extrusionOk="0" h="15750" w="37558">
                <a:moveTo>
                  <a:pt x="37558" y="0"/>
                </a:moveTo>
                <a:lnTo>
                  <a:pt x="1" y="15486"/>
                </a:lnTo>
                <a:lnTo>
                  <a:pt x="28124" y="15749"/>
                </a:lnTo>
                <a:lnTo>
                  <a:pt x="3755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
          <p:cNvSpPr/>
          <p:nvPr/>
        </p:nvSpPr>
        <p:spPr>
          <a:xfrm>
            <a:off x="-55750" y="2999343"/>
            <a:ext cx="1422747" cy="2149024"/>
          </a:xfrm>
          <a:custGeom>
            <a:rect b="b" l="l" r="r" t="t"/>
            <a:pathLst>
              <a:path extrusionOk="0" h="25811" w="17088">
                <a:moveTo>
                  <a:pt x="0" y="1"/>
                </a:moveTo>
                <a:lnTo>
                  <a:pt x="0" y="25810"/>
                </a:lnTo>
                <a:lnTo>
                  <a:pt x="17088" y="25810"/>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
          <p:cNvSpPr/>
          <p:nvPr/>
        </p:nvSpPr>
        <p:spPr>
          <a:xfrm>
            <a:off x="-55750" y="3236469"/>
            <a:ext cx="1363466" cy="1793337"/>
          </a:xfrm>
          <a:custGeom>
            <a:rect b="b" l="l" r="r" t="t"/>
            <a:pathLst>
              <a:path extrusionOk="0" h="21539" w="16376">
                <a:moveTo>
                  <a:pt x="0" y="1"/>
                </a:moveTo>
                <a:lnTo>
                  <a:pt x="0" y="21538"/>
                </a:lnTo>
                <a:lnTo>
                  <a:pt x="16376" y="1201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55750" y="3028984"/>
            <a:ext cx="1704332" cy="1208269"/>
          </a:xfrm>
          <a:custGeom>
            <a:rect b="b" l="l" r="r" t="t"/>
            <a:pathLst>
              <a:path extrusionOk="0" h="14512" w="20470">
                <a:moveTo>
                  <a:pt x="20470" y="1"/>
                </a:moveTo>
                <a:lnTo>
                  <a:pt x="0" y="2493"/>
                </a:lnTo>
                <a:lnTo>
                  <a:pt x="16376" y="14511"/>
                </a:lnTo>
                <a:lnTo>
                  <a:pt x="2047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55750" y="2036103"/>
            <a:ext cx="1704332" cy="1200443"/>
          </a:xfrm>
          <a:custGeom>
            <a:rect b="b" l="l" r="r" t="t"/>
            <a:pathLst>
              <a:path extrusionOk="0" h="14418" w="20470">
                <a:moveTo>
                  <a:pt x="0" y="0"/>
                </a:moveTo>
                <a:lnTo>
                  <a:pt x="0" y="14418"/>
                </a:lnTo>
                <a:lnTo>
                  <a:pt x="20470" y="1192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a:off x="-55750" y="1080522"/>
            <a:ext cx="1704332" cy="1948534"/>
          </a:xfrm>
          <a:custGeom>
            <a:rect b="b" l="l" r="r" t="t"/>
            <a:pathLst>
              <a:path extrusionOk="0" h="23403" w="20470">
                <a:moveTo>
                  <a:pt x="0" y="0"/>
                </a:moveTo>
                <a:lnTo>
                  <a:pt x="0" y="11477"/>
                </a:lnTo>
                <a:lnTo>
                  <a:pt x="20470" y="23403"/>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2793223" y="161655"/>
            <a:ext cx="385411" cy="1222423"/>
          </a:xfrm>
          <a:custGeom>
            <a:rect b="b" l="l" r="r" t="t"/>
            <a:pathLst>
              <a:path extrusionOk="0" h="14682" w="4629">
                <a:moveTo>
                  <a:pt x="2585" y="0"/>
                </a:moveTo>
                <a:lnTo>
                  <a:pt x="1" y="6230"/>
                </a:lnTo>
                <a:lnTo>
                  <a:pt x="4629" y="14681"/>
                </a:lnTo>
                <a:lnTo>
                  <a:pt x="2585" y="0"/>
                </a:lnTo>
                <a:close/>
              </a:path>
            </a:pathLst>
          </a:custGeom>
          <a:solidFill>
            <a:srgbClr val="0FB9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a:off x="3008451" y="161655"/>
            <a:ext cx="415051" cy="1222423"/>
          </a:xfrm>
          <a:custGeom>
            <a:rect b="b" l="l" r="r" t="t"/>
            <a:pathLst>
              <a:path extrusionOk="0" h="14682" w="4985">
                <a:moveTo>
                  <a:pt x="0" y="0"/>
                </a:moveTo>
                <a:lnTo>
                  <a:pt x="2044" y="14681"/>
                </a:lnTo>
                <a:lnTo>
                  <a:pt x="4984" y="2136"/>
                </a:lnTo>
                <a:lnTo>
                  <a:pt x="0" y="0"/>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 name="Google Shape;118;p5"/>
          <p:cNvGrpSpPr/>
          <p:nvPr/>
        </p:nvGrpSpPr>
        <p:grpSpPr>
          <a:xfrm>
            <a:off x="1304109" y="976775"/>
            <a:ext cx="1319089" cy="1941457"/>
            <a:chOff x="1304109" y="976775"/>
            <a:chExt cx="1319089" cy="1941457"/>
          </a:xfrm>
        </p:grpSpPr>
        <p:sp>
          <p:nvSpPr>
            <p:cNvPr id="119" name="Google Shape;119;p5"/>
            <p:cNvSpPr/>
            <p:nvPr/>
          </p:nvSpPr>
          <p:spPr>
            <a:xfrm>
              <a:off x="1304109" y="991595"/>
              <a:ext cx="1133502" cy="1926636"/>
            </a:xfrm>
            <a:custGeom>
              <a:rect b="b" l="l" r="r" t="t"/>
              <a:pathLst>
                <a:path extrusionOk="0" h="23140" w="13614">
                  <a:moveTo>
                    <a:pt x="2493" y="0"/>
                  </a:moveTo>
                  <a:lnTo>
                    <a:pt x="1" y="8451"/>
                  </a:lnTo>
                  <a:lnTo>
                    <a:pt x="13614" y="23139"/>
                  </a:lnTo>
                  <a:lnTo>
                    <a:pt x="2493" y="0"/>
                  </a:lnTo>
                  <a:close/>
                </a:path>
              </a:pathLst>
            </a:custGeom>
            <a:solidFill>
              <a:srgbClr val="81EC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p:nvPr/>
          </p:nvSpPr>
          <p:spPr>
            <a:xfrm>
              <a:off x="1511594" y="976775"/>
              <a:ext cx="1111604" cy="1941457"/>
            </a:xfrm>
            <a:custGeom>
              <a:rect b="b" l="l" r="r" t="t"/>
              <a:pathLst>
                <a:path extrusionOk="0" h="23318" w="13351">
                  <a:moveTo>
                    <a:pt x="13350" y="0"/>
                  </a:moveTo>
                  <a:lnTo>
                    <a:pt x="1" y="178"/>
                  </a:lnTo>
                  <a:lnTo>
                    <a:pt x="11122" y="23317"/>
                  </a:lnTo>
                  <a:lnTo>
                    <a:pt x="13350" y="0"/>
                  </a:lnTo>
                  <a:close/>
                </a:path>
              </a:pathLst>
            </a:custGeom>
            <a:solidFill>
              <a:srgbClr val="56E5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5"/>
          <p:cNvSpPr/>
          <p:nvPr/>
        </p:nvSpPr>
        <p:spPr>
          <a:xfrm>
            <a:off x="6254028" y="2512628"/>
            <a:ext cx="2889955" cy="2682471"/>
          </a:xfrm>
          <a:custGeom>
            <a:rect b="b" l="l" r="r" t="t"/>
            <a:pathLst>
              <a:path extrusionOk="0" h="32218" w="34710">
                <a:moveTo>
                  <a:pt x="34709" y="1"/>
                </a:moveTo>
                <a:lnTo>
                  <a:pt x="23937" y="6586"/>
                </a:lnTo>
                <a:lnTo>
                  <a:pt x="18156" y="17444"/>
                </a:lnTo>
                <a:lnTo>
                  <a:pt x="8722" y="18242"/>
                </a:lnTo>
                <a:lnTo>
                  <a:pt x="0" y="32218"/>
                </a:lnTo>
                <a:lnTo>
                  <a:pt x="0" y="32218"/>
                </a:lnTo>
                <a:lnTo>
                  <a:pt x="34709" y="32125"/>
                </a:lnTo>
                <a:lnTo>
                  <a:pt x="3470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
          <p:cNvSpPr/>
          <p:nvPr/>
        </p:nvSpPr>
        <p:spPr>
          <a:xfrm>
            <a:off x="8246951" y="2512628"/>
            <a:ext cx="897043" cy="889300"/>
          </a:xfrm>
          <a:custGeom>
            <a:rect b="b" l="l" r="r" t="t"/>
            <a:pathLst>
              <a:path extrusionOk="0" h="10681" w="10774">
                <a:moveTo>
                  <a:pt x="10773" y="1"/>
                </a:moveTo>
                <a:lnTo>
                  <a:pt x="1" y="6586"/>
                </a:lnTo>
                <a:lnTo>
                  <a:pt x="10773" y="10680"/>
                </a:lnTo>
                <a:lnTo>
                  <a:pt x="10773" y="1"/>
                </a:lnTo>
                <a:close/>
              </a:path>
            </a:pathLst>
          </a:custGeom>
          <a:solidFill>
            <a:srgbClr val="0984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8246951" y="3060982"/>
            <a:ext cx="897043" cy="770738"/>
          </a:xfrm>
          <a:custGeom>
            <a:rect b="b" l="l" r="r" t="t"/>
            <a:pathLst>
              <a:path extrusionOk="0" h="9257" w="10774">
                <a:moveTo>
                  <a:pt x="1" y="0"/>
                </a:moveTo>
                <a:lnTo>
                  <a:pt x="2051" y="9256"/>
                </a:lnTo>
                <a:lnTo>
                  <a:pt x="10773" y="4094"/>
                </a:lnTo>
                <a:lnTo>
                  <a:pt x="1" y="0"/>
                </a:lnTo>
                <a:close/>
              </a:path>
            </a:pathLst>
          </a:custGeom>
          <a:solidFill>
            <a:srgbClr val="56B2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8417719" y="3401850"/>
            <a:ext cx="726277" cy="955658"/>
          </a:xfrm>
          <a:custGeom>
            <a:rect b="b" l="l" r="r" t="t"/>
            <a:pathLst>
              <a:path extrusionOk="0" h="11478" w="8723">
                <a:moveTo>
                  <a:pt x="8722" y="0"/>
                </a:moveTo>
                <a:lnTo>
                  <a:pt x="0" y="5162"/>
                </a:lnTo>
                <a:lnTo>
                  <a:pt x="8722" y="11477"/>
                </a:lnTo>
                <a:lnTo>
                  <a:pt x="8722"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7765623" y="3060982"/>
            <a:ext cx="652176" cy="904120"/>
          </a:xfrm>
          <a:custGeom>
            <a:rect b="b" l="l" r="r" t="t"/>
            <a:pathLst>
              <a:path extrusionOk="0" h="10859" w="7833">
                <a:moveTo>
                  <a:pt x="5782" y="0"/>
                </a:moveTo>
                <a:lnTo>
                  <a:pt x="1" y="10858"/>
                </a:lnTo>
                <a:lnTo>
                  <a:pt x="1" y="10858"/>
                </a:lnTo>
                <a:lnTo>
                  <a:pt x="7832" y="9256"/>
                </a:lnTo>
                <a:lnTo>
                  <a:pt x="5782" y="0"/>
                </a:lnTo>
                <a:close/>
              </a:path>
            </a:pathLst>
          </a:custGeom>
          <a:solidFill>
            <a:srgbClr val="45AA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8150952" y="4357431"/>
            <a:ext cx="993042" cy="548434"/>
          </a:xfrm>
          <a:custGeom>
            <a:rect b="b" l="l" r="r" t="t"/>
            <a:pathLst>
              <a:path extrusionOk="0" h="6587" w="11927">
                <a:moveTo>
                  <a:pt x="11926" y="0"/>
                </a:moveTo>
                <a:lnTo>
                  <a:pt x="0" y="271"/>
                </a:lnTo>
                <a:lnTo>
                  <a:pt x="7562" y="6586"/>
                </a:lnTo>
                <a:lnTo>
                  <a:pt x="11926" y="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p:nvPr/>
        </p:nvSpPr>
        <p:spPr>
          <a:xfrm>
            <a:off x="7306191" y="3965024"/>
            <a:ext cx="844839" cy="414968"/>
          </a:xfrm>
          <a:custGeom>
            <a:rect b="b" l="l" r="r" t="t"/>
            <a:pathLst>
              <a:path extrusionOk="0" h="4984" w="10147">
                <a:moveTo>
                  <a:pt x="5519" y="0"/>
                </a:moveTo>
                <a:lnTo>
                  <a:pt x="1" y="3382"/>
                </a:lnTo>
                <a:lnTo>
                  <a:pt x="10146" y="4984"/>
                </a:lnTo>
                <a:lnTo>
                  <a:pt x="5519" y="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
          <p:cNvSpPr/>
          <p:nvPr/>
        </p:nvSpPr>
        <p:spPr>
          <a:xfrm>
            <a:off x="6980143" y="3965024"/>
            <a:ext cx="785558" cy="281669"/>
          </a:xfrm>
          <a:custGeom>
            <a:rect b="b" l="l" r="r" t="t"/>
            <a:pathLst>
              <a:path extrusionOk="0" h="3383" w="9435">
                <a:moveTo>
                  <a:pt x="9435" y="0"/>
                </a:moveTo>
                <a:lnTo>
                  <a:pt x="1" y="798"/>
                </a:lnTo>
                <a:lnTo>
                  <a:pt x="3917" y="3382"/>
                </a:lnTo>
                <a:lnTo>
                  <a:pt x="9435" y="0"/>
                </a:lnTo>
                <a:close/>
              </a:path>
            </a:pathLst>
          </a:custGeom>
          <a:solidFill>
            <a:srgbClr val="1389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p:nvPr/>
        </p:nvSpPr>
        <p:spPr>
          <a:xfrm>
            <a:off x="6527872" y="4031383"/>
            <a:ext cx="778398" cy="726277"/>
          </a:xfrm>
          <a:custGeom>
            <a:rect b="b" l="l" r="r" t="t"/>
            <a:pathLst>
              <a:path extrusionOk="0" h="8723" w="9349">
                <a:moveTo>
                  <a:pt x="5433" y="1"/>
                </a:moveTo>
                <a:lnTo>
                  <a:pt x="2" y="8720"/>
                </a:lnTo>
                <a:lnTo>
                  <a:pt x="2" y="8720"/>
                </a:lnTo>
                <a:cubicBezTo>
                  <a:pt x="153" y="8506"/>
                  <a:pt x="9349" y="2585"/>
                  <a:pt x="9349" y="2585"/>
                </a:cubicBezTo>
                <a:lnTo>
                  <a:pt x="5433" y="1"/>
                </a:lnTo>
                <a:close/>
                <a:moveTo>
                  <a:pt x="2" y="8720"/>
                </a:moveTo>
                <a:lnTo>
                  <a:pt x="2" y="8720"/>
                </a:lnTo>
                <a:cubicBezTo>
                  <a:pt x="1" y="8721"/>
                  <a:pt x="1" y="8722"/>
                  <a:pt x="0" y="8722"/>
                </a:cubicBezTo>
                <a:lnTo>
                  <a:pt x="2" y="872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p:nvPr/>
        </p:nvSpPr>
        <p:spPr>
          <a:xfrm>
            <a:off x="7306191" y="4246611"/>
            <a:ext cx="844839" cy="540690"/>
          </a:xfrm>
          <a:custGeom>
            <a:rect b="b" l="l" r="r" t="t"/>
            <a:pathLst>
              <a:path extrusionOk="0" h="6494" w="10147">
                <a:moveTo>
                  <a:pt x="10141" y="1601"/>
                </a:moveTo>
                <a:lnTo>
                  <a:pt x="10146" y="1602"/>
                </a:lnTo>
                <a:cubicBezTo>
                  <a:pt x="10145" y="1602"/>
                  <a:pt x="10143" y="1601"/>
                  <a:pt x="10141" y="1601"/>
                </a:cubicBezTo>
                <a:close/>
                <a:moveTo>
                  <a:pt x="1" y="0"/>
                </a:moveTo>
                <a:lnTo>
                  <a:pt x="2934" y="6493"/>
                </a:lnTo>
                <a:cubicBezTo>
                  <a:pt x="2934" y="6493"/>
                  <a:pt x="9574" y="1601"/>
                  <a:pt x="10132" y="1601"/>
                </a:cubicBezTo>
                <a:cubicBezTo>
                  <a:pt x="10136" y="1601"/>
                  <a:pt x="10139" y="1601"/>
                  <a:pt x="10141" y="1601"/>
                </a:cubicBezTo>
                <a:lnTo>
                  <a:pt x="10141" y="1601"/>
                </a:lnTo>
                <a:lnTo>
                  <a:pt x="1"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
          <p:cNvSpPr/>
          <p:nvPr/>
        </p:nvSpPr>
        <p:spPr>
          <a:xfrm>
            <a:off x="6254028" y="4742760"/>
            <a:ext cx="1230083" cy="429871"/>
          </a:xfrm>
          <a:custGeom>
            <a:rect b="b" l="l" r="r" t="t"/>
            <a:pathLst>
              <a:path extrusionOk="0" h="5163" w="14774">
                <a:moveTo>
                  <a:pt x="3289" y="0"/>
                </a:moveTo>
                <a:lnTo>
                  <a:pt x="0" y="5162"/>
                </a:lnTo>
                <a:lnTo>
                  <a:pt x="14774" y="534"/>
                </a:lnTo>
                <a:lnTo>
                  <a:pt x="3289" y="0"/>
                </a:lnTo>
                <a:close/>
              </a:path>
            </a:pathLst>
          </a:custGeom>
          <a:solidFill>
            <a:srgbClr val="4AA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7550477" y="4772401"/>
            <a:ext cx="1200443" cy="400231"/>
          </a:xfrm>
          <a:custGeom>
            <a:rect b="b" l="l" r="r" t="t"/>
            <a:pathLst>
              <a:path extrusionOk="0" h="4807" w="14418">
                <a:moveTo>
                  <a:pt x="0" y="0"/>
                </a:moveTo>
                <a:lnTo>
                  <a:pt x="5518" y="4806"/>
                </a:lnTo>
                <a:lnTo>
                  <a:pt x="14418" y="712"/>
                </a:lnTo>
                <a:lnTo>
                  <a:pt x="0" y="0"/>
                </a:lnTo>
                <a:close/>
              </a:path>
            </a:pathLst>
          </a:custGeom>
          <a:solidFill>
            <a:srgbClr val="207A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
          <p:cNvSpPr/>
          <p:nvPr/>
        </p:nvSpPr>
        <p:spPr>
          <a:xfrm>
            <a:off x="3290038" y="4128048"/>
            <a:ext cx="4549743" cy="1059400"/>
          </a:xfrm>
          <a:custGeom>
            <a:rect b="b" l="l" r="r" t="t"/>
            <a:pathLst>
              <a:path extrusionOk="0" h="12724" w="54645">
                <a:moveTo>
                  <a:pt x="35065" y="0"/>
                </a:moveTo>
                <a:lnTo>
                  <a:pt x="29191" y="798"/>
                </a:lnTo>
                <a:cubicBezTo>
                  <a:pt x="29191" y="798"/>
                  <a:pt x="0" y="12723"/>
                  <a:pt x="178" y="12723"/>
                </a:cubicBezTo>
                <a:lnTo>
                  <a:pt x="54645" y="12723"/>
                </a:lnTo>
                <a:cubicBezTo>
                  <a:pt x="54645" y="12723"/>
                  <a:pt x="49212" y="3738"/>
                  <a:pt x="48949" y="3738"/>
                </a:cubicBezTo>
                <a:cubicBezTo>
                  <a:pt x="48771" y="3738"/>
                  <a:pt x="43516" y="6586"/>
                  <a:pt x="43253" y="6671"/>
                </a:cubicBezTo>
                <a:cubicBezTo>
                  <a:pt x="43250" y="6672"/>
                  <a:pt x="43248" y="6672"/>
                  <a:pt x="43245" y="6672"/>
                </a:cubicBezTo>
                <a:cubicBezTo>
                  <a:pt x="42791" y="6672"/>
                  <a:pt x="35065" y="0"/>
                  <a:pt x="35065" y="0"/>
                </a:cubicBezTo>
                <a:close/>
              </a:path>
            </a:pathLst>
          </a:custGeom>
          <a:solidFill>
            <a:srgbClr val="FED8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
          <p:cNvSpPr/>
          <p:nvPr/>
        </p:nvSpPr>
        <p:spPr>
          <a:xfrm>
            <a:off x="6824280" y="4439193"/>
            <a:ext cx="541273" cy="748258"/>
          </a:xfrm>
          <a:custGeom>
            <a:rect b="b" l="l" r="r" t="t"/>
            <a:pathLst>
              <a:path extrusionOk="0" h="8987" w="6501">
                <a:moveTo>
                  <a:pt x="6501" y="1"/>
                </a:moveTo>
                <a:lnTo>
                  <a:pt x="805" y="2934"/>
                </a:lnTo>
                <a:lnTo>
                  <a:pt x="0" y="8986"/>
                </a:lnTo>
                <a:lnTo>
                  <a:pt x="65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
          <p:cNvSpPr/>
          <p:nvPr/>
        </p:nvSpPr>
        <p:spPr>
          <a:xfrm>
            <a:off x="5809417" y="4128048"/>
            <a:ext cx="1014939" cy="1074221"/>
          </a:xfrm>
          <a:custGeom>
            <a:rect b="b" l="l" r="r" t="t"/>
            <a:pathLst>
              <a:path extrusionOk="0" h="12902" w="12190">
                <a:moveTo>
                  <a:pt x="4806" y="0"/>
                </a:moveTo>
                <a:lnTo>
                  <a:pt x="0" y="12816"/>
                </a:lnTo>
                <a:lnTo>
                  <a:pt x="12189" y="12901"/>
                </a:lnTo>
                <a:cubicBezTo>
                  <a:pt x="12189" y="12901"/>
                  <a:pt x="5070" y="264"/>
                  <a:pt x="48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
          <p:cNvSpPr/>
          <p:nvPr/>
        </p:nvSpPr>
        <p:spPr>
          <a:xfrm>
            <a:off x="5712752" y="4128048"/>
            <a:ext cx="496896" cy="629612"/>
          </a:xfrm>
          <a:custGeom>
            <a:rect b="b" l="l" r="r" t="t"/>
            <a:pathLst>
              <a:path extrusionOk="0" h="7562" w="5968">
                <a:moveTo>
                  <a:pt x="5967" y="0"/>
                </a:moveTo>
                <a:lnTo>
                  <a:pt x="1" y="890"/>
                </a:lnTo>
                <a:lnTo>
                  <a:pt x="3119" y="7561"/>
                </a:lnTo>
                <a:lnTo>
                  <a:pt x="5967" y="0"/>
                </a:lnTo>
                <a:close/>
              </a:path>
            </a:pathLst>
          </a:custGeom>
          <a:solidFill>
            <a:srgbClr val="F7B7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5001458" y="4194407"/>
            <a:ext cx="978138" cy="563254"/>
          </a:xfrm>
          <a:custGeom>
            <a:rect b="b" l="l" r="r" t="t"/>
            <a:pathLst>
              <a:path extrusionOk="0" h="6765" w="11748">
                <a:moveTo>
                  <a:pt x="8636" y="1"/>
                </a:moveTo>
                <a:lnTo>
                  <a:pt x="0" y="3560"/>
                </a:lnTo>
                <a:lnTo>
                  <a:pt x="11748" y="6764"/>
                </a:lnTo>
                <a:lnTo>
                  <a:pt x="8636" y="1"/>
                </a:lnTo>
                <a:close/>
              </a:path>
            </a:pathLst>
          </a:custGeom>
          <a:solidFill>
            <a:srgbClr val="FEE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5001458" y="4490814"/>
            <a:ext cx="978138" cy="711457"/>
          </a:xfrm>
          <a:custGeom>
            <a:rect b="b" l="l" r="r" t="t"/>
            <a:pathLst>
              <a:path extrusionOk="0" h="8545" w="11748">
                <a:moveTo>
                  <a:pt x="0" y="0"/>
                </a:moveTo>
                <a:lnTo>
                  <a:pt x="9882" y="8544"/>
                </a:lnTo>
                <a:lnTo>
                  <a:pt x="11748" y="3204"/>
                </a:lnTo>
                <a:lnTo>
                  <a:pt x="0" y="0"/>
                </a:lnTo>
                <a:close/>
              </a:path>
            </a:pathLst>
          </a:custGeom>
          <a:solidFill>
            <a:srgbClr val="FA853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a:off x="4571667" y="4490814"/>
            <a:ext cx="1237826" cy="711457"/>
          </a:xfrm>
          <a:custGeom>
            <a:rect b="b" l="l" r="r" t="t"/>
            <a:pathLst>
              <a:path extrusionOk="0" h="8545" w="14867">
                <a:moveTo>
                  <a:pt x="5162" y="0"/>
                </a:moveTo>
                <a:lnTo>
                  <a:pt x="0" y="8544"/>
                </a:lnTo>
                <a:lnTo>
                  <a:pt x="14866" y="8459"/>
                </a:lnTo>
                <a:lnTo>
                  <a:pt x="5162" y="0"/>
                </a:lnTo>
                <a:close/>
              </a:path>
            </a:pathLst>
          </a:custGeom>
          <a:solidFill>
            <a:srgbClr val="FEE5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
          <p:cNvSpPr/>
          <p:nvPr/>
        </p:nvSpPr>
        <p:spPr>
          <a:xfrm>
            <a:off x="3008450" y="4366550"/>
            <a:ext cx="2129246" cy="835722"/>
          </a:xfrm>
          <a:custGeom>
            <a:rect b="b" l="l" r="r" t="t"/>
            <a:pathLst>
              <a:path extrusionOk="0" h="8545" w="20378">
                <a:moveTo>
                  <a:pt x="20377" y="0"/>
                </a:moveTo>
                <a:lnTo>
                  <a:pt x="0" y="8459"/>
                </a:lnTo>
                <a:lnTo>
                  <a:pt x="15215" y="8544"/>
                </a:lnTo>
                <a:lnTo>
                  <a:pt x="2037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type="tx">
  <p:cSld name="TITLE_AND_BODY">
    <p:spTree>
      <p:nvGrpSpPr>
        <p:cNvPr id="141" name="Shape 141"/>
        <p:cNvGrpSpPr/>
        <p:nvPr/>
      </p:nvGrpSpPr>
      <p:grpSpPr>
        <a:xfrm>
          <a:off x="0" y="0"/>
          <a:ext cx="0" cy="0"/>
          <a:chOff x="0" y="0"/>
          <a:chExt cx="0" cy="0"/>
        </a:xfrm>
      </p:grpSpPr>
      <p:sp>
        <p:nvSpPr>
          <p:cNvPr id="142" name="Google Shape;142;p6"/>
          <p:cNvSpPr txBox="1"/>
          <p:nvPr>
            <p:ph type="title"/>
          </p:nvPr>
        </p:nvSpPr>
        <p:spPr>
          <a:xfrm>
            <a:off x="919200" y="942200"/>
            <a:ext cx="7996200" cy="48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2pPr>
            <a:lvl3pPr lvl="2"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3pPr>
            <a:lvl4pPr lvl="3"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4pPr>
            <a:lvl5pPr lvl="4"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5pPr>
            <a:lvl6pPr lvl="5"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6pPr>
            <a:lvl7pPr lvl="6"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7pPr>
            <a:lvl8pPr lvl="7"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8pPr>
            <a:lvl9pPr lvl="8" algn="l">
              <a:lnSpc>
                <a:spcPct val="100000"/>
              </a:lnSpc>
              <a:spcBef>
                <a:spcPts val="0"/>
              </a:spcBef>
              <a:spcAft>
                <a:spcPts val="0"/>
              </a:spcAft>
              <a:buClr>
                <a:srgbClr val="EFD67E"/>
              </a:buClr>
              <a:buSzPts val="2400"/>
              <a:buFont typeface="Bodoni"/>
              <a:buNone/>
              <a:defRPr>
                <a:solidFill>
                  <a:srgbClr val="EFD67E"/>
                </a:solidFill>
                <a:latin typeface="Bodoni"/>
                <a:ea typeface="Bodoni"/>
                <a:cs typeface="Bodoni"/>
                <a:sym typeface="Bodoni"/>
              </a:defRPr>
            </a:lvl9pPr>
          </a:lstStyle>
          <a:p/>
        </p:txBody>
      </p:sp>
      <p:sp>
        <p:nvSpPr>
          <p:cNvPr id="143" name="Google Shape;143;p6"/>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23850" lvl="2" marL="1371600" algn="l">
              <a:lnSpc>
                <a:spcPct val="100000"/>
              </a:lnSpc>
              <a:spcBef>
                <a:spcPts val="0"/>
              </a:spcBef>
              <a:spcAft>
                <a:spcPts val="0"/>
              </a:spcAft>
              <a:buSzPts val="1500"/>
              <a:buChar char="⏷"/>
              <a:defRPr/>
            </a:lvl3pPr>
            <a:lvl4pPr indent="-323850" lvl="3" marL="1828800" algn="l">
              <a:lnSpc>
                <a:spcPct val="100000"/>
              </a:lnSpc>
              <a:spcBef>
                <a:spcPts val="0"/>
              </a:spcBef>
              <a:spcAft>
                <a:spcPts val="0"/>
              </a:spcAft>
              <a:buSzPts val="15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1150" lvl="6" marL="3200400" algn="l">
              <a:lnSpc>
                <a:spcPct val="100000"/>
              </a:lnSpc>
              <a:spcBef>
                <a:spcPts val="0"/>
              </a:spcBef>
              <a:spcAft>
                <a:spcPts val="0"/>
              </a:spcAft>
              <a:buSzPts val="1300"/>
              <a:buChar char="⏷"/>
              <a:defRPr/>
            </a:lvl7pPr>
            <a:lvl8pPr indent="-311150" lvl="7" marL="3657600" algn="l">
              <a:lnSpc>
                <a:spcPct val="100000"/>
              </a:lnSpc>
              <a:spcBef>
                <a:spcPts val="0"/>
              </a:spcBef>
              <a:spcAft>
                <a:spcPts val="0"/>
              </a:spcAft>
              <a:buSzPts val="1300"/>
              <a:buChar char="⏷"/>
              <a:defRPr/>
            </a:lvl8pPr>
            <a:lvl9pPr indent="-304800" lvl="8" marL="4114800" algn="l">
              <a:lnSpc>
                <a:spcPct val="100000"/>
              </a:lnSpc>
              <a:spcBef>
                <a:spcPts val="0"/>
              </a:spcBef>
              <a:spcAft>
                <a:spcPts val="0"/>
              </a:spcAft>
              <a:buSzPts val="1200"/>
              <a:buChar char="⏷"/>
              <a:defRPr/>
            </a:lvl9pPr>
          </a:lstStyle>
          <a:p/>
        </p:txBody>
      </p:sp>
      <p:sp>
        <p:nvSpPr>
          <p:cNvPr id="144" name="Google Shape;144;p6"/>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grpSp>
        <p:nvGrpSpPr>
          <p:cNvPr id="145" name="Google Shape;145;p6"/>
          <p:cNvGrpSpPr/>
          <p:nvPr/>
        </p:nvGrpSpPr>
        <p:grpSpPr>
          <a:xfrm>
            <a:off x="-56526" y="3777044"/>
            <a:ext cx="9256859" cy="1472729"/>
            <a:chOff x="791125" y="1357350"/>
            <a:chExt cx="2750025" cy="464950"/>
          </a:xfrm>
        </p:grpSpPr>
        <p:sp>
          <p:nvSpPr>
            <p:cNvPr id="146" name="Google Shape;146;p6"/>
            <p:cNvSpPr/>
            <p:nvPr/>
          </p:nvSpPr>
          <p:spPr>
            <a:xfrm>
              <a:off x="791125" y="1450800"/>
              <a:ext cx="369350" cy="360450"/>
            </a:xfrm>
            <a:custGeom>
              <a:rect b="b" l="l" r="r" t="t"/>
              <a:pathLst>
                <a:path extrusionOk="0" h="14418" w="14774">
                  <a:moveTo>
                    <a:pt x="0" y="0"/>
                  </a:moveTo>
                  <a:lnTo>
                    <a:pt x="0" y="14418"/>
                  </a:lnTo>
                  <a:lnTo>
                    <a:pt x="14774" y="720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
            <p:cNvSpPr/>
            <p:nvPr/>
          </p:nvSpPr>
          <p:spPr>
            <a:xfrm>
              <a:off x="2308525" y="1499750"/>
              <a:ext cx="1232625" cy="322550"/>
            </a:xfrm>
            <a:custGeom>
              <a:rect b="b" l="l" r="r" t="t"/>
              <a:pathLst>
                <a:path extrusionOk="0" h="12902" w="49305">
                  <a:moveTo>
                    <a:pt x="9256" y="0"/>
                  </a:moveTo>
                  <a:lnTo>
                    <a:pt x="0" y="12901"/>
                  </a:lnTo>
                  <a:lnTo>
                    <a:pt x="49219" y="12723"/>
                  </a:lnTo>
                  <a:lnTo>
                    <a:pt x="49305" y="178"/>
                  </a:lnTo>
                  <a:lnTo>
                    <a:pt x="37557" y="7654"/>
                  </a:lnTo>
                  <a:lnTo>
                    <a:pt x="28301" y="3290"/>
                  </a:lnTo>
                  <a:lnTo>
                    <a:pt x="16290" y="5247"/>
                  </a:lnTo>
                  <a:lnTo>
                    <a:pt x="92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
            <p:cNvSpPr/>
            <p:nvPr/>
          </p:nvSpPr>
          <p:spPr>
            <a:xfrm>
              <a:off x="3247425" y="1504200"/>
              <a:ext cx="293725" cy="233550"/>
            </a:xfrm>
            <a:custGeom>
              <a:rect b="b" l="l" r="r" t="t"/>
              <a:pathLst>
                <a:path extrusionOk="0" h="9342" w="11749">
                  <a:moveTo>
                    <a:pt x="11749" y="0"/>
                  </a:moveTo>
                  <a:lnTo>
                    <a:pt x="1" y="7476"/>
                  </a:lnTo>
                  <a:cubicBezTo>
                    <a:pt x="1" y="7476"/>
                    <a:pt x="11485" y="9256"/>
                    <a:pt x="11663" y="9341"/>
                  </a:cubicBezTo>
                  <a:lnTo>
                    <a:pt x="11749" y="0"/>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
            <p:cNvSpPr/>
            <p:nvPr/>
          </p:nvSpPr>
          <p:spPr>
            <a:xfrm>
              <a:off x="2539900" y="1499750"/>
              <a:ext cx="175900" cy="315950"/>
            </a:xfrm>
            <a:custGeom>
              <a:rect b="b" l="l" r="r" t="t"/>
              <a:pathLst>
                <a:path extrusionOk="0" h="12638" w="7036">
                  <a:moveTo>
                    <a:pt x="1" y="0"/>
                  </a:moveTo>
                  <a:cubicBezTo>
                    <a:pt x="1" y="1"/>
                    <a:pt x="1932" y="11341"/>
                    <a:pt x="1895" y="12537"/>
                  </a:cubicBezTo>
                  <a:lnTo>
                    <a:pt x="1895" y="12537"/>
                  </a:lnTo>
                  <a:cubicBezTo>
                    <a:pt x="2328" y="11651"/>
                    <a:pt x="7035" y="5247"/>
                    <a:pt x="7035" y="5247"/>
                  </a:cubicBezTo>
                  <a:lnTo>
                    <a:pt x="1" y="0"/>
                  </a:lnTo>
                  <a:close/>
                  <a:moveTo>
                    <a:pt x="1895" y="12537"/>
                  </a:moveTo>
                  <a:cubicBezTo>
                    <a:pt x="1863" y="12602"/>
                    <a:pt x="1855" y="12638"/>
                    <a:pt x="1873" y="12638"/>
                  </a:cubicBezTo>
                  <a:cubicBezTo>
                    <a:pt x="1886" y="12633"/>
                    <a:pt x="1893" y="12599"/>
                    <a:pt x="1895" y="12537"/>
                  </a:cubicBez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
            <p:cNvSpPr/>
            <p:nvPr/>
          </p:nvSpPr>
          <p:spPr>
            <a:xfrm>
              <a:off x="2715775" y="1581975"/>
              <a:ext cx="300300" cy="235875"/>
            </a:xfrm>
            <a:custGeom>
              <a:rect b="b" l="l" r="r" t="t"/>
              <a:pathLst>
                <a:path extrusionOk="0" h="9435" w="12012">
                  <a:moveTo>
                    <a:pt x="12011" y="1"/>
                  </a:moveTo>
                  <a:lnTo>
                    <a:pt x="0" y="1958"/>
                  </a:lnTo>
                  <a:lnTo>
                    <a:pt x="7654" y="9434"/>
                  </a:lnTo>
                  <a:lnTo>
                    <a:pt x="12011"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
            <p:cNvSpPr/>
            <p:nvPr/>
          </p:nvSpPr>
          <p:spPr>
            <a:xfrm>
              <a:off x="2907100" y="1691075"/>
              <a:ext cx="440575" cy="126775"/>
            </a:xfrm>
            <a:custGeom>
              <a:rect b="b" l="l" r="r" t="t"/>
              <a:pathLst>
                <a:path extrusionOk="0" h="5071" w="17623">
                  <a:moveTo>
                    <a:pt x="13614" y="1"/>
                  </a:moveTo>
                  <a:lnTo>
                    <a:pt x="1" y="5070"/>
                  </a:lnTo>
                  <a:lnTo>
                    <a:pt x="17622" y="4985"/>
                  </a:lnTo>
                  <a:lnTo>
                    <a:pt x="13614"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6"/>
            <p:cNvSpPr/>
            <p:nvPr/>
          </p:nvSpPr>
          <p:spPr>
            <a:xfrm>
              <a:off x="791125" y="1357350"/>
              <a:ext cx="2044825" cy="460500"/>
            </a:xfrm>
            <a:custGeom>
              <a:rect b="b" l="l" r="r" t="t"/>
              <a:pathLst>
                <a:path extrusionOk="0" h="18420" w="81793">
                  <a:moveTo>
                    <a:pt x="24834" y="0"/>
                  </a:moveTo>
                  <a:lnTo>
                    <a:pt x="17892" y="10053"/>
                  </a:lnTo>
                  <a:lnTo>
                    <a:pt x="13798" y="4094"/>
                  </a:lnTo>
                  <a:lnTo>
                    <a:pt x="449" y="17529"/>
                  </a:lnTo>
                  <a:lnTo>
                    <a:pt x="0" y="18419"/>
                  </a:lnTo>
                  <a:lnTo>
                    <a:pt x="81792" y="18419"/>
                  </a:lnTo>
                  <a:lnTo>
                    <a:pt x="71824" y="10765"/>
                  </a:lnTo>
                  <a:lnTo>
                    <a:pt x="53313" y="8808"/>
                  </a:lnTo>
                  <a:lnTo>
                    <a:pt x="37379" y="14774"/>
                  </a:lnTo>
                  <a:lnTo>
                    <a:pt x="248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
            <p:cNvSpPr/>
            <p:nvPr/>
          </p:nvSpPr>
          <p:spPr>
            <a:xfrm>
              <a:off x="1022500" y="1459700"/>
              <a:ext cx="378275" cy="358150"/>
            </a:xfrm>
            <a:custGeom>
              <a:rect b="b" l="l" r="r" t="t"/>
              <a:pathLst>
                <a:path extrusionOk="0" h="14326" w="15131">
                  <a:moveTo>
                    <a:pt x="4543" y="0"/>
                  </a:moveTo>
                  <a:lnTo>
                    <a:pt x="1" y="14325"/>
                  </a:lnTo>
                  <a:lnTo>
                    <a:pt x="15130" y="14325"/>
                  </a:lnTo>
                  <a:lnTo>
                    <a:pt x="45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
            <p:cNvSpPr/>
            <p:nvPr/>
          </p:nvSpPr>
          <p:spPr>
            <a:xfrm>
              <a:off x="1411950" y="1357350"/>
              <a:ext cx="402650" cy="460825"/>
            </a:xfrm>
            <a:custGeom>
              <a:rect b="b" l="l" r="r" t="t"/>
              <a:pathLst>
                <a:path extrusionOk="0" h="18433" w="16106">
                  <a:moveTo>
                    <a:pt x="1" y="0"/>
                  </a:moveTo>
                  <a:lnTo>
                    <a:pt x="1866" y="11748"/>
                  </a:lnTo>
                  <a:cubicBezTo>
                    <a:pt x="1866" y="11748"/>
                    <a:pt x="15330" y="18432"/>
                    <a:pt x="15995" y="18432"/>
                  </a:cubicBezTo>
                  <a:cubicBezTo>
                    <a:pt x="16012" y="18432"/>
                    <a:pt x="16020" y="18428"/>
                    <a:pt x="16020" y="18419"/>
                  </a:cubicBezTo>
                  <a:cubicBezTo>
                    <a:pt x="16106" y="18063"/>
                    <a:pt x="1" y="1"/>
                    <a:pt x="1" y="0"/>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
            <p:cNvSpPr/>
            <p:nvPr/>
          </p:nvSpPr>
          <p:spPr>
            <a:xfrm>
              <a:off x="1916825" y="1577525"/>
              <a:ext cx="669925" cy="240325"/>
            </a:xfrm>
            <a:custGeom>
              <a:rect b="b" l="l" r="r" t="t"/>
              <a:pathLst>
                <a:path extrusionOk="0" h="9613" w="26797">
                  <a:moveTo>
                    <a:pt x="8285" y="1"/>
                  </a:moveTo>
                  <a:cubicBezTo>
                    <a:pt x="8285" y="1"/>
                    <a:pt x="562" y="9268"/>
                    <a:pt x="27" y="9603"/>
                  </a:cubicBezTo>
                  <a:lnTo>
                    <a:pt x="27" y="9603"/>
                  </a:lnTo>
                  <a:cubicBezTo>
                    <a:pt x="907" y="9306"/>
                    <a:pt x="26796" y="1958"/>
                    <a:pt x="26796" y="1958"/>
                  </a:cubicBezTo>
                  <a:lnTo>
                    <a:pt x="8285" y="1"/>
                  </a:lnTo>
                  <a:close/>
                  <a:moveTo>
                    <a:pt x="27" y="9603"/>
                  </a:moveTo>
                  <a:cubicBezTo>
                    <a:pt x="9" y="9609"/>
                    <a:pt x="1" y="9612"/>
                    <a:pt x="5" y="9612"/>
                  </a:cubicBezTo>
                  <a:cubicBezTo>
                    <a:pt x="9" y="9612"/>
                    <a:pt x="17" y="9609"/>
                    <a:pt x="27" y="9603"/>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amp; title">
  <p:cSld name="BLANK_2">
    <p:spTree>
      <p:nvGrpSpPr>
        <p:cNvPr id="156" name="Shape 156"/>
        <p:cNvGrpSpPr/>
        <p:nvPr/>
      </p:nvGrpSpPr>
      <p:grpSpPr>
        <a:xfrm>
          <a:off x="0" y="0"/>
          <a:ext cx="0" cy="0"/>
          <a:chOff x="0" y="0"/>
          <a:chExt cx="0" cy="0"/>
        </a:xfrm>
      </p:grpSpPr>
      <p:sp>
        <p:nvSpPr>
          <p:cNvPr id="157" name="Google Shape;157;p7"/>
          <p:cNvSpPr txBox="1"/>
          <p:nvPr>
            <p:ph type="title"/>
          </p:nvPr>
        </p:nvSpPr>
        <p:spPr>
          <a:xfrm>
            <a:off x="2195899" y="4446875"/>
            <a:ext cx="4752000" cy="31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3787C1"/>
              </a:buClr>
              <a:buSzPts val="1800"/>
              <a:buNone/>
              <a:defRPr sz="1800">
                <a:solidFill>
                  <a:srgbClr val="3787C1"/>
                </a:solidFill>
              </a:defRPr>
            </a:lvl1pPr>
            <a:lvl2pPr lvl="1" algn="ctr">
              <a:lnSpc>
                <a:spcPct val="100000"/>
              </a:lnSpc>
              <a:spcBef>
                <a:spcPts val="0"/>
              </a:spcBef>
              <a:spcAft>
                <a:spcPts val="0"/>
              </a:spcAft>
              <a:buClr>
                <a:srgbClr val="3787C1"/>
              </a:buClr>
              <a:buSzPts val="1800"/>
              <a:buNone/>
              <a:defRPr sz="1800">
                <a:solidFill>
                  <a:srgbClr val="3787C1"/>
                </a:solidFill>
              </a:defRPr>
            </a:lvl2pPr>
            <a:lvl3pPr lvl="2" algn="ctr">
              <a:lnSpc>
                <a:spcPct val="100000"/>
              </a:lnSpc>
              <a:spcBef>
                <a:spcPts val="0"/>
              </a:spcBef>
              <a:spcAft>
                <a:spcPts val="0"/>
              </a:spcAft>
              <a:buClr>
                <a:srgbClr val="3787C1"/>
              </a:buClr>
              <a:buSzPts val="1800"/>
              <a:buNone/>
              <a:defRPr sz="1800">
                <a:solidFill>
                  <a:srgbClr val="3787C1"/>
                </a:solidFill>
              </a:defRPr>
            </a:lvl3pPr>
            <a:lvl4pPr lvl="3" algn="ctr">
              <a:lnSpc>
                <a:spcPct val="100000"/>
              </a:lnSpc>
              <a:spcBef>
                <a:spcPts val="0"/>
              </a:spcBef>
              <a:spcAft>
                <a:spcPts val="0"/>
              </a:spcAft>
              <a:buClr>
                <a:srgbClr val="3787C1"/>
              </a:buClr>
              <a:buSzPts val="1800"/>
              <a:buNone/>
              <a:defRPr sz="1800">
                <a:solidFill>
                  <a:srgbClr val="3787C1"/>
                </a:solidFill>
              </a:defRPr>
            </a:lvl4pPr>
            <a:lvl5pPr lvl="4" algn="ctr">
              <a:lnSpc>
                <a:spcPct val="100000"/>
              </a:lnSpc>
              <a:spcBef>
                <a:spcPts val="0"/>
              </a:spcBef>
              <a:spcAft>
                <a:spcPts val="0"/>
              </a:spcAft>
              <a:buClr>
                <a:srgbClr val="3787C1"/>
              </a:buClr>
              <a:buSzPts val="1800"/>
              <a:buNone/>
              <a:defRPr sz="1800">
                <a:solidFill>
                  <a:srgbClr val="3787C1"/>
                </a:solidFill>
              </a:defRPr>
            </a:lvl5pPr>
            <a:lvl6pPr lvl="5" algn="ctr">
              <a:lnSpc>
                <a:spcPct val="100000"/>
              </a:lnSpc>
              <a:spcBef>
                <a:spcPts val="0"/>
              </a:spcBef>
              <a:spcAft>
                <a:spcPts val="0"/>
              </a:spcAft>
              <a:buClr>
                <a:srgbClr val="3787C1"/>
              </a:buClr>
              <a:buSzPts val="1800"/>
              <a:buNone/>
              <a:defRPr sz="1800">
                <a:solidFill>
                  <a:srgbClr val="3787C1"/>
                </a:solidFill>
              </a:defRPr>
            </a:lvl6pPr>
            <a:lvl7pPr lvl="6" algn="ctr">
              <a:lnSpc>
                <a:spcPct val="100000"/>
              </a:lnSpc>
              <a:spcBef>
                <a:spcPts val="0"/>
              </a:spcBef>
              <a:spcAft>
                <a:spcPts val="0"/>
              </a:spcAft>
              <a:buClr>
                <a:srgbClr val="3787C1"/>
              </a:buClr>
              <a:buSzPts val="1800"/>
              <a:buNone/>
              <a:defRPr sz="1800">
                <a:solidFill>
                  <a:srgbClr val="3787C1"/>
                </a:solidFill>
              </a:defRPr>
            </a:lvl7pPr>
            <a:lvl8pPr lvl="7" algn="ctr">
              <a:lnSpc>
                <a:spcPct val="100000"/>
              </a:lnSpc>
              <a:spcBef>
                <a:spcPts val="0"/>
              </a:spcBef>
              <a:spcAft>
                <a:spcPts val="0"/>
              </a:spcAft>
              <a:buClr>
                <a:srgbClr val="3787C1"/>
              </a:buClr>
              <a:buSzPts val="1800"/>
              <a:buNone/>
              <a:defRPr sz="1800">
                <a:solidFill>
                  <a:srgbClr val="3787C1"/>
                </a:solidFill>
              </a:defRPr>
            </a:lvl8pPr>
            <a:lvl9pPr lvl="8" algn="ctr">
              <a:lnSpc>
                <a:spcPct val="100000"/>
              </a:lnSpc>
              <a:spcBef>
                <a:spcPts val="0"/>
              </a:spcBef>
              <a:spcAft>
                <a:spcPts val="0"/>
              </a:spcAft>
              <a:buClr>
                <a:srgbClr val="3787C1"/>
              </a:buClr>
              <a:buSzPts val="1800"/>
              <a:buNone/>
              <a:defRPr sz="1800">
                <a:solidFill>
                  <a:srgbClr val="3787C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type="twoColTx">
  <p:cSld name="TITLE_AND_TWO_COLUMNS">
    <p:spTree>
      <p:nvGrpSpPr>
        <p:cNvPr id="158" name="Shape 158"/>
        <p:cNvGrpSpPr/>
        <p:nvPr/>
      </p:nvGrpSpPr>
      <p:grpSpPr>
        <a:xfrm>
          <a:off x="0" y="0"/>
          <a:ext cx="0" cy="0"/>
          <a:chOff x="0" y="0"/>
          <a:chExt cx="0" cy="0"/>
        </a:xfrm>
      </p:grpSpPr>
      <p:sp>
        <p:nvSpPr>
          <p:cNvPr id="159" name="Google Shape;159;p8"/>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Clr>
                <a:srgbClr val="EFD67E"/>
              </a:buClr>
              <a:buSzPts val="2400"/>
              <a:buNone/>
              <a:defRPr>
                <a:solidFill>
                  <a:srgbClr val="EFD67E"/>
                </a:solidFill>
              </a:defRPr>
            </a:lvl2pPr>
            <a:lvl3pPr lvl="2" algn="l">
              <a:lnSpc>
                <a:spcPct val="100000"/>
              </a:lnSpc>
              <a:spcBef>
                <a:spcPts val="0"/>
              </a:spcBef>
              <a:spcAft>
                <a:spcPts val="0"/>
              </a:spcAft>
              <a:buClr>
                <a:srgbClr val="EFD67E"/>
              </a:buClr>
              <a:buSzPts val="2400"/>
              <a:buNone/>
              <a:defRPr>
                <a:solidFill>
                  <a:srgbClr val="EFD67E"/>
                </a:solidFill>
              </a:defRPr>
            </a:lvl3pPr>
            <a:lvl4pPr lvl="3" algn="l">
              <a:lnSpc>
                <a:spcPct val="100000"/>
              </a:lnSpc>
              <a:spcBef>
                <a:spcPts val="0"/>
              </a:spcBef>
              <a:spcAft>
                <a:spcPts val="0"/>
              </a:spcAft>
              <a:buClr>
                <a:srgbClr val="EFD67E"/>
              </a:buClr>
              <a:buSzPts val="2400"/>
              <a:buNone/>
              <a:defRPr>
                <a:solidFill>
                  <a:srgbClr val="EFD67E"/>
                </a:solidFill>
              </a:defRPr>
            </a:lvl4pPr>
            <a:lvl5pPr lvl="4" algn="l">
              <a:lnSpc>
                <a:spcPct val="100000"/>
              </a:lnSpc>
              <a:spcBef>
                <a:spcPts val="0"/>
              </a:spcBef>
              <a:spcAft>
                <a:spcPts val="0"/>
              </a:spcAft>
              <a:buClr>
                <a:srgbClr val="EFD67E"/>
              </a:buClr>
              <a:buSzPts val="2400"/>
              <a:buNone/>
              <a:defRPr>
                <a:solidFill>
                  <a:srgbClr val="EFD67E"/>
                </a:solidFill>
              </a:defRPr>
            </a:lvl5pPr>
            <a:lvl6pPr lvl="5" algn="l">
              <a:lnSpc>
                <a:spcPct val="100000"/>
              </a:lnSpc>
              <a:spcBef>
                <a:spcPts val="0"/>
              </a:spcBef>
              <a:spcAft>
                <a:spcPts val="0"/>
              </a:spcAft>
              <a:buClr>
                <a:srgbClr val="EFD67E"/>
              </a:buClr>
              <a:buSzPts val="2400"/>
              <a:buNone/>
              <a:defRPr>
                <a:solidFill>
                  <a:srgbClr val="EFD67E"/>
                </a:solidFill>
              </a:defRPr>
            </a:lvl6pPr>
            <a:lvl7pPr lvl="6" algn="l">
              <a:lnSpc>
                <a:spcPct val="100000"/>
              </a:lnSpc>
              <a:spcBef>
                <a:spcPts val="0"/>
              </a:spcBef>
              <a:spcAft>
                <a:spcPts val="0"/>
              </a:spcAft>
              <a:buClr>
                <a:srgbClr val="EFD67E"/>
              </a:buClr>
              <a:buSzPts val="2400"/>
              <a:buNone/>
              <a:defRPr>
                <a:solidFill>
                  <a:srgbClr val="EFD67E"/>
                </a:solidFill>
              </a:defRPr>
            </a:lvl7pPr>
            <a:lvl8pPr lvl="7" algn="l">
              <a:lnSpc>
                <a:spcPct val="100000"/>
              </a:lnSpc>
              <a:spcBef>
                <a:spcPts val="0"/>
              </a:spcBef>
              <a:spcAft>
                <a:spcPts val="0"/>
              </a:spcAft>
              <a:buClr>
                <a:srgbClr val="EFD67E"/>
              </a:buClr>
              <a:buSzPts val="2400"/>
              <a:buNone/>
              <a:defRPr>
                <a:solidFill>
                  <a:srgbClr val="EFD67E"/>
                </a:solidFill>
              </a:defRPr>
            </a:lvl8pPr>
            <a:lvl9pPr lvl="8" algn="l">
              <a:lnSpc>
                <a:spcPct val="100000"/>
              </a:lnSpc>
              <a:spcBef>
                <a:spcPts val="0"/>
              </a:spcBef>
              <a:spcAft>
                <a:spcPts val="0"/>
              </a:spcAft>
              <a:buClr>
                <a:srgbClr val="EFD67E"/>
              </a:buClr>
              <a:buSzPts val="2400"/>
              <a:buNone/>
              <a:defRPr>
                <a:solidFill>
                  <a:srgbClr val="EFD67E"/>
                </a:solidFill>
              </a:defRPr>
            </a:lvl9pPr>
          </a:lstStyle>
          <a:p/>
        </p:txBody>
      </p:sp>
      <p:cxnSp>
        <p:nvCxnSpPr>
          <p:cNvPr id="160" name="Google Shape;160;p8"/>
          <p:cNvCxnSpPr/>
          <p:nvPr/>
        </p:nvCxnSpPr>
        <p:spPr>
          <a:xfrm>
            <a:off x="4475600" y="1908800"/>
            <a:ext cx="0" cy="2331600"/>
          </a:xfrm>
          <a:prstGeom prst="straightConnector1">
            <a:avLst/>
          </a:prstGeom>
          <a:noFill/>
          <a:ln cap="flat" cmpd="sng" w="9525">
            <a:solidFill>
              <a:srgbClr val="45AAF2"/>
            </a:solidFill>
            <a:prstDash val="solid"/>
            <a:round/>
            <a:headEnd len="sm" w="sm" type="none"/>
            <a:tailEnd len="sm" w="sm" type="none"/>
          </a:ln>
        </p:spPr>
      </p:cxnSp>
      <p:sp>
        <p:nvSpPr>
          <p:cNvPr id="161" name="Google Shape;161;p8"/>
          <p:cNvSpPr txBox="1"/>
          <p:nvPr>
            <p:ph idx="1" type="subTitle"/>
          </p:nvPr>
        </p:nvSpPr>
        <p:spPr>
          <a:xfrm>
            <a:off x="598386" y="2095700"/>
            <a:ext cx="35253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162" name="Google Shape;162;p8"/>
          <p:cNvSpPr txBox="1"/>
          <p:nvPr>
            <p:ph idx="2" type="subTitle"/>
          </p:nvPr>
        </p:nvSpPr>
        <p:spPr>
          <a:xfrm>
            <a:off x="4807711" y="2095700"/>
            <a:ext cx="35253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63" name="Google Shape;163;p8"/>
          <p:cNvSpPr txBox="1"/>
          <p:nvPr>
            <p:ph idx="3" type="title"/>
          </p:nvPr>
        </p:nvSpPr>
        <p:spPr>
          <a:xfrm>
            <a:off x="254001" y="1918464"/>
            <a:ext cx="3869700" cy="3141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Clr>
                <a:srgbClr val="3787C1"/>
              </a:buClr>
              <a:buSzPts val="1800"/>
              <a:buFont typeface="Montserrat Light"/>
              <a:buNone/>
              <a:defRPr b="0" sz="1800">
                <a:solidFill>
                  <a:srgbClr val="3787C1"/>
                </a:solidFill>
                <a:latin typeface="Montserrat Light"/>
                <a:ea typeface="Montserrat Light"/>
                <a:cs typeface="Montserrat Light"/>
                <a:sym typeface="Montserrat Light"/>
              </a:defRPr>
            </a:lvl1pPr>
            <a:lvl2pPr lvl="1" algn="r">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2pPr>
            <a:lvl3pPr lvl="2" algn="r">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3pPr>
            <a:lvl4pPr lvl="3" algn="r">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4pPr>
            <a:lvl5pPr lvl="4" algn="r">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5pPr>
            <a:lvl6pPr lvl="5" algn="r">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6pPr>
            <a:lvl7pPr lvl="6" algn="r">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7pPr>
            <a:lvl8pPr lvl="7" algn="r">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8pPr>
            <a:lvl9pPr lvl="8" algn="r">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9pPr>
          </a:lstStyle>
          <a:p/>
        </p:txBody>
      </p:sp>
      <p:sp>
        <p:nvSpPr>
          <p:cNvPr id="164" name="Google Shape;164;p8"/>
          <p:cNvSpPr txBox="1"/>
          <p:nvPr>
            <p:ph idx="4" type="title"/>
          </p:nvPr>
        </p:nvSpPr>
        <p:spPr>
          <a:xfrm>
            <a:off x="4807701" y="1918464"/>
            <a:ext cx="3869700" cy="314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rgbClr val="3787C1"/>
              </a:buClr>
              <a:buSzPts val="1800"/>
              <a:buFont typeface="Montserrat Light"/>
              <a:buNone/>
              <a:defRPr b="0" sz="1800">
                <a:solidFill>
                  <a:srgbClr val="3787C1"/>
                </a:solidFill>
                <a:latin typeface="Montserrat Light"/>
                <a:ea typeface="Montserrat Light"/>
                <a:cs typeface="Montserrat Light"/>
                <a:sym typeface="Montserrat Light"/>
              </a:defRPr>
            </a:lvl1pPr>
            <a:lvl2pPr lvl="1" algn="l">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2pPr>
            <a:lvl3pPr lvl="2" algn="l">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3pPr>
            <a:lvl4pPr lvl="3" algn="l">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4pPr>
            <a:lvl5pPr lvl="4" algn="l">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5pPr>
            <a:lvl6pPr lvl="5" algn="l">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6pPr>
            <a:lvl7pPr lvl="6" algn="l">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7pPr>
            <a:lvl8pPr lvl="7" algn="l">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8pPr>
            <a:lvl9pPr lvl="8" algn="l">
              <a:lnSpc>
                <a:spcPct val="100000"/>
              </a:lnSpc>
              <a:spcBef>
                <a:spcPts val="0"/>
              </a:spcBef>
              <a:spcAft>
                <a:spcPts val="0"/>
              </a:spcAft>
              <a:buClr>
                <a:srgbClr val="3787C1"/>
              </a:buClr>
              <a:buSzPts val="1800"/>
              <a:buFont typeface="Montserrat Light"/>
              <a:buNone/>
              <a:defRPr sz="1800">
                <a:solidFill>
                  <a:srgbClr val="3787C1"/>
                </a:solidFill>
                <a:latin typeface="Montserrat Light"/>
                <a:ea typeface="Montserrat Light"/>
                <a:cs typeface="Montserrat Light"/>
                <a:sym typeface="Montserrat 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s slide">
  <p:cSld name="TITLE_AND_TWO_COLUMNS_1">
    <p:spTree>
      <p:nvGrpSpPr>
        <p:cNvPr id="165" name="Shape 165"/>
        <p:cNvGrpSpPr/>
        <p:nvPr/>
      </p:nvGrpSpPr>
      <p:grpSpPr>
        <a:xfrm>
          <a:off x="0" y="0"/>
          <a:ext cx="0" cy="0"/>
          <a:chOff x="0" y="0"/>
          <a:chExt cx="0" cy="0"/>
        </a:xfrm>
      </p:grpSpPr>
      <p:sp>
        <p:nvSpPr>
          <p:cNvPr id="166" name="Google Shape;166;p9"/>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cxnSp>
        <p:nvCxnSpPr>
          <p:cNvPr id="167" name="Google Shape;167;p9"/>
          <p:cNvCxnSpPr/>
          <p:nvPr/>
        </p:nvCxnSpPr>
        <p:spPr>
          <a:xfrm>
            <a:off x="3292675" y="1908800"/>
            <a:ext cx="0" cy="2331600"/>
          </a:xfrm>
          <a:prstGeom prst="straightConnector1">
            <a:avLst/>
          </a:prstGeom>
          <a:noFill/>
          <a:ln cap="flat" cmpd="sng" w="9525">
            <a:solidFill>
              <a:srgbClr val="45AAF2"/>
            </a:solidFill>
            <a:prstDash val="solid"/>
            <a:round/>
            <a:headEnd len="sm" w="sm" type="none"/>
            <a:tailEnd len="sm" w="sm" type="none"/>
          </a:ln>
        </p:spPr>
      </p:cxnSp>
      <p:cxnSp>
        <p:nvCxnSpPr>
          <p:cNvPr id="168" name="Google Shape;168;p9"/>
          <p:cNvCxnSpPr/>
          <p:nvPr/>
        </p:nvCxnSpPr>
        <p:spPr>
          <a:xfrm>
            <a:off x="5803550" y="1908800"/>
            <a:ext cx="0" cy="2331600"/>
          </a:xfrm>
          <a:prstGeom prst="straightConnector1">
            <a:avLst/>
          </a:prstGeom>
          <a:noFill/>
          <a:ln cap="flat" cmpd="sng" w="9525">
            <a:solidFill>
              <a:srgbClr val="45AAF2"/>
            </a:solidFill>
            <a:prstDash val="solid"/>
            <a:round/>
            <a:headEnd len="sm" w="sm" type="none"/>
            <a:tailEnd len="sm" w="sm" type="none"/>
          </a:ln>
        </p:spPr>
      </p:cxnSp>
      <p:sp>
        <p:nvSpPr>
          <p:cNvPr id="169" name="Google Shape;169;p9"/>
          <p:cNvSpPr txBox="1"/>
          <p:nvPr>
            <p:ph idx="1" type="subTitle"/>
          </p:nvPr>
        </p:nvSpPr>
        <p:spPr>
          <a:xfrm>
            <a:off x="747775" y="2439088"/>
            <a:ext cx="21867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70" name="Google Shape;170;p9"/>
          <p:cNvSpPr txBox="1"/>
          <p:nvPr>
            <p:ph idx="2" type="title"/>
          </p:nvPr>
        </p:nvSpPr>
        <p:spPr>
          <a:xfrm>
            <a:off x="824225" y="2281613"/>
            <a:ext cx="2034000" cy="314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rgbClr val="3787C1"/>
              </a:buClr>
              <a:buSzPts val="1600"/>
              <a:buNone/>
              <a:defRPr b="0" sz="1600">
                <a:solidFill>
                  <a:srgbClr val="3787C1"/>
                </a:solidFill>
              </a:defRPr>
            </a:lvl1pPr>
            <a:lvl2pPr lvl="1" algn="ctr">
              <a:lnSpc>
                <a:spcPct val="100000"/>
              </a:lnSpc>
              <a:spcBef>
                <a:spcPts val="0"/>
              </a:spcBef>
              <a:spcAft>
                <a:spcPts val="0"/>
              </a:spcAft>
              <a:buClr>
                <a:srgbClr val="3787C1"/>
              </a:buClr>
              <a:buSzPts val="1600"/>
              <a:buNone/>
              <a:defRPr sz="1600">
                <a:solidFill>
                  <a:srgbClr val="3787C1"/>
                </a:solidFill>
              </a:defRPr>
            </a:lvl2pPr>
            <a:lvl3pPr lvl="2" algn="ctr">
              <a:lnSpc>
                <a:spcPct val="100000"/>
              </a:lnSpc>
              <a:spcBef>
                <a:spcPts val="0"/>
              </a:spcBef>
              <a:spcAft>
                <a:spcPts val="0"/>
              </a:spcAft>
              <a:buClr>
                <a:srgbClr val="3787C1"/>
              </a:buClr>
              <a:buSzPts val="1600"/>
              <a:buNone/>
              <a:defRPr sz="1600">
                <a:solidFill>
                  <a:srgbClr val="3787C1"/>
                </a:solidFill>
              </a:defRPr>
            </a:lvl3pPr>
            <a:lvl4pPr lvl="3" algn="ctr">
              <a:lnSpc>
                <a:spcPct val="100000"/>
              </a:lnSpc>
              <a:spcBef>
                <a:spcPts val="0"/>
              </a:spcBef>
              <a:spcAft>
                <a:spcPts val="0"/>
              </a:spcAft>
              <a:buClr>
                <a:srgbClr val="3787C1"/>
              </a:buClr>
              <a:buSzPts val="1600"/>
              <a:buNone/>
              <a:defRPr sz="1600">
                <a:solidFill>
                  <a:srgbClr val="3787C1"/>
                </a:solidFill>
              </a:defRPr>
            </a:lvl4pPr>
            <a:lvl5pPr lvl="4" algn="ctr">
              <a:lnSpc>
                <a:spcPct val="100000"/>
              </a:lnSpc>
              <a:spcBef>
                <a:spcPts val="0"/>
              </a:spcBef>
              <a:spcAft>
                <a:spcPts val="0"/>
              </a:spcAft>
              <a:buClr>
                <a:srgbClr val="3787C1"/>
              </a:buClr>
              <a:buSzPts val="1600"/>
              <a:buNone/>
              <a:defRPr sz="1600">
                <a:solidFill>
                  <a:srgbClr val="3787C1"/>
                </a:solidFill>
              </a:defRPr>
            </a:lvl5pPr>
            <a:lvl6pPr lvl="5" algn="ctr">
              <a:lnSpc>
                <a:spcPct val="100000"/>
              </a:lnSpc>
              <a:spcBef>
                <a:spcPts val="0"/>
              </a:spcBef>
              <a:spcAft>
                <a:spcPts val="0"/>
              </a:spcAft>
              <a:buClr>
                <a:srgbClr val="3787C1"/>
              </a:buClr>
              <a:buSzPts val="1600"/>
              <a:buNone/>
              <a:defRPr sz="1600">
                <a:solidFill>
                  <a:srgbClr val="3787C1"/>
                </a:solidFill>
              </a:defRPr>
            </a:lvl6pPr>
            <a:lvl7pPr lvl="6" algn="ctr">
              <a:lnSpc>
                <a:spcPct val="100000"/>
              </a:lnSpc>
              <a:spcBef>
                <a:spcPts val="0"/>
              </a:spcBef>
              <a:spcAft>
                <a:spcPts val="0"/>
              </a:spcAft>
              <a:buClr>
                <a:srgbClr val="3787C1"/>
              </a:buClr>
              <a:buSzPts val="1600"/>
              <a:buNone/>
              <a:defRPr sz="1600">
                <a:solidFill>
                  <a:srgbClr val="3787C1"/>
                </a:solidFill>
              </a:defRPr>
            </a:lvl7pPr>
            <a:lvl8pPr lvl="7" algn="ctr">
              <a:lnSpc>
                <a:spcPct val="100000"/>
              </a:lnSpc>
              <a:spcBef>
                <a:spcPts val="0"/>
              </a:spcBef>
              <a:spcAft>
                <a:spcPts val="0"/>
              </a:spcAft>
              <a:buClr>
                <a:srgbClr val="3787C1"/>
              </a:buClr>
              <a:buSzPts val="1600"/>
              <a:buNone/>
              <a:defRPr sz="1600">
                <a:solidFill>
                  <a:srgbClr val="3787C1"/>
                </a:solidFill>
              </a:defRPr>
            </a:lvl8pPr>
            <a:lvl9pPr lvl="8" algn="ctr">
              <a:lnSpc>
                <a:spcPct val="100000"/>
              </a:lnSpc>
              <a:spcBef>
                <a:spcPts val="0"/>
              </a:spcBef>
              <a:spcAft>
                <a:spcPts val="0"/>
              </a:spcAft>
              <a:buClr>
                <a:srgbClr val="3787C1"/>
              </a:buClr>
              <a:buSzPts val="1600"/>
              <a:buNone/>
              <a:defRPr sz="1600">
                <a:solidFill>
                  <a:srgbClr val="3787C1"/>
                </a:solidFill>
              </a:defRPr>
            </a:lvl9pPr>
          </a:lstStyle>
          <a:p/>
        </p:txBody>
      </p:sp>
      <p:sp>
        <p:nvSpPr>
          <p:cNvPr id="171" name="Google Shape;171;p9"/>
          <p:cNvSpPr txBox="1"/>
          <p:nvPr>
            <p:ph idx="3" type="subTitle"/>
          </p:nvPr>
        </p:nvSpPr>
        <p:spPr>
          <a:xfrm>
            <a:off x="3531012" y="2439088"/>
            <a:ext cx="20340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72" name="Google Shape;172;p9"/>
          <p:cNvSpPr txBox="1"/>
          <p:nvPr>
            <p:ph idx="4" type="title"/>
          </p:nvPr>
        </p:nvSpPr>
        <p:spPr>
          <a:xfrm>
            <a:off x="3531113" y="2281613"/>
            <a:ext cx="2034000" cy="314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rgbClr val="3787C1"/>
              </a:buClr>
              <a:buSzPts val="1600"/>
              <a:buNone/>
              <a:defRPr b="0" sz="1600">
                <a:solidFill>
                  <a:srgbClr val="3787C1"/>
                </a:solidFill>
              </a:defRPr>
            </a:lvl1pPr>
            <a:lvl2pPr lvl="1" algn="ctr">
              <a:lnSpc>
                <a:spcPct val="100000"/>
              </a:lnSpc>
              <a:spcBef>
                <a:spcPts val="0"/>
              </a:spcBef>
              <a:spcAft>
                <a:spcPts val="0"/>
              </a:spcAft>
              <a:buClr>
                <a:srgbClr val="3787C1"/>
              </a:buClr>
              <a:buSzPts val="1600"/>
              <a:buNone/>
              <a:defRPr sz="1600">
                <a:solidFill>
                  <a:srgbClr val="3787C1"/>
                </a:solidFill>
              </a:defRPr>
            </a:lvl2pPr>
            <a:lvl3pPr lvl="2" algn="ctr">
              <a:lnSpc>
                <a:spcPct val="100000"/>
              </a:lnSpc>
              <a:spcBef>
                <a:spcPts val="0"/>
              </a:spcBef>
              <a:spcAft>
                <a:spcPts val="0"/>
              </a:spcAft>
              <a:buClr>
                <a:srgbClr val="3787C1"/>
              </a:buClr>
              <a:buSzPts val="1600"/>
              <a:buNone/>
              <a:defRPr sz="1600">
                <a:solidFill>
                  <a:srgbClr val="3787C1"/>
                </a:solidFill>
              </a:defRPr>
            </a:lvl3pPr>
            <a:lvl4pPr lvl="3" algn="ctr">
              <a:lnSpc>
                <a:spcPct val="100000"/>
              </a:lnSpc>
              <a:spcBef>
                <a:spcPts val="0"/>
              </a:spcBef>
              <a:spcAft>
                <a:spcPts val="0"/>
              </a:spcAft>
              <a:buClr>
                <a:srgbClr val="3787C1"/>
              </a:buClr>
              <a:buSzPts val="1600"/>
              <a:buNone/>
              <a:defRPr sz="1600">
                <a:solidFill>
                  <a:srgbClr val="3787C1"/>
                </a:solidFill>
              </a:defRPr>
            </a:lvl4pPr>
            <a:lvl5pPr lvl="4" algn="ctr">
              <a:lnSpc>
                <a:spcPct val="100000"/>
              </a:lnSpc>
              <a:spcBef>
                <a:spcPts val="0"/>
              </a:spcBef>
              <a:spcAft>
                <a:spcPts val="0"/>
              </a:spcAft>
              <a:buClr>
                <a:srgbClr val="3787C1"/>
              </a:buClr>
              <a:buSzPts val="1600"/>
              <a:buNone/>
              <a:defRPr sz="1600">
                <a:solidFill>
                  <a:srgbClr val="3787C1"/>
                </a:solidFill>
              </a:defRPr>
            </a:lvl5pPr>
            <a:lvl6pPr lvl="5" algn="ctr">
              <a:lnSpc>
                <a:spcPct val="100000"/>
              </a:lnSpc>
              <a:spcBef>
                <a:spcPts val="0"/>
              </a:spcBef>
              <a:spcAft>
                <a:spcPts val="0"/>
              </a:spcAft>
              <a:buClr>
                <a:srgbClr val="3787C1"/>
              </a:buClr>
              <a:buSzPts val="1600"/>
              <a:buNone/>
              <a:defRPr sz="1600">
                <a:solidFill>
                  <a:srgbClr val="3787C1"/>
                </a:solidFill>
              </a:defRPr>
            </a:lvl6pPr>
            <a:lvl7pPr lvl="6" algn="ctr">
              <a:lnSpc>
                <a:spcPct val="100000"/>
              </a:lnSpc>
              <a:spcBef>
                <a:spcPts val="0"/>
              </a:spcBef>
              <a:spcAft>
                <a:spcPts val="0"/>
              </a:spcAft>
              <a:buClr>
                <a:srgbClr val="3787C1"/>
              </a:buClr>
              <a:buSzPts val="1600"/>
              <a:buNone/>
              <a:defRPr sz="1600">
                <a:solidFill>
                  <a:srgbClr val="3787C1"/>
                </a:solidFill>
              </a:defRPr>
            </a:lvl7pPr>
            <a:lvl8pPr lvl="7" algn="ctr">
              <a:lnSpc>
                <a:spcPct val="100000"/>
              </a:lnSpc>
              <a:spcBef>
                <a:spcPts val="0"/>
              </a:spcBef>
              <a:spcAft>
                <a:spcPts val="0"/>
              </a:spcAft>
              <a:buClr>
                <a:srgbClr val="3787C1"/>
              </a:buClr>
              <a:buSzPts val="1600"/>
              <a:buNone/>
              <a:defRPr sz="1600">
                <a:solidFill>
                  <a:srgbClr val="3787C1"/>
                </a:solidFill>
              </a:defRPr>
            </a:lvl8pPr>
            <a:lvl9pPr lvl="8" algn="ctr">
              <a:lnSpc>
                <a:spcPct val="100000"/>
              </a:lnSpc>
              <a:spcBef>
                <a:spcPts val="0"/>
              </a:spcBef>
              <a:spcAft>
                <a:spcPts val="0"/>
              </a:spcAft>
              <a:buClr>
                <a:srgbClr val="3787C1"/>
              </a:buClr>
              <a:buSzPts val="1600"/>
              <a:buNone/>
              <a:defRPr sz="1600">
                <a:solidFill>
                  <a:srgbClr val="3787C1"/>
                </a:solidFill>
              </a:defRPr>
            </a:lvl9pPr>
          </a:lstStyle>
          <a:p/>
        </p:txBody>
      </p:sp>
      <p:sp>
        <p:nvSpPr>
          <p:cNvPr id="173" name="Google Shape;173;p9"/>
          <p:cNvSpPr txBox="1"/>
          <p:nvPr>
            <p:ph idx="5" type="subTitle"/>
          </p:nvPr>
        </p:nvSpPr>
        <p:spPr>
          <a:xfrm>
            <a:off x="6041862" y="2439088"/>
            <a:ext cx="20340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74" name="Google Shape;174;p9"/>
          <p:cNvSpPr txBox="1"/>
          <p:nvPr>
            <p:ph idx="6" type="title"/>
          </p:nvPr>
        </p:nvSpPr>
        <p:spPr>
          <a:xfrm>
            <a:off x="6041963" y="2281613"/>
            <a:ext cx="2034000" cy="314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rgbClr val="3787C1"/>
              </a:buClr>
              <a:buSzPts val="1600"/>
              <a:buNone/>
              <a:defRPr b="0" sz="1600">
                <a:solidFill>
                  <a:srgbClr val="3787C1"/>
                </a:solidFill>
              </a:defRPr>
            </a:lvl1pPr>
            <a:lvl2pPr lvl="1" algn="ctr">
              <a:lnSpc>
                <a:spcPct val="100000"/>
              </a:lnSpc>
              <a:spcBef>
                <a:spcPts val="0"/>
              </a:spcBef>
              <a:spcAft>
                <a:spcPts val="0"/>
              </a:spcAft>
              <a:buClr>
                <a:srgbClr val="3787C1"/>
              </a:buClr>
              <a:buSzPts val="1600"/>
              <a:buNone/>
              <a:defRPr sz="1600">
                <a:solidFill>
                  <a:srgbClr val="3787C1"/>
                </a:solidFill>
              </a:defRPr>
            </a:lvl2pPr>
            <a:lvl3pPr lvl="2" algn="ctr">
              <a:lnSpc>
                <a:spcPct val="100000"/>
              </a:lnSpc>
              <a:spcBef>
                <a:spcPts val="0"/>
              </a:spcBef>
              <a:spcAft>
                <a:spcPts val="0"/>
              </a:spcAft>
              <a:buClr>
                <a:srgbClr val="3787C1"/>
              </a:buClr>
              <a:buSzPts val="1600"/>
              <a:buNone/>
              <a:defRPr sz="1600">
                <a:solidFill>
                  <a:srgbClr val="3787C1"/>
                </a:solidFill>
              </a:defRPr>
            </a:lvl3pPr>
            <a:lvl4pPr lvl="3" algn="ctr">
              <a:lnSpc>
                <a:spcPct val="100000"/>
              </a:lnSpc>
              <a:spcBef>
                <a:spcPts val="0"/>
              </a:spcBef>
              <a:spcAft>
                <a:spcPts val="0"/>
              </a:spcAft>
              <a:buClr>
                <a:srgbClr val="3787C1"/>
              </a:buClr>
              <a:buSzPts val="1600"/>
              <a:buNone/>
              <a:defRPr sz="1600">
                <a:solidFill>
                  <a:srgbClr val="3787C1"/>
                </a:solidFill>
              </a:defRPr>
            </a:lvl4pPr>
            <a:lvl5pPr lvl="4" algn="ctr">
              <a:lnSpc>
                <a:spcPct val="100000"/>
              </a:lnSpc>
              <a:spcBef>
                <a:spcPts val="0"/>
              </a:spcBef>
              <a:spcAft>
                <a:spcPts val="0"/>
              </a:spcAft>
              <a:buClr>
                <a:srgbClr val="3787C1"/>
              </a:buClr>
              <a:buSzPts val="1600"/>
              <a:buNone/>
              <a:defRPr sz="1600">
                <a:solidFill>
                  <a:srgbClr val="3787C1"/>
                </a:solidFill>
              </a:defRPr>
            </a:lvl5pPr>
            <a:lvl6pPr lvl="5" algn="ctr">
              <a:lnSpc>
                <a:spcPct val="100000"/>
              </a:lnSpc>
              <a:spcBef>
                <a:spcPts val="0"/>
              </a:spcBef>
              <a:spcAft>
                <a:spcPts val="0"/>
              </a:spcAft>
              <a:buClr>
                <a:srgbClr val="3787C1"/>
              </a:buClr>
              <a:buSzPts val="1600"/>
              <a:buNone/>
              <a:defRPr sz="1600">
                <a:solidFill>
                  <a:srgbClr val="3787C1"/>
                </a:solidFill>
              </a:defRPr>
            </a:lvl6pPr>
            <a:lvl7pPr lvl="6" algn="ctr">
              <a:lnSpc>
                <a:spcPct val="100000"/>
              </a:lnSpc>
              <a:spcBef>
                <a:spcPts val="0"/>
              </a:spcBef>
              <a:spcAft>
                <a:spcPts val="0"/>
              </a:spcAft>
              <a:buClr>
                <a:srgbClr val="3787C1"/>
              </a:buClr>
              <a:buSzPts val="1600"/>
              <a:buNone/>
              <a:defRPr sz="1600">
                <a:solidFill>
                  <a:srgbClr val="3787C1"/>
                </a:solidFill>
              </a:defRPr>
            </a:lvl7pPr>
            <a:lvl8pPr lvl="7" algn="ctr">
              <a:lnSpc>
                <a:spcPct val="100000"/>
              </a:lnSpc>
              <a:spcBef>
                <a:spcPts val="0"/>
              </a:spcBef>
              <a:spcAft>
                <a:spcPts val="0"/>
              </a:spcAft>
              <a:buClr>
                <a:srgbClr val="3787C1"/>
              </a:buClr>
              <a:buSzPts val="1600"/>
              <a:buNone/>
              <a:defRPr sz="1600">
                <a:solidFill>
                  <a:srgbClr val="3787C1"/>
                </a:solidFill>
              </a:defRPr>
            </a:lvl8pPr>
            <a:lvl9pPr lvl="8" algn="ctr">
              <a:lnSpc>
                <a:spcPct val="100000"/>
              </a:lnSpc>
              <a:spcBef>
                <a:spcPts val="0"/>
              </a:spcBef>
              <a:spcAft>
                <a:spcPts val="0"/>
              </a:spcAft>
              <a:buClr>
                <a:srgbClr val="3787C1"/>
              </a:buClr>
              <a:buSzPts val="1600"/>
              <a:buNone/>
              <a:defRPr sz="1600">
                <a:solidFill>
                  <a:srgbClr val="3787C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slide">
  <p:cSld name="TITLE_AND_BODY_1">
    <p:spTree>
      <p:nvGrpSpPr>
        <p:cNvPr id="175" name="Shape 175"/>
        <p:cNvGrpSpPr/>
        <p:nvPr/>
      </p:nvGrpSpPr>
      <p:grpSpPr>
        <a:xfrm>
          <a:off x="0" y="0"/>
          <a:ext cx="0" cy="0"/>
          <a:chOff x="0" y="0"/>
          <a:chExt cx="0" cy="0"/>
        </a:xfrm>
      </p:grpSpPr>
      <p:sp>
        <p:nvSpPr>
          <p:cNvPr id="176" name="Google Shape;176;p10"/>
          <p:cNvSpPr txBox="1"/>
          <p:nvPr>
            <p:ph type="title"/>
          </p:nvPr>
        </p:nvSpPr>
        <p:spPr>
          <a:xfrm>
            <a:off x="4424630" y="1902000"/>
            <a:ext cx="3888000" cy="49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77" name="Google Shape;177;p10"/>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grpSp>
        <p:nvGrpSpPr>
          <p:cNvPr id="178" name="Google Shape;178;p10"/>
          <p:cNvGrpSpPr/>
          <p:nvPr/>
        </p:nvGrpSpPr>
        <p:grpSpPr>
          <a:xfrm flipH="1">
            <a:off x="6197901" y="-104433"/>
            <a:ext cx="3002427" cy="1254836"/>
            <a:chOff x="4070650" y="2149425"/>
            <a:chExt cx="814350" cy="340350"/>
          </a:xfrm>
        </p:grpSpPr>
        <p:sp>
          <p:nvSpPr>
            <p:cNvPr id="179" name="Google Shape;179;p10"/>
            <p:cNvSpPr/>
            <p:nvPr/>
          </p:nvSpPr>
          <p:spPr>
            <a:xfrm>
              <a:off x="4070650" y="2149425"/>
              <a:ext cx="429525" cy="284825"/>
            </a:xfrm>
            <a:custGeom>
              <a:rect b="b" l="l" r="r" t="t"/>
              <a:pathLst>
                <a:path extrusionOk="0" h="11393" w="17181">
                  <a:moveTo>
                    <a:pt x="1" y="0"/>
                  </a:moveTo>
                  <a:lnTo>
                    <a:pt x="1" y="11392"/>
                  </a:lnTo>
                  <a:lnTo>
                    <a:pt x="1718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0"/>
            <p:cNvSpPr/>
            <p:nvPr/>
          </p:nvSpPr>
          <p:spPr>
            <a:xfrm>
              <a:off x="4092900" y="2149425"/>
              <a:ext cx="360475" cy="273600"/>
            </a:xfrm>
            <a:custGeom>
              <a:rect b="b" l="l" r="r" t="t"/>
              <a:pathLst>
                <a:path extrusionOk="0" h="10944" w="14419">
                  <a:moveTo>
                    <a:pt x="1" y="0"/>
                  </a:moveTo>
                  <a:lnTo>
                    <a:pt x="6409" y="10944"/>
                  </a:lnTo>
                  <a:lnTo>
                    <a:pt x="1441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0"/>
            <p:cNvSpPr/>
            <p:nvPr/>
          </p:nvSpPr>
          <p:spPr>
            <a:xfrm>
              <a:off x="4253100" y="2149425"/>
              <a:ext cx="242625" cy="340350"/>
            </a:xfrm>
            <a:custGeom>
              <a:rect b="b" l="l" r="r" t="t"/>
              <a:pathLst>
                <a:path extrusionOk="0" h="13614" w="9705">
                  <a:moveTo>
                    <a:pt x="8010" y="0"/>
                  </a:moveTo>
                  <a:lnTo>
                    <a:pt x="1" y="10944"/>
                  </a:lnTo>
                  <a:lnTo>
                    <a:pt x="9705" y="13613"/>
                  </a:lnTo>
                  <a:lnTo>
                    <a:pt x="801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0"/>
            <p:cNvSpPr/>
            <p:nvPr/>
          </p:nvSpPr>
          <p:spPr>
            <a:xfrm>
              <a:off x="4453350" y="2149425"/>
              <a:ext cx="240325" cy="340350"/>
            </a:xfrm>
            <a:custGeom>
              <a:rect b="b" l="l" r="r" t="t"/>
              <a:pathLst>
                <a:path extrusionOk="0" h="13614" w="9613">
                  <a:moveTo>
                    <a:pt x="0" y="0"/>
                  </a:moveTo>
                  <a:lnTo>
                    <a:pt x="1695" y="13613"/>
                  </a:lnTo>
                  <a:lnTo>
                    <a:pt x="96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0"/>
            <p:cNvSpPr/>
            <p:nvPr/>
          </p:nvSpPr>
          <p:spPr>
            <a:xfrm>
              <a:off x="4495700" y="2149425"/>
              <a:ext cx="389300" cy="340350"/>
            </a:xfrm>
            <a:custGeom>
              <a:rect b="b" l="l" r="r" t="t"/>
              <a:pathLst>
                <a:path extrusionOk="0" h="13614" w="15572">
                  <a:moveTo>
                    <a:pt x="7918" y="0"/>
                  </a:moveTo>
                  <a:lnTo>
                    <a:pt x="1" y="13613"/>
                  </a:lnTo>
                  <a:lnTo>
                    <a:pt x="1557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 name="Google Shape;184;p10"/>
          <p:cNvSpPr txBox="1"/>
          <p:nvPr>
            <p:ph idx="1" type="subTitle"/>
          </p:nvPr>
        </p:nvSpPr>
        <p:spPr>
          <a:xfrm>
            <a:off x="4424625" y="2576700"/>
            <a:ext cx="3860400" cy="90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200"/>
              <a:buNone/>
              <a:defRPr/>
            </a:lvl9pPr>
          </a:lstStyle>
          <a:p/>
        </p:txBody>
      </p:sp>
      <p:grpSp>
        <p:nvGrpSpPr>
          <p:cNvPr id="185" name="Google Shape;185;p10"/>
          <p:cNvGrpSpPr/>
          <p:nvPr/>
        </p:nvGrpSpPr>
        <p:grpSpPr>
          <a:xfrm>
            <a:off x="-56526" y="3777044"/>
            <a:ext cx="9256859" cy="1472729"/>
            <a:chOff x="791125" y="1357350"/>
            <a:chExt cx="2750025" cy="464950"/>
          </a:xfrm>
        </p:grpSpPr>
        <p:sp>
          <p:nvSpPr>
            <p:cNvPr id="186" name="Google Shape;186;p10"/>
            <p:cNvSpPr/>
            <p:nvPr/>
          </p:nvSpPr>
          <p:spPr>
            <a:xfrm>
              <a:off x="791125" y="1450800"/>
              <a:ext cx="369350" cy="360450"/>
            </a:xfrm>
            <a:custGeom>
              <a:rect b="b" l="l" r="r" t="t"/>
              <a:pathLst>
                <a:path extrusionOk="0" h="14418" w="14774">
                  <a:moveTo>
                    <a:pt x="0" y="0"/>
                  </a:moveTo>
                  <a:lnTo>
                    <a:pt x="0" y="14418"/>
                  </a:lnTo>
                  <a:lnTo>
                    <a:pt x="14774" y="720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0"/>
            <p:cNvSpPr/>
            <p:nvPr/>
          </p:nvSpPr>
          <p:spPr>
            <a:xfrm>
              <a:off x="2308525" y="1499750"/>
              <a:ext cx="1232625" cy="322550"/>
            </a:xfrm>
            <a:custGeom>
              <a:rect b="b" l="l" r="r" t="t"/>
              <a:pathLst>
                <a:path extrusionOk="0" h="12902" w="49305">
                  <a:moveTo>
                    <a:pt x="9256" y="0"/>
                  </a:moveTo>
                  <a:lnTo>
                    <a:pt x="0" y="12901"/>
                  </a:lnTo>
                  <a:lnTo>
                    <a:pt x="49219" y="12723"/>
                  </a:lnTo>
                  <a:lnTo>
                    <a:pt x="49305" y="178"/>
                  </a:lnTo>
                  <a:lnTo>
                    <a:pt x="37557" y="7654"/>
                  </a:lnTo>
                  <a:lnTo>
                    <a:pt x="28301" y="3290"/>
                  </a:lnTo>
                  <a:lnTo>
                    <a:pt x="16290" y="5247"/>
                  </a:lnTo>
                  <a:lnTo>
                    <a:pt x="92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0"/>
            <p:cNvSpPr/>
            <p:nvPr/>
          </p:nvSpPr>
          <p:spPr>
            <a:xfrm>
              <a:off x="3247425" y="1504200"/>
              <a:ext cx="293725" cy="233550"/>
            </a:xfrm>
            <a:custGeom>
              <a:rect b="b" l="l" r="r" t="t"/>
              <a:pathLst>
                <a:path extrusionOk="0" h="9342" w="11749">
                  <a:moveTo>
                    <a:pt x="11749" y="0"/>
                  </a:moveTo>
                  <a:lnTo>
                    <a:pt x="1" y="7476"/>
                  </a:lnTo>
                  <a:cubicBezTo>
                    <a:pt x="1" y="7476"/>
                    <a:pt x="11485" y="9256"/>
                    <a:pt x="11663" y="9341"/>
                  </a:cubicBezTo>
                  <a:lnTo>
                    <a:pt x="11749" y="0"/>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0"/>
            <p:cNvSpPr/>
            <p:nvPr/>
          </p:nvSpPr>
          <p:spPr>
            <a:xfrm>
              <a:off x="2539900" y="1499750"/>
              <a:ext cx="175900" cy="315950"/>
            </a:xfrm>
            <a:custGeom>
              <a:rect b="b" l="l" r="r" t="t"/>
              <a:pathLst>
                <a:path extrusionOk="0" h="12638" w="7036">
                  <a:moveTo>
                    <a:pt x="1" y="0"/>
                  </a:moveTo>
                  <a:cubicBezTo>
                    <a:pt x="1" y="1"/>
                    <a:pt x="1932" y="11341"/>
                    <a:pt x="1895" y="12537"/>
                  </a:cubicBezTo>
                  <a:lnTo>
                    <a:pt x="1895" y="12537"/>
                  </a:lnTo>
                  <a:cubicBezTo>
                    <a:pt x="2328" y="11651"/>
                    <a:pt x="7035" y="5247"/>
                    <a:pt x="7035" y="5247"/>
                  </a:cubicBezTo>
                  <a:lnTo>
                    <a:pt x="1" y="0"/>
                  </a:lnTo>
                  <a:close/>
                  <a:moveTo>
                    <a:pt x="1895" y="12537"/>
                  </a:moveTo>
                  <a:cubicBezTo>
                    <a:pt x="1863" y="12602"/>
                    <a:pt x="1855" y="12638"/>
                    <a:pt x="1873" y="12638"/>
                  </a:cubicBezTo>
                  <a:cubicBezTo>
                    <a:pt x="1886" y="12633"/>
                    <a:pt x="1893" y="12599"/>
                    <a:pt x="1895" y="12537"/>
                  </a:cubicBez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0"/>
            <p:cNvSpPr/>
            <p:nvPr/>
          </p:nvSpPr>
          <p:spPr>
            <a:xfrm>
              <a:off x="2715775" y="1581975"/>
              <a:ext cx="300300" cy="235875"/>
            </a:xfrm>
            <a:custGeom>
              <a:rect b="b" l="l" r="r" t="t"/>
              <a:pathLst>
                <a:path extrusionOk="0" h="9435" w="12012">
                  <a:moveTo>
                    <a:pt x="12011" y="1"/>
                  </a:moveTo>
                  <a:lnTo>
                    <a:pt x="0" y="1958"/>
                  </a:lnTo>
                  <a:lnTo>
                    <a:pt x="7654" y="9434"/>
                  </a:lnTo>
                  <a:lnTo>
                    <a:pt x="12011"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0"/>
            <p:cNvSpPr/>
            <p:nvPr/>
          </p:nvSpPr>
          <p:spPr>
            <a:xfrm>
              <a:off x="2907100" y="1691075"/>
              <a:ext cx="440575" cy="126775"/>
            </a:xfrm>
            <a:custGeom>
              <a:rect b="b" l="l" r="r" t="t"/>
              <a:pathLst>
                <a:path extrusionOk="0" h="5071" w="17623">
                  <a:moveTo>
                    <a:pt x="13614" y="1"/>
                  </a:moveTo>
                  <a:lnTo>
                    <a:pt x="1" y="5070"/>
                  </a:lnTo>
                  <a:lnTo>
                    <a:pt x="17622" y="4985"/>
                  </a:lnTo>
                  <a:lnTo>
                    <a:pt x="13614" y="1"/>
                  </a:lnTo>
                  <a:close/>
                </a:path>
              </a:pathLst>
            </a:custGeom>
            <a:solidFill>
              <a:srgbClr val="FA82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0"/>
            <p:cNvSpPr/>
            <p:nvPr/>
          </p:nvSpPr>
          <p:spPr>
            <a:xfrm>
              <a:off x="791125" y="1357350"/>
              <a:ext cx="2044825" cy="460500"/>
            </a:xfrm>
            <a:custGeom>
              <a:rect b="b" l="l" r="r" t="t"/>
              <a:pathLst>
                <a:path extrusionOk="0" h="18420" w="81793">
                  <a:moveTo>
                    <a:pt x="24834" y="0"/>
                  </a:moveTo>
                  <a:lnTo>
                    <a:pt x="17892" y="10053"/>
                  </a:lnTo>
                  <a:lnTo>
                    <a:pt x="13798" y="4094"/>
                  </a:lnTo>
                  <a:lnTo>
                    <a:pt x="449" y="17529"/>
                  </a:lnTo>
                  <a:lnTo>
                    <a:pt x="0" y="18419"/>
                  </a:lnTo>
                  <a:lnTo>
                    <a:pt x="81792" y="18419"/>
                  </a:lnTo>
                  <a:lnTo>
                    <a:pt x="71824" y="10765"/>
                  </a:lnTo>
                  <a:lnTo>
                    <a:pt x="53313" y="8808"/>
                  </a:lnTo>
                  <a:lnTo>
                    <a:pt x="37379" y="14774"/>
                  </a:lnTo>
                  <a:lnTo>
                    <a:pt x="248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0"/>
            <p:cNvSpPr/>
            <p:nvPr/>
          </p:nvSpPr>
          <p:spPr>
            <a:xfrm>
              <a:off x="1022500" y="1459700"/>
              <a:ext cx="378275" cy="358150"/>
            </a:xfrm>
            <a:custGeom>
              <a:rect b="b" l="l" r="r" t="t"/>
              <a:pathLst>
                <a:path extrusionOk="0" h="14326" w="15131">
                  <a:moveTo>
                    <a:pt x="4543" y="0"/>
                  </a:moveTo>
                  <a:lnTo>
                    <a:pt x="1" y="14325"/>
                  </a:lnTo>
                  <a:lnTo>
                    <a:pt x="15130" y="14325"/>
                  </a:lnTo>
                  <a:lnTo>
                    <a:pt x="45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0"/>
            <p:cNvSpPr/>
            <p:nvPr/>
          </p:nvSpPr>
          <p:spPr>
            <a:xfrm>
              <a:off x="1411950" y="1357350"/>
              <a:ext cx="402650" cy="460825"/>
            </a:xfrm>
            <a:custGeom>
              <a:rect b="b" l="l" r="r" t="t"/>
              <a:pathLst>
                <a:path extrusionOk="0" h="18433" w="16106">
                  <a:moveTo>
                    <a:pt x="1" y="0"/>
                  </a:moveTo>
                  <a:lnTo>
                    <a:pt x="1866" y="11748"/>
                  </a:lnTo>
                  <a:cubicBezTo>
                    <a:pt x="1866" y="11748"/>
                    <a:pt x="15330" y="18432"/>
                    <a:pt x="15995" y="18432"/>
                  </a:cubicBezTo>
                  <a:cubicBezTo>
                    <a:pt x="16012" y="18432"/>
                    <a:pt x="16020" y="18428"/>
                    <a:pt x="16020" y="18419"/>
                  </a:cubicBezTo>
                  <a:cubicBezTo>
                    <a:pt x="16106" y="18063"/>
                    <a:pt x="1" y="1"/>
                    <a:pt x="1" y="0"/>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0"/>
            <p:cNvSpPr/>
            <p:nvPr/>
          </p:nvSpPr>
          <p:spPr>
            <a:xfrm>
              <a:off x="1916825" y="1577525"/>
              <a:ext cx="669925" cy="240325"/>
            </a:xfrm>
            <a:custGeom>
              <a:rect b="b" l="l" r="r" t="t"/>
              <a:pathLst>
                <a:path extrusionOk="0" h="9613" w="26797">
                  <a:moveTo>
                    <a:pt x="8285" y="1"/>
                  </a:moveTo>
                  <a:cubicBezTo>
                    <a:pt x="8285" y="1"/>
                    <a:pt x="562" y="9268"/>
                    <a:pt x="27" y="9603"/>
                  </a:cubicBezTo>
                  <a:lnTo>
                    <a:pt x="27" y="9603"/>
                  </a:lnTo>
                  <a:cubicBezTo>
                    <a:pt x="907" y="9306"/>
                    <a:pt x="26796" y="1958"/>
                    <a:pt x="26796" y="1958"/>
                  </a:cubicBezTo>
                  <a:lnTo>
                    <a:pt x="8285" y="1"/>
                  </a:lnTo>
                  <a:close/>
                  <a:moveTo>
                    <a:pt x="27" y="9603"/>
                  </a:moveTo>
                  <a:cubicBezTo>
                    <a:pt x="9" y="9609"/>
                    <a:pt x="1" y="9612"/>
                    <a:pt x="5" y="9612"/>
                  </a:cubicBezTo>
                  <a:cubicBezTo>
                    <a:pt x="9" y="9612"/>
                    <a:pt x="17" y="9609"/>
                    <a:pt x="27" y="9603"/>
                  </a:cubicBezTo>
                  <a:close/>
                </a:path>
              </a:pathLst>
            </a:custGeom>
            <a:solidFill>
              <a:srgbClr val="6C38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extLst>
    <p:ext uri="{DCECCB84-F9BA-43D5-87BE-67443E8EF086}">
      <p15:sldGuideLst>
        <p15:guide id="1" orient="horz" pos="1780">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400"/>
              <a:buFont typeface="Montserrat"/>
              <a:buNone/>
              <a:defRPr b="1" i="0" sz="2400" u="none" cap="none" strike="noStrike">
                <a:solidFill>
                  <a:srgbClr val="434343"/>
                </a:solidFill>
                <a:latin typeface="Montserrat"/>
                <a:ea typeface="Montserrat"/>
                <a:cs typeface="Montserrat"/>
                <a:sym typeface="Montserrat"/>
              </a:defRPr>
            </a:lvl1pPr>
            <a:lvl2pPr lvl="1"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2pPr>
            <a:lvl3pPr lvl="2"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3pPr>
            <a:lvl4pPr lvl="3"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4pPr>
            <a:lvl5pPr lvl="4"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5pPr>
            <a:lvl6pPr lvl="5"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6pPr>
            <a:lvl7pPr lvl="6"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7pPr>
            <a:lvl8pPr lvl="7"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8pPr>
            <a:lvl9pPr lvl="8" marR="0" rtl="0" algn="l">
              <a:lnSpc>
                <a:spcPct val="100000"/>
              </a:lnSpc>
              <a:spcBef>
                <a:spcPts val="0"/>
              </a:spcBef>
              <a:spcAft>
                <a:spcPts val="0"/>
              </a:spcAft>
              <a:buClr>
                <a:srgbClr val="434343"/>
              </a:buClr>
              <a:buSzPts val="2400"/>
              <a:buFont typeface="Arvo"/>
              <a:buNone/>
              <a:defRPr b="0" i="0" sz="2400" u="none" cap="none" strike="noStrike">
                <a:solidFill>
                  <a:srgbClr val="434343"/>
                </a:solidFill>
                <a:latin typeface="Arvo"/>
                <a:ea typeface="Arvo"/>
                <a:cs typeface="Arvo"/>
                <a:sym typeface="Arvo"/>
              </a:defRPr>
            </a:lvl9pPr>
          </a:lstStyle>
          <a:p/>
        </p:txBody>
      </p:sp>
      <p:sp>
        <p:nvSpPr>
          <p:cNvPr id="7" name="Google Shape;7;p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rgbClr val="999999"/>
              </a:buClr>
              <a:buSzPts val="1600"/>
              <a:buFont typeface="Montserrat"/>
              <a:buChar char="●"/>
              <a:defRPr b="0" i="0" sz="1600" u="none" cap="none" strike="noStrike">
                <a:solidFill>
                  <a:srgbClr val="999999"/>
                </a:solidFill>
                <a:latin typeface="Montserrat"/>
                <a:ea typeface="Montserrat"/>
                <a:cs typeface="Montserrat"/>
                <a:sym typeface="Montserrat"/>
              </a:defRPr>
            </a:lvl1pPr>
            <a:lvl2pPr indent="-330200" lvl="1" marL="914400" marR="0" rtl="0" algn="l">
              <a:lnSpc>
                <a:spcPct val="100000"/>
              </a:lnSpc>
              <a:spcBef>
                <a:spcPts val="0"/>
              </a:spcBef>
              <a:spcAft>
                <a:spcPts val="0"/>
              </a:spcAft>
              <a:buClr>
                <a:srgbClr val="999999"/>
              </a:buClr>
              <a:buSzPts val="1600"/>
              <a:buFont typeface="Montserrat"/>
              <a:buChar char="○"/>
              <a:defRPr b="0" i="0" sz="1600" u="none" cap="none" strike="noStrike">
                <a:solidFill>
                  <a:srgbClr val="999999"/>
                </a:solidFill>
                <a:latin typeface="Montserrat"/>
                <a:ea typeface="Montserrat"/>
                <a:cs typeface="Montserrat"/>
                <a:sym typeface="Montserrat"/>
              </a:defRPr>
            </a:lvl2pPr>
            <a:lvl3pPr indent="-323850" lvl="2" marL="1371600" marR="0" rtl="0" algn="l">
              <a:lnSpc>
                <a:spcPct val="100000"/>
              </a:lnSpc>
              <a:spcBef>
                <a:spcPts val="0"/>
              </a:spcBef>
              <a:spcAft>
                <a:spcPts val="0"/>
              </a:spcAft>
              <a:buClr>
                <a:srgbClr val="999999"/>
              </a:buClr>
              <a:buSzPts val="1500"/>
              <a:buFont typeface="Montserrat"/>
              <a:buChar char="■"/>
              <a:defRPr b="0" i="0" sz="1500" u="none" cap="none" strike="noStrike">
                <a:solidFill>
                  <a:srgbClr val="999999"/>
                </a:solidFill>
                <a:latin typeface="Montserrat"/>
                <a:ea typeface="Montserrat"/>
                <a:cs typeface="Montserrat"/>
                <a:sym typeface="Montserrat"/>
              </a:defRPr>
            </a:lvl3pPr>
            <a:lvl4pPr indent="-323850" lvl="3" marL="1828800" marR="0" rtl="0" algn="l">
              <a:lnSpc>
                <a:spcPct val="100000"/>
              </a:lnSpc>
              <a:spcBef>
                <a:spcPts val="0"/>
              </a:spcBef>
              <a:spcAft>
                <a:spcPts val="0"/>
              </a:spcAft>
              <a:buClr>
                <a:srgbClr val="999999"/>
              </a:buClr>
              <a:buSzPts val="1500"/>
              <a:buFont typeface="Montserrat"/>
              <a:buChar char="●"/>
              <a:defRPr b="0" i="0" sz="1500" u="none" cap="none" strike="noStrike">
                <a:solidFill>
                  <a:srgbClr val="999999"/>
                </a:solidFill>
                <a:latin typeface="Montserrat"/>
                <a:ea typeface="Montserrat"/>
                <a:cs typeface="Montserrat"/>
                <a:sym typeface="Montserrat"/>
              </a:defRPr>
            </a:lvl4pPr>
            <a:lvl5pPr indent="-317500" lvl="4" marL="2286000" marR="0" rtl="0" algn="l">
              <a:lnSpc>
                <a:spcPct val="100000"/>
              </a:lnSpc>
              <a:spcBef>
                <a:spcPts val="0"/>
              </a:spcBef>
              <a:spcAft>
                <a:spcPts val="0"/>
              </a:spcAft>
              <a:buClr>
                <a:srgbClr val="999999"/>
              </a:buClr>
              <a:buSzPts val="1400"/>
              <a:buFont typeface="Montserrat"/>
              <a:buChar char="○"/>
              <a:defRPr b="0" i="0" sz="1400" u="none" cap="none" strike="noStrike">
                <a:solidFill>
                  <a:srgbClr val="999999"/>
                </a:solidFill>
                <a:latin typeface="Montserrat"/>
                <a:ea typeface="Montserrat"/>
                <a:cs typeface="Montserrat"/>
                <a:sym typeface="Montserrat"/>
              </a:defRPr>
            </a:lvl5pPr>
            <a:lvl6pPr indent="-317500" lvl="5" marL="2743200" marR="0" rtl="0" algn="l">
              <a:lnSpc>
                <a:spcPct val="100000"/>
              </a:lnSpc>
              <a:spcBef>
                <a:spcPts val="0"/>
              </a:spcBef>
              <a:spcAft>
                <a:spcPts val="0"/>
              </a:spcAft>
              <a:buClr>
                <a:srgbClr val="999999"/>
              </a:buClr>
              <a:buSzPts val="1400"/>
              <a:buFont typeface="Montserrat"/>
              <a:buChar char="■"/>
              <a:defRPr b="0" i="0" sz="1400" u="none" cap="none" strike="noStrike">
                <a:solidFill>
                  <a:srgbClr val="999999"/>
                </a:solidFill>
                <a:latin typeface="Montserrat"/>
                <a:ea typeface="Montserrat"/>
                <a:cs typeface="Montserrat"/>
                <a:sym typeface="Montserrat"/>
              </a:defRPr>
            </a:lvl6pPr>
            <a:lvl7pPr indent="-311150" lvl="6" marL="3200400" marR="0" rtl="0" algn="l">
              <a:lnSpc>
                <a:spcPct val="100000"/>
              </a:lnSpc>
              <a:spcBef>
                <a:spcPts val="0"/>
              </a:spcBef>
              <a:spcAft>
                <a:spcPts val="0"/>
              </a:spcAft>
              <a:buClr>
                <a:srgbClr val="999999"/>
              </a:buClr>
              <a:buSzPts val="1300"/>
              <a:buFont typeface="Montserrat"/>
              <a:buChar char="●"/>
              <a:defRPr b="0" i="0" sz="1300" u="none" cap="none" strike="noStrike">
                <a:solidFill>
                  <a:srgbClr val="999999"/>
                </a:solidFill>
                <a:latin typeface="Montserrat"/>
                <a:ea typeface="Montserrat"/>
                <a:cs typeface="Montserrat"/>
                <a:sym typeface="Montserrat"/>
              </a:defRPr>
            </a:lvl7pPr>
            <a:lvl8pPr indent="-311150" lvl="7" marL="3657600" marR="0" rtl="0" algn="l">
              <a:lnSpc>
                <a:spcPct val="100000"/>
              </a:lnSpc>
              <a:spcBef>
                <a:spcPts val="0"/>
              </a:spcBef>
              <a:spcAft>
                <a:spcPts val="0"/>
              </a:spcAft>
              <a:buClr>
                <a:srgbClr val="999999"/>
              </a:buClr>
              <a:buSzPts val="1300"/>
              <a:buFont typeface="Montserrat"/>
              <a:buChar char="○"/>
              <a:defRPr b="0" i="0" sz="1300" u="none" cap="none" strike="noStrike">
                <a:solidFill>
                  <a:srgbClr val="999999"/>
                </a:solidFill>
                <a:latin typeface="Montserrat"/>
                <a:ea typeface="Montserrat"/>
                <a:cs typeface="Montserrat"/>
                <a:sym typeface="Montserrat"/>
              </a:defRPr>
            </a:lvl8pPr>
            <a:lvl9pPr indent="-304800" lvl="8" marL="4114800" marR="0" rtl="0" algn="l">
              <a:lnSpc>
                <a:spcPct val="100000"/>
              </a:lnSpc>
              <a:spcBef>
                <a:spcPts val="0"/>
              </a:spcBef>
              <a:spcAft>
                <a:spcPts val="0"/>
              </a:spcAft>
              <a:buClr>
                <a:srgbClr val="999999"/>
              </a:buClr>
              <a:buSzPts val="1200"/>
              <a:buFont typeface="Montserrat"/>
              <a:buChar char="■"/>
              <a:defRPr b="0" i="0" sz="1200" u="none" cap="none" strike="noStrike">
                <a:solidFill>
                  <a:srgbClr val="999999"/>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4"/>
          <p:cNvSpPr txBox="1"/>
          <p:nvPr>
            <p:ph type="ctrTitle"/>
          </p:nvPr>
        </p:nvSpPr>
        <p:spPr>
          <a:xfrm>
            <a:off x="1128606" y="1214899"/>
            <a:ext cx="6886800" cy="178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rgbClr val="434343"/>
                </a:solidFill>
              </a:rPr>
              <a:t>Sign Language Recognition</a:t>
            </a:r>
            <a:endParaRPr>
              <a:solidFill>
                <a:srgbClr val="434343"/>
              </a:solidFill>
            </a:endParaRPr>
          </a:p>
        </p:txBody>
      </p:sp>
      <p:cxnSp>
        <p:nvCxnSpPr>
          <p:cNvPr id="493" name="Google Shape;493;p34"/>
          <p:cNvCxnSpPr/>
          <p:nvPr/>
        </p:nvCxnSpPr>
        <p:spPr>
          <a:xfrm>
            <a:off x="7145675" y="3176000"/>
            <a:ext cx="2086500" cy="0"/>
          </a:xfrm>
          <a:prstGeom prst="straightConnector1">
            <a:avLst/>
          </a:prstGeom>
          <a:noFill/>
          <a:ln cap="flat" cmpd="sng" w="9525">
            <a:solidFill>
              <a:schemeClr val="dk1"/>
            </a:solidFill>
            <a:prstDash val="solid"/>
            <a:round/>
            <a:headEnd len="med" w="med" type="none"/>
            <a:tailEnd len="med" w="med" type="none"/>
          </a:ln>
        </p:spPr>
      </p:cxnSp>
      <p:sp>
        <p:nvSpPr>
          <p:cNvPr id="494" name="Google Shape;494;p34"/>
          <p:cNvSpPr txBox="1"/>
          <p:nvPr/>
        </p:nvSpPr>
        <p:spPr>
          <a:xfrm>
            <a:off x="-798800" y="2083800"/>
            <a:ext cx="6046200" cy="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95" name="Google Shape;495;p34"/>
          <p:cNvSpPr txBox="1"/>
          <p:nvPr/>
        </p:nvSpPr>
        <p:spPr>
          <a:xfrm>
            <a:off x="5762875" y="33548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Presented by</a:t>
            </a:r>
            <a:endParaRPr b="1" sz="16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Vidushi Goyal</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Harika Vattam</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Prakriti Sharma</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Snigdha Agarwal</a:t>
            </a:r>
            <a:endParaRPr b="1" sz="1500">
              <a:solidFill>
                <a:schemeClr val="dk1"/>
              </a:solidFill>
            </a:endParaRPr>
          </a:p>
          <a:p>
            <a:pPr indent="0" lvl="0" marL="0" rtl="0" algn="l">
              <a:spcBef>
                <a:spcPts val="0"/>
              </a:spcBef>
              <a:spcAft>
                <a:spcPts val="0"/>
              </a:spcAft>
              <a:buNone/>
            </a:pPr>
            <a:r>
              <a:t/>
            </a:r>
            <a:endParaRPr b="1"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5"/>
          <p:cNvSpPr txBox="1"/>
          <p:nvPr>
            <p:ph type="ctrTitle"/>
          </p:nvPr>
        </p:nvSpPr>
        <p:spPr>
          <a:xfrm>
            <a:off x="2638350" y="-902800"/>
            <a:ext cx="3867300" cy="243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a:t>
            </a:r>
            <a:r>
              <a:rPr lang="en"/>
              <a:t>Statement</a:t>
            </a:r>
            <a:endParaRPr sz="2800"/>
          </a:p>
        </p:txBody>
      </p:sp>
      <p:sp>
        <p:nvSpPr>
          <p:cNvPr id="501" name="Google Shape;501;p35"/>
          <p:cNvSpPr txBox="1"/>
          <p:nvPr>
            <p:ph idx="1" type="subTitle"/>
          </p:nvPr>
        </p:nvSpPr>
        <p:spPr>
          <a:xfrm>
            <a:off x="2595575" y="1527800"/>
            <a:ext cx="4224900" cy="2974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Communication is an important part of our lives. Deaf and dumb people being unable to speak and listen, experience a lot of problems while communicating with common people or visually impaired people.</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There are many ways by which people with these disabilities try to communicate. One of the most prominent ways is the use of sign language, i.e. hand gestures.</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People generally won’t be able to understand the sign language which stands as a huge barrier in communication between people and differently abled</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p:txBody>
      </p:sp>
      <p:cxnSp>
        <p:nvCxnSpPr>
          <p:cNvPr id="502" name="Google Shape;502;p35"/>
          <p:cNvCxnSpPr/>
          <p:nvPr/>
        </p:nvCxnSpPr>
        <p:spPr>
          <a:xfrm>
            <a:off x="4574400" y="902775"/>
            <a:ext cx="4574400" cy="0"/>
          </a:xfrm>
          <a:prstGeom prst="straightConnector1">
            <a:avLst/>
          </a:prstGeom>
          <a:noFill/>
          <a:ln cap="flat" cmpd="sng" w="9525">
            <a:solidFill>
              <a:schemeClr val="dk1"/>
            </a:solidFill>
            <a:prstDash val="solid"/>
            <a:round/>
            <a:headEnd len="med" w="med" type="none"/>
            <a:tailEnd len="med" w="med" type="none"/>
          </a:ln>
        </p:spPr>
      </p:cxnSp>
      <p:cxnSp>
        <p:nvCxnSpPr>
          <p:cNvPr id="503" name="Google Shape;503;p35"/>
          <p:cNvCxnSpPr/>
          <p:nvPr/>
        </p:nvCxnSpPr>
        <p:spPr>
          <a:xfrm>
            <a:off x="-216200" y="4478525"/>
            <a:ext cx="4574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6"/>
          <p:cNvSpPr txBox="1"/>
          <p:nvPr>
            <p:ph type="ctrTitle"/>
          </p:nvPr>
        </p:nvSpPr>
        <p:spPr>
          <a:xfrm>
            <a:off x="2638350" y="-785175"/>
            <a:ext cx="3867300" cy="243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sz="2800"/>
          </a:p>
        </p:txBody>
      </p:sp>
      <p:sp>
        <p:nvSpPr>
          <p:cNvPr id="509" name="Google Shape;509;p36"/>
          <p:cNvSpPr txBox="1"/>
          <p:nvPr>
            <p:ph idx="1" type="subTitle"/>
          </p:nvPr>
        </p:nvSpPr>
        <p:spPr>
          <a:xfrm>
            <a:off x="2638350" y="1787550"/>
            <a:ext cx="4224900" cy="2337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To develop a model for recognizing gestures and actions of sign language so that deaf and dumb people can communicate easily, even with those who don’t understand sign language</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The objective of this work is to take an elementary step in breaking the barrier in communication between people and differently abled with the help of sign language recognition and its vocalization.</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ctr">
              <a:spcBef>
                <a:spcPts val="0"/>
              </a:spcBef>
              <a:spcAft>
                <a:spcPts val="0"/>
              </a:spcAft>
              <a:buNone/>
            </a:pPr>
            <a:r>
              <a:t/>
            </a:r>
            <a:endParaRPr>
              <a:latin typeface="Arial"/>
              <a:ea typeface="Arial"/>
              <a:cs typeface="Arial"/>
              <a:sym typeface="Arial"/>
            </a:endParaRPr>
          </a:p>
          <a:p>
            <a:pPr indent="0" lvl="0" marL="0" rtl="0" algn="ctr">
              <a:spcBef>
                <a:spcPts val="0"/>
              </a:spcBef>
              <a:spcAft>
                <a:spcPts val="0"/>
              </a:spcAft>
              <a:buNone/>
            </a:pPr>
            <a:r>
              <a:t/>
            </a:r>
            <a:endParaRPr>
              <a:latin typeface="Arial"/>
              <a:ea typeface="Arial"/>
              <a:cs typeface="Arial"/>
              <a:sym typeface="Arial"/>
            </a:endParaRPr>
          </a:p>
        </p:txBody>
      </p:sp>
      <p:cxnSp>
        <p:nvCxnSpPr>
          <p:cNvPr id="510" name="Google Shape;510;p36"/>
          <p:cNvCxnSpPr/>
          <p:nvPr/>
        </p:nvCxnSpPr>
        <p:spPr>
          <a:xfrm>
            <a:off x="4574400" y="902775"/>
            <a:ext cx="4574400" cy="0"/>
          </a:xfrm>
          <a:prstGeom prst="straightConnector1">
            <a:avLst/>
          </a:prstGeom>
          <a:noFill/>
          <a:ln cap="flat" cmpd="sng" w="9525">
            <a:solidFill>
              <a:schemeClr val="dk1"/>
            </a:solidFill>
            <a:prstDash val="solid"/>
            <a:round/>
            <a:headEnd len="med" w="med" type="none"/>
            <a:tailEnd len="med" w="med" type="none"/>
          </a:ln>
        </p:spPr>
      </p:cxnSp>
      <p:cxnSp>
        <p:nvCxnSpPr>
          <p:cNvPr id="511" name="Google Shape;511;p36"/>
          <p:cNvCxnSpPr/>
          <p:nvPr/>
        </p:nvCxnSpPr>
        <p:spPr>
          <a:xfrm>
            <a:off x="-250350" y="4250950"/>
            <a:ext cx="45744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7"/>
          <p:cNvSpPr txBox="1"/>
          <p:nvPr>
            <p:ph type="ctrTitle"/>
          </p:nvPr>
        </p:nvSpPr>
        <p:spPr>
          <a:xfrm flipH="1">
            <a:off x="1854825" y="384001"/>
            <a:ext cx="5195700" cy="161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Modules used</a:t>
            </a:r>
            <a:endParaRPr/>
          </a:p>
        </p:txBody>
      </p:sp>
      <p:cxnSp>
        <p:nvCxnSpPr>
          <p:cNvPr id="517" name="Google Shape;517;p37"/>
          <p:cNvCxnSpPr/>
          <p:nvPr/>
        </p:nvCxnSpPr>
        <p:spPr>
          <a:xfrm>
            <a:off x="1854825" y="0"/>
            <a:ext cx="0" cy="2382600"/>
          </a:xfrm>
          <a:prstGeom prst="straightConnector1">
            <a:avLst/>
          </a:prstGeom>
          <a:noFill/>
          <a:ln cap="flat" cmpd="sng" w="9525">
            <a:solidFill>
              <a:schemeClr val="dk2"/>
            </a:solidFill>
            <a:prstDash val="solid"/>
            <a:round/>
            <a:headEnd len="med" w="med" type="none"/>
            <a:tailEnd len="med" w="med" type="none"/>
          </a:ln>
        </p:spPr>
      </p:cxnSp>
      <p:sp>
        <p:nvSpPr>
          <p:cNvPr id="518" name="Google Shape;518;p37"/>
          <p:cNvSpPr txBox="1"/>
          <p:nvPr>
            <p:ph idx="1" type="subTitle"/>
          </p:nvPr>
        </p:nvSpPr>
        <p:spPr>
          <a:xfrm>
            <a:off x="1907550" y="1951183"/>
            <a:ext cx="4224900" cy="2742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Char char="●"/>
            </a:pPr>
            <a:r>
              <a:rPr lang="en" sz="1300">
                <a:latin typeface="Arial"/>
                <a:ea typeface="Arial"/>
                <a:cs typeface="Arial"/>
                <a:sym typeface="Arial"/>
              </a:rPr>
              <a:t>Numpy</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OpenCV 4.0</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Pickle</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Keras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Tensorflow</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SQLite</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OS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Pyttsx3</a:t>
            </a:r>
            <a:endParaRPr sz="13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8"/>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Implementation</a:t>
            </a:r>
            <a:endParaRPr/>
          </a:p>
        </p:txBody>
      </p:sp>
      <p:sp>
        <p:nvSpPr>
          <p:cNvPr id="524" name="Google Shape;524;p38"/>
          <p:cNvSpPr txBox="1"/>
          <p:nvPr>
            <p:ph idx="2" type="ctrTitle"/>
          </p:nvPr>
        </p:nvSpPr>
        <p:spPr>
          <a:xfrm>
            <a:off x="561600" y="1728088"/>
            <a:ext cx="2673600" cy="42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Preprocess data</a:t>
            </a:r>
            <a:endParaRPr/>
          </a:p>
        </p:txBody>
      </p:sp>
      <p:sp>
        <p:nvSpPr>
          <p:cNvPr id="525" name="Google Shape;525;p38"/>
          <p:cNvSpPr txBox="1"/>
          <p:nvPr>
            <p:ph idx="1" type="subTitle"/>
          </p:nvPr>
        </p:nvSpPr>
        <p:spPr>
          <a:xfrm>
            <a:off x="872400" y="2584650"/>
            <a:ext cx="2052000" cy="1003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latin typeface="Arial"/>
                <a:ea typeface="Arial"/>
                <a:cs typeface="Arial"/>
                <a:sym typeface="Arial"/>
              </a:rPr>
              <a:t>Set hand histogram</a:t>
            </a:r>
            <a:endParaRPr>
              <a:latin typeface="Arial"/>
              <a:ea typeface="Arial"/>
              <a:cs typeface="Arial"/>
              <a:sym typeface="Arial"/>
            </a:endParaRPr>
          </a:p>
          <a:p>
            <a:pPr indent="-298450" lvl="0" marL="457200" rtl="0" algn="l">
              <a:spcBef>
                <a:spcPts val="0"/>
              </a:spcBef>
              <a:spcAft>
                <a:spcPts val="0"/>
              </a:spcAft>
              <a:buSzPts val="1100"/>
              <a:buChar char="●"/>
            </a:pPr>
            <a:r>
              <a:rPr lang="en">
                <a:latin typeface="Arial"/>
                <a:ea typeface="Arial"/>
                <a:cs typeface="Arial"/>
                <a:sym typeface="Arial"/>
              </a:rPr>
              <a:t>Create gestures</a:t>
            </a:r>
            <a:endParaRPr>
              <a:latin typeface="Arial"/>
              <a:ea typeface="Arial"/>
              <a:cs typeface="Arial"/>
              <a:sym typeface="Arial"/>
            </a:endParaRPr>
          </a:p>
          <a:p>
            <a:pPr indent="-298450" lvl="0" marL="457200" rtl="0" algn="l">
              <a:spcBef>
                <a:spcPts val="0"/>
              </a:spcBef>
              <a:spcAft>
                <a:spcPts val="0"/>
              </a:spcAft>
              <a:buSzPts val="1100"/>
              <a:buChar char="●"/>
            </a:pPr>
            <a:r>
              <a:rPr lang="en">
                <a:latin typeface="Arial"/>
                <a:ea typeface="Arial"/>
                <a:cs typeface="Arial"/>
                <a:sym typeface="Arial"/>
              </a:rPr>
              <a:t>Rotate gestures</a:t>
            </a:r>
            <a:endParaRPr>
              <a:latin typeface="Arial"/>
              <a:ea typeface="Arial"/>
              <a:cs typeface="Arial"/>
              <a:sym typeface="Arial"/>
            </a:endParaRPr>
          </a:p>
          <a:p>
            <a:pPr indent="-298450" lvl="0" marL="457200" rtl="0" algn="l">
              <a:spcBef>
                <a:spcPts val="0"/>
              </a:spcBef>
              <a:spcAft>
                <a:spcPts val="0"/>
              </a:spcAft>
              <a:buSzPts val="1100"/>
              <a:buChar char="●"/>
            </a:pPr>
            <a:r>
              <a:rPr lang="en">
                <a:latin typeface="Arial"/>
                <a:ea typeface="Arial"/>
                <a:cs typeface="Arial"/>
                <a:sym typeface="Arial"/>
              </a:rPr>
              <a:t>Load images</a:t>
            </a:r>
            <a:endParaRPr>
              <a:latin typeface="Arial"/>
              <a:ea typeface="Arial"/>
              <a:cs typeface="Arial"/>
              <a:sym typeface="Arial"/>
            </a:endParaRPr>
          </a:p>
          <a:p>
            <a:pPr indent="0" lvl="0" marL="914400" rtl="0" algn="l">
              <a:spcBef>
                <a:spcPts val="0"/>
              </a:spcBef>
              <a:spcAft>
                <a:spcPts val="0"/>
              </a:spcAft>
              <a:buNone/>
            </a:pPr>
            <a:r>
              <a:t/>
            </a:r>
            <a:endParaRPr>
              <a:latin typeface="Arial"/>
              <a:ea typeface="Arial"/>
              <a:cs typeface="Arial"/>
              <a:sym typeface="Arial"/>
            </a:endParaRPr>
          </a:p>
        </p:txBody>
      </p:sp>
      <p:sp>
        <p:nvSpPr>
          <p:cNvPr id="526" name="Google Shape;526;p38"/>
          <p:cNvSpPr txBox="1"/>
          <p:nvPr>
            <p:ph idx="3" type="ctrTitle"/>
          </p:nvPr>
        </p:nvSpPr>
        <p:spPr>
          <a:xfrm>
            <a:off x="3235200" y="1728112"/>
            <a:ext cx="2673600" cy="42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 Model</a:t>
            </a:r>
            <a:endParaRPr/>
          </a:p>
        </p:txBody>
      </p:sp>
      <p:sp>
        <p:nvSpPr>
          <p:cNvPr id="527" name="Google Shape;527;p38"/>
          <p:cNvSpPr txBox="1"/>
          <p:nvPr>
            <p:ph idx="4" type="subTitle"/>
          </p:nvPr>
        </p:nvSpPr>
        <p:spPr>
          <a:xfrm>
            <a:off x="3462900" y="2584650"/>
            <a:ext cx="2218200" cy="119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CNN model is created and trained on the dataset. The best</a:t>
            </a:r>
            <a:r>
              <a:rPr lang="en">
                <a:latin typeface="Arial"/>
                <a:ea typeface="Arial"/>
                <a:cs typeface="Arial"/>
                <a:sym typeface="Arial"/>
              </a:rPr>
              <a:t> mode</a:t>
            </a:r>
            <a:r>
              <a:rPr lang="en">
                <a:latin typeface="Arial"/>
                <a:ea typeface="Arial"/>
                <a:cs typeface="Arial"/>
                <a:sym typeface="Arial"/>
              </a:rPr>
              <a:t>l is saved in hdf5 file.</a:t>
            </a:r>
            <a:endParaRPr>
              <a:latin typeface="Arial"/>
              <a:ea typeface="Arial"/>
              <a:cs typeface="Arial"/>
              <a:sym typeface="Arial"/>
            </a:endParaRPr>
          </a:p>
        </p:txBody>
      </p:sp>
      <p:sp>
        <p:nvSpPr>
          <p:cNvPr id="528" name="Google Shape;528;p38"/>
          <p:cNvSpPr txBox="1"/>
          <p:nvPr>
            <p:ph idx="5" type="ctrTitle"/>
          </p:nvPr>
        </p:nvSpPr>
        <p:spPr>
          <a:xfrm>
            <a:off x="6056700" y="1728088"/>
            <a:ext cx="2673600" cy="42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Gesture Recognition</a:t>
            </a:r>
            <a:endParaRPr/>
          </a:p>
        </p:txBody>
      </p:sp>
      <p:sp>
        <p:nvSpPr>
          <p:cNvPr id="529" name="Google Shape;529;p38"/>
          <p:cNvSpPr txBox="1"/>
          <p:nvPr>
            <p:ph idx="6" type="subTitle"/>
          </p:nvPr>
        </p:nvSpPr>
        <p:spPr>
          <a:xfrm>
            <a:off x="6219600" y="2584650"/>
            <a:ext cx="2510700" cy="25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The trained model is used to predict the gesture and write it to text. There is also an audio feature which converts the text to audio.</a:t>
            </a:r>
            <a:endParaRPr>
              <a:latin typeface="Arial"/>
              <a:ea typeface="Arial"/>
              <a:cs typeface="Arial"/>
              <a:sym typeface="Arial"/>
            </a:endParaRPr>
          </a:p>
        </p:txBody>
      </p:sp>
      <p:cxnSp>
        <p:nvCxnSpPr>
          <p:cNvPr id="530" name="Google Shape;530;p38"/>
          <p:cNvCxnSpPr/>
          <p:nvPr/>
        </p:nvCxnSpPr>
        <p:spPr>
          <a:xfrm>
            <a:off x="3235200" y="2186175"/>
            <a:ext cx="0" cy="16476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38"/>
          <p:cNvCxnSpPr/>
          <p:nvPr/>
        </p:nvCxnSpPr>
        <p:spPr>
          <a:xfrm>
            <a:off x="5908800" y="2186175"/>
            <a:ext cx="0" cy="1647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9"/>
          <p:cNvSpPr txBox="1"/>
          <p:nvPr/>
        </p:nvSpPr>
        <p:spPr>
          <a:xfrm>
            <a:off x="642050" y="1299050"/>
            <a:ext cx="6946200" cy="3186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rPr>
              <a:t>Convolutional layer:  </a:t>
            </a:r>
            <a:r>
              <a:rPr lang="en" sz="1100">
                <a:solidFill>
                  <a:schemeClr val="dk1"/>
                </a:solidFill>
              </a:rPr>
              <a:t>It is the first layer to extract features from an input image. Convolution preserves the relationship between pixels by learning image features using small squares of input data. </a:t>
            </a:r>
            <a:endParaRPr sz="1100">
              <a:solidFill>
                <a:schemeClr val="dk1"/>
              </a:solidFill>
            </a:endParaRPr>
          </a:p>
          <a:p>
            <a:pPr indent="0" lvl="0" marL="0" rtl="0" algn="l">
              <a:lnSpc>
                <a:spcPct val="115000"/>
              </a:lnSpc>
              <a:spcBef>
                <a:spcPts val="3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300"/>
              </a:spcBef>
              <a:spcAft>
                <a:spcPts val="0"/>
              </a:spcAft>
              <a:buNone/>
            </a:pPr>
            <a:r>
              <a:rPr b="1" lang="en" sz="1200">
                <a:solidFill>
                  <a:schemeClr val="dk1"/>
                </a:solidFill>
              </a:rPr>
              <a:t>Pooling layer: </a:t>
            </a:r>
            <a:r>
              <a:rPr lang="en" sz="1100">
                <a:solidFill>
                  <a:schemeClr val="dk1"/>
                </a:solidFill>
              </a:rPr>
              <a:t>The pooling layers section would reduce the number of parameters when the images are too large. Here we use max pooling, which takes the largest element from the rectified feature map.</a:t>
            </a:r>
            <a:endParaRPr sz="1100">
              <a:solidFill>
                <a:schemeClr val="dk1"/>
              </a:solidFill>
            </a:endParaRPr>
          </a:p>
          <a:p>
            <a:pPr indent="0" lvl="0" marL="0" rtl="0" algn="l">
              <a:lnSpc>
                <a:spcPct val="115000"/>
              </a:lnSpc>
              <a:spcBef>
                <a:spcPts val="3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300"/>
              </a:spcBef>
              <a:spcAft>
                <a:spcPts val="0"/>
              </a:spcAft>
              <a:buNone/>
            </a:pPr>
            <a:r>
              <a:rPr b="1" lang="en" sz="1200">
                <a:solidFill>
                  <a:schemeClr val="dk1"/>
                </a:solidFill>
              </a:rPr>
              <a:t>Flatten layer</a:t>
            </a:r>
            <a:r>
              <a:rPr b="1" lang="en" sz="1100">
                <a:solidFill>
                  <a:schemeClr val="dk1"/>
                </a:solidFill>
              </a:rPr>
              <a:t>: </a:t>
            </a:r>
            <a:r>
              <a:rPr lang="en" sz="1100">
                <a:solidFill>
                  <a:schemeClr val="dk1"/>
                </a:solidFill>
              </a:rPr>
              <a:t>After the convolution and pooling layers,we flatten their output.</a:t>
            </a:r>
            <a:endParaRPr sz="1100">
              <a:solidFill>
                <a:schemeClr val="dk1"/>
              </a:solidFill>
            </a:endParaRPr>
          </a:p>
          <a:p>
            <a:pPr indent="0" lvl="0" marL="0" rtl="0" algn="l">
              <a:lnSpc>
                <a:spcPct val="115000"/>
              </a:lnSpc>
              <a:spcBef>
                <a:spcPts val="300"/>
              </a:spcBef>
              <a:spcAft>
                <a:spcPts val="0"/>
              </a:spcAft>
              <a:buNone/>
            </a:pPr>
            <a:r>
              <a:t/>
            </a:r>
            <a:endParaRPr sz="1100">
              <a:solidFill>
                <a:schemeClr val="dk1"/>
              </a:solidFill>
            </a:endParaRPr>
          </a:p>
          <a:p>
            <a:pPr indent="0" lvl="0" marL="0" rtl="0" algn="l">
              <a:lnSpc>
                <a:spcPct val="115000"/>
              </a:lnSpc>
              <a:spcBef>
                <a:spcPts val="300"/>
              </a:spcBef>
              <a:spcAft>
                <a:spcPts val="0"/>
              </a:spcAft>
              <a:buClr>
                <a:schemeClr val="dk1"/>
              </a:buClr>
              <a:buSzPts val="1100"/>
              <a:buFont typeface="Arial"/>
              <a:buNone/>
            </a:pPr>
            <a:r>
              <a:rPr b="1" lang="en" sz="1200">
                <a:solidFill>
                  <a:schemeClr val="dk1"/>
                </a:solidFill>
              </a:rPr>
              <a:t>Dropout layer: </a:t>
            </a:r>
            <a:r>
              <a:rPr lang="en" sz="1100">
                <a:solidFill>
                  <a:schemeClr val="dk1"/>
                </a:solidFill>
              </a:rPr>
              <a:t>The dropout feature is used to prevent overfitting. During training time, at each iteration, a neuron is temporarily “dropped” or disabled with probability.</a:t>
            </a:r>
            <a:endParaRPr sz="1100">
              <a:solidFill>
                <a:schemeClr val="dk1"/>
              </a:solidFill>
            </a:endParaRPr>
          </a:p>
          <a:p>
            <a:pPr indent="0" lvl="0" marL="0" rtl="0" algn="l">
              <a:lnSpc>
                <a:spcPct val="115000"/>
              </a:lnSpc>
              <a:spcBef>
                <a:spcPts val="300"/>
              </a:spcBef>
              <a:spcAft>
                <a:spcPts val="0"/>
              </a:spcAft>
              <a:buNone/>
            </a:pPr>
            <a:r>
              <a:t/>
            </a:r>
            <a:endParaRPr b="1" sz="1200">
              <a:solidFill>
                <a:schemeClr val="dk1"/>
              </a:solidFill>
            </a:endParaRPr>
          </a:p>
          <a:p>
            <a:pPr indent="0" lvl="0" marL="0" rtl="0" algn="l">
              <a:lnSpc>
                <a:spcPct val="115000"/>
              </a:lnSpc>
              <a:spcBef>
                <a:spcPts val="300"/>
              </a:spcBef>
              <a:spcAft>
                <a:spcPts val="0"/>
              </a:spcAft>
              <a:buClr>
                <a:schemeClr val="dk1"/>
              </a:buClr>
              <a:buSzPts val="1100"/>
              <a:buFont typeface="Arial"/>
              <a:buNone/>
            </a:pPr>
            <a:r>
              <a:rPr b="1" lang="en" sz="1200">
                <a:solidFill>
                  <a:schemeClr val="dk1"/>
                </a:solidFill>
              </a:rPr>
              <a:t>Dense layer:</a:t>
            </a:r>
            <a:r>
              <a:rPr lang="en" sz="1100">
                <a:solidFill>
                  <a:schemeClr val="dk1"/>
                </a:solidFill>
              </a:rPr>
              <a:t>We use a regular deeply connected neural network layer, to classify our image. We use softmax in this instead of relu for activation as it better helps in the final classification.</a:t>
            </a:r>
            <a:endParaRPr sz="1100">
              <a:solidFill>
                <a:schemeClr val="dk1"/>
              </a:solidFill>
            </a:endParaRPr>
          </a:p>
          <a:p>
            <a:pPr indent="0" lvl="0" marL="0" rtl="0" algn="l">
              <a:lnSpc>
                <a:spcPct val="115000"/>
              </a:lnSpc>
              <a:spcBef>
                <a:spcPts val="300"/>
              </a:spcBef>
              <a:spcAft>
                <a:spcPts val="0"/>
              </a:spcAft>
              <a:buNone/>
            </a:pPr>
            <a:r>
              <a:t/>
            </a:r>
            <a:endParaRPr sz="1100">
              <a:solidFill>
                <a:schemeClr val="dk1"/>
              </a:solidFill>
            </a:endParaRPr>
          </a:p>
        </p:txBody>
      </p:sp>
      <p:sp>
        <p:nvSpPr>
          <p:cNvPr id="537" name="Google Shape;537;p39"/>
          <p:cNvSpPr txBox="1"/>
          <p:nvPr>
            <p:ph type="ctrTitle"/>
          </p:nvPr>
        </p:nvSpPr>
        <p:spPr>
          <a:xfrm>
            <a:off x="2125251" y="310075"/>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CNN Model</a:t>
            </a:r>
            <a:endParaRPr/>
          </a:p>
        </p:txBody>
      </p:sp>
      <p:cxnSp>
        <p:nvCxnSpPr>
          <p:cNvPr id="538" name="Google Shape;538;p39"/>
          <p:cNvCxnSpPr/>
          <p:nvPr/>
        </p:nvCxnSpPr>
        <p:spPr>
          <a:xfrm>
            <a:off x="588400" y="3652200"/>
            <a:ext cx="0" cy="1515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0"/>
          <p:cNvSpPr txBox="1"/>
          <p:nvPr>
            <p:ph type="ctrTitle"/>
          </p:nvPr>
        </p:nvSpPr>
        <p:spPr>
          <a:xfrm flipH="1">
            <a:off x="2754543" y="1347038"/>
            <a:ext cx="5195700" cy="192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Demonstration</a:t>
            </a:r>
            <a:endParaRPr/>
          </a:p>
        </p:txBody>
      </p:sp>
      <p:cxnSp>
        <p:nvCxnSpPr>
          <p:cNvPr id="544" name="Google Shape;544;p40"/>
          <p:cNvCxnSpPr/>
          <p:nvPr/>
        </p:nvCxnSpPr>
        <p:spPr>
          <a:xfrm>
            <a:off x="7626825" y="2744700"/>
            <a:ext cx="15606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1"/>
          <p:cNvSpPr txBox="1"/>
          <p:nvPr>
            <p:ph type="ctrTitle"/>
          </p:nvPr>
        </p:nvSpPr>
        <p:spPr>
          <a:xfrm flipH="1">
            <a:off x="1180003" y="1347038"/>
            <a:ext cx="5195700" cy="192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cxnSp>
        <p:nvCxnSpPr>
          <p:cNvPr id="550" name="Google Shape;550;p41"/>
          <p:cNvCxnSpPr/>
          <p:nvPr/>
        </p:nvCxnSpPr>
        <p:spPr>
          <a:xfrm>
            <a:off x="0" y="2737950"/>
            <a:ext cx="1676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Colorful ">
  <a:themeElements>
    <a:clrScheme name="Simple Light">
      <a:dk1>
        <a:srgbClr val="000000"/>
      </a:dk1>
      <a:lt1>
        <a:srgbClr val="FFFFFF"/>
      </a:lt1>
      <a:dk2>
        <a:srgbClr val="595959"/>
      </a:dk2>
      <a:lt2>
        <a:srgbClr val="2F3787"/>
      </a:lt2>
      <a:accent1>
        <a:srgbClr val="8854D0"/>
      </a:accent1>
      <a:accent2>
        <a:srgbClr val="EB3B5A"/>
      </a:accent2>
      <a:accent3>
        <a:srgbClr val="FA8536"/>
      </a:accent3>
      <a:accent4>
        <a:srgbClr val="1389E4"/>
      </a:accent4>
      <a:accent5>
        <a:srgbClr val="0FB9B1"/>
      </a:accent5>
      <a:accent6>
        <a:srgbClr val="BD89F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