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"/>
  </p:notesMasterIdLst>
  <p:sldIdLst>
    <p:sldId id="265" r:id="rId2"/>
    <p:sldId id="266" r:id="rId3"/>
  </p:sldIdLst>
  <p:sldSz cx="9540875" cy="5940425"/>
  <p:notesSz cx="6858000" cy="9144000"/>
  <p:defaultTextStyle>
    <a:defPPr>
      <a:defRPr lang="en-US"/>
    </a:defPPr>
    <a:lvl1pPr marL="0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1pPr>
    <a:lvl2pPr marL="439626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2pPr>
    <a:lvl3pPr marL="879245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3pPr>
    <a:lvl4pPr marL="1318871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4pPr>
    <a:lvl5pPr marL="1758492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5pPr>
    <a:lvl6pPr marL="2198117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6pPr>
    <a:lvl7pPr marL="2637737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7pPr>
    <a:lvl8pPr marL="3077363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8pPr>
    <a:lvl9pPr marL="3516985" algn="l" defTabSz="879245" rtl="0" eaLnBrk="1" latinLnBrk="0" hangingPunct="1">
      <a:defRPr sz="17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0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  <a:srgbClr val="DC322F"/>
    <a:srgbClr val="DCD0CE"/>
    <a:srgbClr val="2AA198"/>
    <a:srgbClr val="CB4B16"/>
    <a:srgbClr val="EE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94550"/>
  </p:normalViewPr>
  <p:slideViewPr>
    <p:cSldViewPr snapToGrid="0" snapToObjects="1" showGuides="1">
      <p:cViewPr varScale="1">
        <p:scale>
          <a:sx n="94" d="100"/>
          <a:sy n="94" d="100"/>
        </p:scale>
        <p:origin x="208" y="352"/>
      </p:cViewPr>
      <p:guideLst>
        <p:guide orient="horz" pos="1872"/>
        <p:guide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45CF-3345-1140-8796-EA8FEC3720A2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0913" y="1143000"/>
            <a:ext cx="495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F0B-0AFF-E440-8AE7-E3BA140B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1pPr>
    <a:lvl2pPr marL="439626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2pPr>
    <a:lvl3pPr marL="879245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3pPr>
    <a:lvl4pPr marL="1318871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4pPr>
    <a:lvl5pPr marL="1758492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5pPr>
    <a:lvl6pPr marL="2198117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6pPr>
    <a:lvl7pPr marL="2637737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7pPr>
    <a:lvl8pPr marL="3077363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8pPr>
    <a:lvl9pPr marL="3516985" algn="l" defTabSz="879245" rtl="0" eaLnBrk="1" latinLnBrk="0" hangingPunct="1">
      <a:defRPr sz="11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1143000"/>
            <a:ext cx="4956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879245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F0B-0AFF-E440-8AE7-E3BA140B4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9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1143000"/>
            <a:ext cx="4956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F0B-0AFF-E440-8AE7-E3BA140B4B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10" y="972195"/>
            <a:ext cx="7155656" cy="2068148"/>
          </a:xfrm>
        </p:spPr>
        <p:txBody>
          <a:bodyPr anchor="b"/>
          <a:lstStyle>
            <a:lvl1pPr algn="ctr">
              <a:defRPr sz="4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610" y="3120099"/>
            <a:ext cx="7155656" cy="1434227"/>
          </a:xfrm>
        </p:spPr>
        <p:txBody>
          <a:bodyPr/>
          <a:lstStyle>
            <a:lvl1pPr marL="0" indent="0" algn="ctr">
              <a:buNone/>
              <a:defRPr sz="1878"/>
            </a:lvl1pPr>
            <a:lvl2pPr marL="357805" indent="0" algn="ctr">
              <a:buNone/>
              <a:defRPr sz="1565"/>
            </a:lvl2pPr>
            <a:lvl3pPr marL="715609" indent="0" algn="ctr">
              <a:buNone/>
              <a:defRPr sz="1409"/>
            </a:lvl3pPr>
            <a:lvl4pPr marL="1073414" indent="0" algn="ctr">
              <a:buNone/>
              <a:defRPr sz="1252"/>
            </a:lvl4pPr>
            <a:lvl5pPr marL="1431219" indent="0" algn="ctr">
              <a:buNone/>
              <a:defRPr sz="1252"/>
            </a:lvl5pPr>
            <a:lvl6pPr marL="1789024" indent="0" algn="ctr">
              <a:buNone/>
              <a:defRPr sz="1252"/>
            </a:lvl6pPr>
            <a:lvl7pPr marL="2146828" indent="0" algn="ctr">
              <a:buNone/>
              <a:defRPr sz="1252"/>
            </a:lvl7pPr>
            <a:lvl8pPr marL="2504633" indent="0" algn="ctr">
              <a:buNone/>
              <a:defRPr sz="1252"/>
            </a:lvl8pPr>
            <a:lvl9pPr marL="2862438" indent="0" algn="ctr">
              <a:buNone/>
              <a:defRPr sz="1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7689" y="316272"/>
            <a:ext cx="2057251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935" y="316272"/>
            <a:ext cx="6052493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66" y="1480982"/>
            <a:ext cx="8229005" cy="2471051"/>
          </a:xfrm>
        </p:spPr>
        <p:txBody>
          <a:bodyPr anchor="b"/>
          <a:lstStyle>
            <a:lvl1pPr>
              <a:defRPr sz="4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966" y="3975410"/>
            <a:ext cx="8229005" cy="1299468"/>
          </a:xfrm>
        </p:spPr>
        <p:txBody>
          <a:bodyPr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357805" indent="0">
              <a:buNone/>
              <a:defRPr sz="1565">
                <a:solidFill>
                  <a:schemeClr val="tx1">
                    <a:tint val="75000"/>
                  </a:schemeClr>
                </a:solidFill>
              </a:defRPr>
            </a:lvl2pPr>
            <a:lvl3pPr marL="715609" indent="0">
              <a:buNone/>
              <a:defRPr sz="1409">
                <a:solidFill>
                  <a:schemeClr val="tx1">
                    <a:tint val="75000"/>
                  </a:schemeClr>
                </a:solidFill>
              </a:defRPr>
            </a:lvl3pPr>
            <a:lvl4pPr marL="1073414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4pPr>
            <a:lvl5pPr marL="1431219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5pPr>
            <a:lvl6pPr marL="1789024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6pPr>
            <a:lvl7pPr marL="2146828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7pPr>
            <a:lvl8pPr marL="2504633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8pPr>
            <a:lvl9pPr marL="2862438" indent="0">
              <a:buNone/>
              <a:defRPr sz="1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935" y="1581363"/>
            <a:ext cx="4054872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068" y="1581363"/>
            <a:ext cx="4054872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78" y="316273"/>
            <a:ext cx="8229005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178" y="1456229"/>
            <a:ext cx="4036237" cy="713676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805" indent="0">
              <a:buNone/>
              <a:defRPr sz="1565" b="1"/>
            </a:lvl2pPr>
            <a:lvl3pPr marL="715609" indent="0">
              <a:buNone/>
              <a:defRPr sz="1409" b="1"/>
            </a:lvl3pPr>
            <a:lvl4pPr marL="1073414" indent="0">
              <a:buNone/>
              <a:defRPr sz="1252" b="1"/>
            </a:lvl4pPr>
            <a:lvl5pPr marL="1431219" indent="0">
              <a:buNone/>
              <a:defRPr sz="1252" b="1"/>
            </a:lvl5pPr>
            <a:lvl6pPr marL="1789024" indent="0">
              <a:buNone/>
              <a:defRPr sz="1252" b="1"/>
            </a:lvl6pPr>
            <a:lvl7pPr marL="2146828" indent="0">
              <a:buNone/>
              <a:defRPr sz="1252" b="1"/>
            </a:lvl7pPr>
            <a:lvl8pPr marL="2504633" indent="0">
              <a:buNone/>
              <a:defRPr sz="1252" b="1"/>
            </a:lvl8pPr>
            <a:lvl9pPr marL="2862438" indent="0">
              <a:buNone/>
              <a:defRPr sz="1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178" y="2169905"/>
            <a:ext cx="4036237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0068" y="1456229"/>
            <a:ext cx="4056115" cy="713676"/>
          </a:xfrm>
        </p:spPr>
        <p:txBody>
          <a:bodyPr anchor="b"/>
          <a:lstStyle>
            <a:lvl1pPr marL="0" indent="0">
              <a:buNone/>
              <a:defRPr sz="1878" b="1"/>
            </a:lvl1pPr>
            <a:lvl2pPr marL="357805" indent="0">
              <a:buNone/>
              <a:defRPr sz="1565" b="1"/>
            </a:lvl2pPr>
            <a:lvl3pPr marL="715609" indent="0">
              <a:buNone/>
              <a:defRPr sz="1409" b="1"/>
            </a:lvl3pPr>
            <a:lvl4pPr marL="1073414" indent="0">
              <a:buNone/>
              <a:defRPr sz="1252" b="1"/>
            </a:lvl4pPr>
            <a:lvl5pPr marL="1431219" indent="0">
              <a:buNone/>
              <a:defRPr sz="1252" b="1"/>
            </a:lvl5pPr>
            <a:lvl6pPr marL="1789024" indent="0">
              <a:buNone/>
              <a:defRPr sz="1252" b="1"/>
            </a:lvl6pPr>
            <a:lvl7pPr marL="2146828" indent="0">
              <a:buNone/>
              <a:defRPr sz="1252" b="1"/>
            </a:lvl7pPr>
            <a:lvl8pPr marL="2504633" indent="0">
              <a:buNone/>
              <a:defRPr sz="1252" b="1"/>
            </a:lvl8pPr>
            <a:lvl9pPr marL="2862438" indent="0">
              <a:buNone/>
              <a:defRPr sz="1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0068" y="2169905"/>
            <a:ext cx="4056115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78" y="396028"/>
            <a:ext cx="3077180" cy="1386099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115" y="855312"/>
            <a:ext cx="4830068" cy="4221552"/>
          </a:xfrm>
        </p:spPr>
        <p:txBody>
          <a:bodyPr/>
          <a:lstStyle>
            <a:lvl1pPr>
              <a:defRPr sz="2504"/>
            </a:lvl1pPr>
            <a:lvl2pPr>
              <a:defRPr sz="2191"/>
            </a:lvl2pPr>
            <a:lvl3pPr>
              <a:defRPr sz="1878"/>
            </a:lvl3pPr>
            <a:lvl4pPr>
              <a:defRPr sz="1565"/>
            </a:lvl4pPr>
            <a:lvl5pPr>
              <a:defRPr sz="1565"/>
            </a:lvl5pPr>
            <a:lvl6pPr>
              <a:defRPr sz="1565"/>
            </a:lvl6pPr>
            <a:lvl7pPr>
              <a:defRPr sz="1565"/>
            </a:lvl7pPr>
            <a:lvl8pPr>
              <a:defRPr sz="1565"/>
            </a:lvl8pPr>
            <a:lvl9pPr>
              <a:defRPr sz="1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178" y="1782127"/>
            <a:ext cx="3077180" cy="3301612"/>
          </a:xfrm>
        </p:spPr>
        <p:txBody>
          <a:bodyPr/>
          <a:lstStyle>
            <a:lvl1pPr marL="0" indent="0">
              <a:buNone/>
              <a:defRPr sz="1252"/>
            </a:lvl1pPr>
            <a:lvl2pPr marL="357805" indent="0">
              <a:buNone/>
              <a:defRPr sz="1096"/>
            </a:lvl2pPr>
            <a:lvl3pPr marL="715609" indent="0">
              <a:buNone/>
              <a:defRPr sz="939"/>
            </a:lvl3pPr>
            <a:lvl4pPr marL="1073414" indent="0">
              <a:buNone/>
              <a:defRPr sz="783"/>
            </a:lvl4pPr>
            <a:lvl5pPr marL="1431219" indent="0">
              <a:buNone/>
              <a:defRPr sz="783"/>
            </a:lvl5pPr>
            <a:lvl6pPr marL="1789024" indent="0">
              <a:buNone/>
              <a:defRPr sz="783"/>
            </a:lvl6pPr>
            <a:lvl7pPr marL="2146828" indent="0">
              <a:buNone/>
              <a:defRPr sz="783"/>
            </a:lvl7pPr>
            <a:lvl8pPr marL="2504633" indent="0">
              <a:buNone/>
              <a:defRPr sz="783"/>
            </a:lvl8pPr>
            <a:lvl9pPr marL="2862438" indent="0">
              <a:buNone/>
              <a:defRPr sz="7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178" y="396028"/>
            <a:ext cx="3077180" cy="1386099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6115" y="855312"/>
            <a:ext cx="4830068" cy="4221552"/>
          </a:xfrm>
        </p:spPr>
        <p:txBody>
          <a:bodyPr anchor="t"/>
          <a:lstStyle>
            <a:lvl1pPr marL="0" indent="0">
              <a:buNone/>
              <a:defRPr sz="2504"/>
            </a:lvl1pPr>
            <a:lvl2pPr marL="357805" indent="0">
              <a:buNone/>
              <a:defRPr sz="2191"/>
            </a:lvl2pPr>
            <a:lvl3pPr marL="715609" indent="0">
              <a:buNone/>
              <a:defRPr sz="1878"/>
            </a:lvl3pPr>
            <a:lvl4pPr marL="1073414" indent="0">
              <a:buNone/>
              <a:defRPr sz="1565"/>
            </a:lvl4pPr>
            <a:lvl5pPr marL="1431219" indent="0">
              <a:buNone/>
              <a:defRPr sz="1565"/>
            </a:lvl5pPr>
            <a:lvl6pPr marL="1789024" indent="0">
              <a:buNone/>
              <a:defRPr sz="1565"/>
            </a:lvl6pPr>
            <a:lvl7pPr marL="2146828" indent="0">
              <a:buNone/>
              <a:defRPr sz="1565"/>
            </a:lvl7pPr>
            <a:lvl8pPr marL="2504633" indent="0">
              <a:buNone/>
              <a:defRPr sz="1565"/>
            </a:lvl8pPr>
            <a:lvl9pPr marL="2862438" indent="0">
              <a:buNone/>
              <a:defRPr sz="1565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178" y="1782127"/>
            <a:ext cx="3077180" cy="3301612"/>
          </a:xfrm>
        </p:spPr>
        <p:txBody>
          <a:bodyPr/>
          <a:lstStyle>
            <a:lvl1pPr marL="0" indent="0">
              <a:buNone/>
              <a:defRPr sz="1252"/>
            </a:lvl1pPr>
            <a:lvl2pPr marL="357805" indent="0">
              <a:buNone/>
              <a:defRPr sz="1096"/>
            </a:lvl2pPr>
            <a:lvl3pPr marL="715609" indent="0">
              <a:buNone/>
              <a:defRPr sz="939"/>
            </a:lvl3pPr>
            <a:lvl4pPr marL="1073414" indent="0">
              <a:buNone/>
              <a:defRPr sz="783"/>
            </a:lvl4pPr>
            <a:lvl5pPr marL="1431219" indent="0">
              <a:buNone/>
              <a:defRPr sz="783"/>
            </a:lvl5pPr>
            <a:lvl6pPr marL="1789024" indent="0">
              <a:buNone/>
              <a:defRPr sz="783"/>
            </a:lvl6pPr>
            <a:lvl7pPr marL="2146828" indent="0">
              <a:buNone/>
              <a:defRPr sz="783"/>
            </a:lvl7pPr>
            <a:lvl8pPr marL="2504633" indent="0">
              <a:buNone/>
              <a:defRPr sz="783"/>
            </a:lvl8pPr>
            <a:lvl9pPr marL="2862438" indent="0">
              <a:buNone/>
              <a:defRPr sz="7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935" y="316273"/>
            <a:ext cx="8229005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935" y="1581363"/>
            <a:ext cx="8229005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935" y="5505894"/>
            <a:ext cx="214669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0A8D-A155-B149-BF3D-5962EC4BE8D3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0415" y="5505894"/>
            <a:ext cx="322004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8243" y="5505894"/>
            <a:ext cx="2146697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15609" rtl="0" eaLnBrk="1" latinLnBrk="0" hangingPunct="1">
        <a:lnSpc>
          <a:spcPct val="90000"/>
        </a:lnSpc>
        <a:spcBef>
          <a:spcPct val="0"/>
        </a:spcBef>
        <a:buNone/>
        <a:defRPr sz="34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902" indent="-178902" algn="l" defTabSz="715609" rtl="0" eaLnBrk="1" latinLnBrk="0" hangingPunct="1">
        <a:lnSpc>
          <a:spcPct val="90000"/>
        </a:lnSpc>
        <a:spcBef>
          <a:spcPts val="783"/>
        </a:spcBef>
        <a:buFont typeface="Arial" panose="020B0604020202020204" pitchFamily="34" charset="0"/>
        <a:buChar char="•"/>
        <a:defRPr sz="2191" kern="1200">
          <a:solidFill>
            <a:schemeClr val="tx1"/>
          </a:solidFill>
          <a:latin typeface="+mn-lt"/>
          <a:ea typeface="+mn-ea"/>
          <a:cs typeface="+mn-cs"/>
        </a:defRPr>
      </a:lvl1pPr>
      <a:lvl2pPr marL="536707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2pPr>
      <a:lvl3pPr marL="894512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5" kern="1200">
          <a:solidFill>
            <a:schemeClr val="tx1"/>
          </a:solidFill>
          <a:latin typeface="+mn-lt"/>
          <a:ea typeface="+mn-ea"/>
          <a:cs typeface="+mn-cs"/>
        </a:defRPr>
      </a:lvl3pPr>
      <a:lvl4pPr marL="1252317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4pPr>
      <a:lvl5pPr marL="1610121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5pPr>
      <a:lvl6pPr marL="1967926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6pPr>
      <a:lvl7pPr marL="2325731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7pPr>
      <a:lvl8pPr marL="2683535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8pPr>
      <a:lvl9pPr marL="3041340" indent="-178902" algn="l" defTabSz="715609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1pPr>
      <a:lvl2pPr marL="357805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2pPr>
      <a:lvl3pPr marL="715609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3pPr>
      <a:lvl4pPr marL="1073414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4pPr>
      <a:lvl5pPr marL="1431219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5pPr>
      <a:lvl6pPr marL="1789024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6pPr>
      <a:lvl7pPr marL="2146828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7pPr>
      <a:lvl8pPr marL="2504633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8pPr>
      <a:lvl9pPr marL="2862438" algn="l" defTabSz="715609" rtl="0" eaLnBrk="1" latinLnBrk="0" hangingPunct="1">
        <a:defRPr sz="14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tiff"/><Relationship Id="rId10" Type="http://schemas.openxmlformats.org/officeDocument/2006/relationships/image" Target="../media/image6.png"/><Relationship Id="rId4" Type="http://schemas.openxmlformats.org/officeDocument/2006/relationships/image" Target="../media/image15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6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1" name="Straight Arrow Connector 1070"/>
          <p:cNvCxnSpPr/>
          <p:nvPr/>
        </p:nvCxnSpPr>
        <p:spPr>
          <a:xfrm flipH="1" flipV="1">
            <a:off x="1749652" y="4082638"/>
            <a:ext cx="4" cy="40959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Oval 1072"/>
          <p:cNvSpPr>
            <a:spLocks noChangeAspect="1"/>
          </p:cNvSpPr>
          <p:nvPr/>
        </p:nvSpPr>
        <p:spPr>
          <a:xfrm>
            <a:off x="1224134" y="3803562"/>
            <a:ext cx="61870" cy="6140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4" name="Oval 1073"/>
          <p:cNvSpPr>
            <a:spLocks noChangeAspect="1"/>
          </p:cNvSpPr>
          <p:nvPr/>
        </p:nvSpPr>
        <p:spPr>
          <a:xfrm>
            <a:off x="1563223" y="3809340"/>
            <a:ext cx="61870" cy="6140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5" name="Oval 1074"/>
          <p:cNvSpPr>
            <a:spLocks noChangeAspect="1"/>
          </p:cNvSpPr>
          <p:nvPr/>
        </p:nvSpPr>
        <p:spPr>
          <a:xfrm>
            <a:off x="1902314" y="3803562"/>
            <a:ext cx="61870" cy="6140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6" name="Oval 1075"/>
          <p:cNvSpPr>
            <a:spLocks noChangeAspect="1"/>
          </p:cNvSpPr>
          <p:nvPr/>
        </p:nvSpPr>
        <p:spPr>
          <a:xfrm>
            <a:off x="2241400" y="3803562"/>
            <a:ext cx="61870" cy="6140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7" name="Oval 1076"/>
          <p:cNvSpPr>
            <a:spLocks noChangeAspect="1"/>
          </p:cNvSpPr>
          <p:nvPr/>
        </p:nvSpPr>
        <p:spPr>
          <a:xfrm>
            <a:off x="2497080" y="3469691"/>
            <a:ext cx="98992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78" name="Straight Arrow Connector 1077"/>
          <p:cNvCxnSpPr/>
          <p:nvPr/>
        </p:nvCxnSpPr>
        <p:spPr>
          <a:xfrm flipV="1">
            <a:off x="2272336" y="3553556"/>
            <a:ext cx="239241" cy="250006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/>
          <p:cNvCxnSpPr/>
          <p:nvPr/>
        </p:nvCxnSpPr>
        <p:spPr>
          <a:xfrm flipV="1">
            <a:off x="1933248" y="3553556"/>
            <a:ext cx="578330" cy="250006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/>
          <p:cNvCxnSpPr/>
          <p:nvPr/>
        </p:nvCxnSpPr>
        <p:spPr>
          <a:xfrm flipV="1">
            <a:off x="1594157" y="3553556"/>
            <a:ext cx="917421" cy="25578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/>
          <p:cNvCxnSpPr/>
          <p:nvPr/>
        </p:nvCxnSpPr>
        <p:spPr>
          <a:xfrm flipV="1">
            <a:off x="1255068" y="3553556"/>
            <a:ext cx="1256510" cy="250006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Oval 1081"/>
          <p:cNvSpPr>
            <a:spLocks noChangeAspect="1"/>
          </p:cNvSpPr>
          <p:nvPr/>
        </p:nvSpPr>
        <p:spPr>
          <a:xfrm>
            <a:off x="2219291" y="3470383"/>
            <a:ext cx="104299" cy="103525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83" name="Straight Arrow Connector 1082"/>
          <p:cNvCxnSpPr/>
          <p:nvPr/>
        </p:nvCxnSpPr>
        <p:spPr>
          <a:xfrm flipH="1" flipV="1">
            <a:off x="2271442" y="3573904"/>
            <a:ext cx="897" cy="22965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/>
          <p:cNvCxnSpPr/>
          <p:nvPr/>
        </p:nvCxnSpPr>
        <p:spPr>
          <a:xfrm flipV="1">
            <a:off x="1933248" y="3573904"/>
            <a:ext cx="338194" cy="22965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/>
          <p:cNvCxnSpPr/>
          <p:nvPr/>
        </p:nvCxnSpPr>
        <p:spPr>
          <a:xfrm flipV="1">
            <a:off x="1572283" y="3573904"/>
            <a:ext cx="699157" cy="2444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/>
          <p:cNvCxnSpPr/>
          <p:nvPr/>
        </p:nvCxnSpPr>
        <p:spPr>
          <a:xfrm flipV="1">
            <a:off x="1255068" y="3573904"/>
            <a:ext cx="1016372" cy="22965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Oval 1086"/>
          <p:cNvSpPr>
            <a:spLocks noChangeAspect="1"/>
          </p:cNvSpPr>
          <p:nvPr/>
        </p:nvSpPr>
        <p:spPr>
          <a:xfrm>
            <a:off x="1879596" y="3484079"/>
            <a:ext cx="98992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88" name="Straight Arrow Connector 1087"/>
          <p:cNvCxnSpPr/>
          <p:nvPr/>
        </p:nvCxnSpPr>
        <p:spPr>
          <a:xfrm flipH="1" flipV="1">
            <a:off x="1929091" y="3582337"/>
            <a:ext cx="352872" cy="23946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/>
          <p:cNvCxnSpPr/>
          <p:nvPr/>
        </p:nvCxnSpPr>
        <p:spPr>
          <a:xfrm flipH="1" flipV="1">
            <a:off x="1929091" y="3582337"/>
            <a:ext cx="4157" cy="2212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/>
          <p:cNvCxnSpPr/>
          <p:nvPr/>
        </p:nvCxnSpPr>
        <p:spPr>
          <a:xfrm flipV="1">
            <a:off x="1594157" y="3582587"/>
            <a:ext cx="370025" cy="226753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/>
          <p:cNvCxnSpPr/>
          <p:nvPr/>
        </p:nvCxnSpPr>
        <p:spPr>
          <a:xfrm flipV="1">
            <a:off x="1255068" y="3582337"/>
            <a:ext cx="674023" cy="2212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Oval 1091"/>
          <p:cNvSpPr>
            <a:spLocks noChangeAspect="1"/>
          </p:cNvSpPr>
          <p:nvPr/>
        </p:nvSpPr>
        <p:spPr>
          <a:xfrm>
            <a:off x="1540586" y="3484079"/>
            <a:ext cx="98992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93" name="Straight Arrow Connector 1092"/>
          <p:cNvCxnSpPr/>
          <p:nvPr/>
        </p:nvCxnSpPr>
        <p:spPr>
          <a:xfrm flipH="1" flipV="1">
            <a:off x="1590083" y="3582337"/>
            <a:ext cx="682254" cy="2212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/>
          <p:cNvCxnSpPr/>
          <p:nvPr/>
        </p:nvCxnSpPr>
        <p:spPr>
          <a:xfrm flipH="1" flipV="1">
            <a:off x="1590083" y="3582337"/>
            <a:ext cx="343165" cy="2212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Arrow Connector 1094"/>
          <p:cNvCxnSpPr/>
          <p:nvPr/>
        </p:nvCxnSpPr>
        <p:spPr>
          <a:xfrm flipV="1">
            <a:off x="1255068" y="3582337"/>
            <a:ext cx="335015" cy="22122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/>
          <p:cNvCxnSpPr/>
          <p:nvPr/>
        </p:nvCxnSpPr>
        <p:spPr>
          <a:xfrm flipH="1" flipV="1">
            <a:off x="1590083" y="3582337"/>
            <a:ext cx="4076" cy="22700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Oval 1096"/>
          <p:cNvSpPr>
            <a:spLocks noChangeAspect="1"/>
          </p:cNvSpPr>
          <p:nvPr/>
        </p:nvSpPr>
        <p:spPr>
          <a:xfrm>
            <a:off x="1201434" y="3485822"/>
            <a:ext cx="98992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98" name="Straight Arrow Connector 1097"/>
          <p:cNvCxnSpPr/>
          <p:nvPr/>
        </p:nvCxnSpPr>
        <p:spPr>
          <a:xfrm flipH="1" flipV="1">
            <a:off x="1250929" y="3584078"/>
            <a:ext cx="1021407" cy="21948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/>
          <p:cNvCxnSpPr/>
          <p:nvPr/>
        </p:nvCxnSpPr>
        <p:spPr>
          <a:xfrm flipH="1" flipV="1">
            <a:off x="1250929" y="3584078"/>
            <a:ext cx="682319" cy="21948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/>
          <p:cNvCxnSpPr/>
          <p:nvPr/>
        </p:nvCxnSpPr>
        <p:spPr>
          <a:xfrm flipH="1" flipV="1">
            <a:off x="1250929" y="3584078"/>
            <a:ext cx="365101" cy="234255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/>
          <p:cNvCxnSpPr/>
          <p:nvPr/>
        </p:nvCxnSpPr>
        <p:spPr>
          <a:xfrm flipH="1" flipV="1">
            <a:off x="1250929" y="3584078"/>
            <a:ext cx="4139" cy="21948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Oval 1101"/>
          <p:cNvSpPr>
            <a:spLocks noChangeAspect="1"/>
          </p:cNvSpPr>
          <p:nvPr/>
        </p:nvSpPr>
        <p:spPr>
          <a:xfrm>
            <a:off x="876662" y="3492064"/>
            <a:ext cx="98992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03" name="Straight Arrow Connector 1102"/>
          <p:cNvCxnSpPr/>
          <p:nvPr/>
        </p:nvCxnSpPr>
        <p:spPr>
          <a:xfrm flipH="1" flipV="1">
            <a:off x="961156" y="3575929"/>
            <a:ext cx="1289306" cy="236626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Arrow Connector 1103"/>
          <p:cNvCxnSpPr/>
          <p:nvPr/>
        </p:nvCxnSpPr>
        <p:spPr>
          <a:xfrm flipH="1" flipV="1">
            <a:off x="961156" y="3575929"/>
            <a:ext cx="972091" cy="227633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/>
          <p:cNvCxnSpPr/>
          <p:nvPr/>
        </p:nvCxnSpPr>
        <p:spPr>
          <a:xfrm flipH="1" flipV="1">
            <a:off x="961156" y="3575929"/>
            <a:ext cx="633002" cy="233411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/>
          <p:cNvCxnSpPr/>
          <p:nvPr/>
        </p:nvCxnSpPr>
        <p:spPr>
          <a:xfrm flipH="1" flipV="1">
            <a:off x="961156" y="3575929"/>
            <a:ext cx="293911" cy="227633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Oval 1106"/>
          <p:cNvSpPr>
            <a:spLocks noChangeAspect="1"/>
          </p:cNvSpPr>
          <p:nvPr/>
        </p:nvSpPr>
        <p:spPr>
          <a:xfrm flipV="1">
            <a:off x="1201304" y="2875574"/>
            <a:ext cx="98777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08" name="Oval 1107"/>
          <p:cNvSpPr>
            <a:spLocks noChangeAspect="1"/>
          </p:cNvSpPr>
          <p:nvPr/>
        </p:nvSpPr>
        <p:spPr>
          <a:xfrm flipV="1">
            <a:off x="1545431" y="2858780"/>
            <a:ext cx="98777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09" name="Oval 1108"/>
          <p:cNvSpPr>
            <a:spLocks noChangeAspect="1"/>
          </p:cNvSpPr>
          <p:nvPr/>
        </p:nvSpPr>
        <p:spPr>
          <a:xfrm flipV="1">
            <a:off x="2496439" y="3209400"/>
            <a:ext cx="98951" cy="98431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10" name="Straight Arrow Connector 1109"/>
          <p:cNvCxnSpPr/>
          <p:nvPr/>
        </p:nvCxnSpPr>
        <p:spPr>
          <a:xfrm>
            <a:off x="2271785" y="2973366"/>
            <a:ext cx="239146" cy="25045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/>
          <p:cNvCxnSpPr/>
          <p:nvPr/>
        </p:nvCxnSpPr>
        <p:spPr>
          <a:xfrm>
            <a:off x="1932830" y="2973366"/>
            <a:ext cx="578101" cy="25045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/>
          <p:cNvCxnSpPr/>
          <p:nvPr/>
        </p:nvCxnSpPr>
        <p:spPr>
          <a:xfrm>
            <a:off x="1594822" y="2957037"/>
            <a:ext cx="676068" cy="25061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/>
          <p:cNvCxnSpPr/>
          <p:nvPr/>
        </p:nvCxnSpPr>
        <p:spPr>
          <a:xfrm>
            <a:off x="1254917" y="2973366"/>
            <a:ext cx="1256011" cy="25045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Oval 1113"/>
          <p:cNvSpPr>
            <a:spLocks noChangeAspect="1"/>
          </p:cNvSpPr>
          <p:nvPr/>
        </p:nvSpPr>
        <p:spPr>
          <a:xfrm flipV="1">
            <a:off x="2218760" y="3207655"/>
            <a:ext cx="104258" cy="103708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15" name="Straight Arrow Connector 1114"/>
          <p:cNvCxnSpPr/>
          <p:nvPr/>
        </p:nvCxnSpPr>
        <p:spPr>
          <a:xfrm flipH="1">
            <a:off x="2270890" y="2973366"/>
            <a:ext cx="895" cy="23428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/>
          <p:cNvCxnSpPr/>
          <p:nvPr/>
        </p:nvCxnSpPr>
        <p:spPr>
          <a:xfrm>
            <a:off x="1932830" y="2973366"/>
            <a:ext cx="338058" cy="23428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/>
          <p:cNvCxnSpPr/>
          <p:nvPr/>
        </p:nvCxnSpPr>
        <p:spPr>
          <a:xfrm>
            <a:off x="1594822" y="2957037"/>
            <a:ext cx="676068" cy="25061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/>
          <p:cNvCxnSpPr/>
          <p:nvPr/>
        </p:nvCxnSpPr>
        <p:spPr>
          <a:xfrm>
            <a:off x="1254917" y="2973366"/>
            <a:ext cx="1015970" cy="23428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Oval 1118"/>
          <p:cNvSpPr>
            <a:spLocks noChangeAspect="1"/>
          </p:cNvSpPr>
          <p:nvPr/>
        </p:nvSpPr>
        <p:spPr>
          <a:xfrm flipV="1">
            <a:off x="1879200" y="3194986"/>
            <a:ext cx="98951" cy="98431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20" name="Straight Arrow Connector 1119"/>
          <p:cNvCxnSpPr/>
          <p:nvPr/>
        </p:nvCxnSpPr>
        <p:spPr>
          <a:xfrm flipH="1">
            <a:off x="1928734" y="2972453"/>
            <a:ext cx="342154" cy="222695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Arrow Connector 1120"/>
          <p:cNvCxnSpPr/>
          <p:nvPr/>
        </p:nvCxnSpPr>
        <p:spPr>
          <a:xfrm flipH="1">
            <a:off x="1928675" y="2973366"/>
            <a:ext cx="4155" cy="22162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Arrow Connector 1121"/>
          <p:cNvCxnSpPr/>
          <p:nvPr/>
        </p:nvCxnSpPr>
        <p:spPr>
          <a:xfrm>
            <a:off x="1594822" y="2957037"/>
            <a:ext cx="333853" cy="23794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Arrow Connector 1122"/>
          <p:cNvCxnSpPr/>
          <p:nvPr/>
        </p:nvCxnSpPr>
        <p:spPr>
          <a:xfrm>
            <a:off x="1254917" y="2973366"/>
            <a:ext cx="673755" cy="22162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Oval 1123"/>
          <p:cNvSpPr>
            <a:spLocks noChangeAspect="1"/>
          </p:cNvSpPr>
          <p:nvPr/>
        </p:nvSpPr>
        <p:spPr>
          <a:xfrm flipV="1">
            <a:off x="1540322" y="3194986"/>
            <a:ext cx="98951" cy="98431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25" name="Straight Arrow Connector 1124"/>
          <p:cNvCxnSpPr/>
          <p:nvPr/>
        </p:nvCxnSpPr>
        <p:spPr>
          <a:xfrm flipH="1">
            <a:off x="1589801" y="2968266"/>
            <a:ext cx="683828" cy="22672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Arrow Connector 1125"/>
          <p:cNvCxnSpPr/>
          <p:nvPr/>
        </p:nvCxnSpPr>
        <p:spPr>
          <a:xfrm flipH="1">
            <a:off x="1589801" y="2973366"/>
            <a:ext cx="343029" cy="22162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Arrow Connector 1126"/>
          <p:cNvCxnSpPr/>
          <p:nvPr/>
        </p:nvCxnSpPr>
        <p:spPr>
          <a:xfrm>
            <a:off x="1254917" y="2973366"/>
            <a:ext cx="334881" cy="22162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/>
          <p:cNvCxnSpPr/>
          <p:nvPr/>
        </p:nvCxnSpPr>
        <p:spPr>
          <a:xfrm flipH="1">
            <a:off x="1589801" y="2957037"/>
            <a:ext cx="5021" cy="23794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/>
          <p:cNvSpPr>
            <a:spLocks noChangeAspect="1"/>
          </p:cNvSpPr>
          <p:nvPr/>
        </p:nvSpPr>
        <p:spPr>
          <a:xfrm flipV="1">
            <a:off x="1201304" y="3193239"/>
            <a:ext cx="98951" cy="98431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30" name="Straight Arrow Connector 1129"/>
          <p:cNvCxnSpPr/>
          <p:nvPr/>
        </p:nvCxnSpPr>
        <p:spPr>
          <a:xfrm flipH="1">
            <a:off x="1250783" y="2968266"/>
            <a:ext cx="1022846" cy="22497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Arrow Connector 1130"/>
          <p:cNvCxnSpPr/>
          <p:nvPr/>
        </p:nvCxnSpPr>
        <p:spPr>
          <a:xfrm flipH="1">
            <a:off x="1250783" y="2973366"/>
            <a:ext cx="682047" cy="219875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/>
          <p:cNvCxnSpPr/>
          <p:nvPr/>
        </p:nvCxnSpPr>
        <p:spPr>
          <a:xfrm flipH="1">
            <a:off x="1246417" y="2957037"/>
            <a:ext cx="348403" cy="236202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/>
          <p:cNvCxnSpPr/>
          <p:nvPr/>
        </p:nvCxnSpPr>
        <p:spPr>
          <a:xfrm flipH="1">
            <a:off x="1250783" y="2973366"/>
            <a:ext cx="4137" cy="219875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Oval 1133"/>
          <p:cNvSpPr>
            <a:spLocks noChangeAspect="1"/>
          </p:cNvSpPr>
          <p:nvPr/>
        </p:nvSpPr>
        <p:spPr>
          <a:xfrm flipV="1">
            <a:off x="876662" y="3186989"/>
            <a:ext cx="98951" cy="98431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35" name="Straight Arrow Connector 1134"/>
          <p:cNvCxnSpPr/>
          <p:nvPr/>
        </p:nvCxnSpPr>
        <p:spPr>
          <a:xfrm flipH="1">
            <a:off x="961122" y="2968266"/>
            <a:ext cx="1312505" cy="23313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/>
          <p:cNvCxnSpPr/>
          <p:nvPr/>
        </p:nvCxnSpPr>
        <p:spPr>
          <a:xfrm flipH="1">
            <a:off x="961122" y="2973366"/>
            <a:ext cx="971706" cy="22803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Arrow Connector 1136"/>
          <p:cNvCxnSpPr/>
          <p:nvPr/>
        </p:nvCxnSpPr>
        <p:spPr>
          <a:xfrm flipH="1">
            <a:off x="956756" y="2957037"/>
            <a:ext cx="638062" cy="244368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/>
          <p:cNvCxnSpPr/>
          <p:nvPr/>
        </p:nvCxnSpPr>
        <p:spPr>
          <a:xfrm flipH="1">
            <a:off x="961122" y="2973366"/>
            <a:ext cx="293796" cy="22803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/>
          <p:cNvCxnSpPr/>
          <p:nvPr/>
        </p:nvCxnSpPr>
        <p:spPr>
          <a:xfrm flipV="1">
            <a:off x="926136" y="3311363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/>
          <p:cNvCxnSpPr/>
          <p:nvPr/>
        </p:nvCxnSpPr>
        <p:spPr>
          <a:xfrm flipV="1">
            <a:off x="1252996" y="3307831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/>
          <p:cNvCxnSpPr/>
          <p:nvPr/>
        </p:nvCxnSpPr>
        <p:spPr>
          <a:xfrm flipV="1">
            <a:off x="1589403" y="3307831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Arrow Connector 1141"/>
          <p:cNvCxnSpPr/>
          <p:nvPr/>
        </p:nvCxnSpPr>
        <p:spPr>
          <a:xfrm flipV="1">
            <a:off x="1928817" y="3312046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/>
          <p:cNvCxnSpPr/>
          <p:nvPr/>
        </p:nvCxnSpPr>
        <p:spPr>
          <a:xfrm flipV="1">
            <a:off x="2270886" y="3319104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Arrow Connector 1143"/>
          <p:cNvCxnSpPr/>
          <p:nvPr/>
        </p:nvCxnSpPr>
        <p:spPr>
          <a:xfrm flipV="1">
            <a:off x="2551694" y="3315578"/>
            <a:ext cx="0" cy="13794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Oval 1144"/>
          <p:cNvSpPr>
            <a:spLocks noChangeAspect="1"/>
          </p:cNvSpPr>
          <p:nvPr/>
        </p:nvSpPr>
        <p:spPr>
          <a:xfrm flipV="1">
            <a:off x="1884554" y="2874197"/>
            <a:ext cx="98777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46" name="Oval 1145"/>
          <p:cNvSpPr>
            <a:spLocks noChangeAspect="1"/>
          </p:cNvSpPr>
          <p:nvPr/>
        </p:nvSpPr>
        <p:spPr>
          <a:xfrm flipV="1">
            <a:off x="2224237" y="2870009"/>
            <a:ext cx="98777" cy="98254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47" name="Oval 1146"/>
          <p:cNvSpPr>
            <a:spLocks noChangeAspect="1"/>
          </p:cNvSpPr>
          <p:nvPr/>
        </p:nvSpPr>
        <p:spPr>
          <a:xfrm flipV="1">
            <a:off x="1544816" y="2655936"/>
            <a:ext cx="86430" cy="85973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48" name="Straight Arrow Connector 1147"/>
          <p:cNvCxnSpPr/>
          <p:nvPr/>
        </p:nvCxnSpPr>
        <p:spPr>
          <a:xfrm>
            <a:off x="1927034" y="2753612"/>
            <a:ext cx="311673" cy="130789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/>
          <p:cNvCxnSpPr/>
          <p:nvPr/>
        </p:nvCxnSpPr>
        <p:spPr>
          <a:xfrm>
            <a:off x="1588032" y="2741909"/>
            <a:ext cx="650674" cy="142492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/>
          <p:cNvCxnSpPr/>
          <p:nvPr/>
        </p:nvCxnSpPr>
        <p:spPr>
          <a:xfrm>
            <a:off x="1927034" y="2753612"/>
            <a:ext cx="6912" cy="120586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/>
          <p:cNvCxnSpPr/>
          <p:nvPr/>
        </p:nvCxnSpPr>
        <p:spPr>
          <a:xfrm>
            <a:off x="1588032" y="2741909"/>
            <a:ext cx="345914" cy="13229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/>
          <p:cNvCxnSpPr/>
          <p:nvPr/>
        </p:nvCxnSpPr>
        <p:spPr>
          <a:xfrm flipH="1">
            <a:off x="1594820" y="2753612"/>
            <a:ext cx="332214" cy="105170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Arrow Connector 1152"/>
          <p:cNvCxnSpPr/>
          <p:nvPr/>
        </p:nvCxnSpPr>
        <p:spPr>
          <a:xfrm>
            <a:off x="1588032" y="2741909"/>
            <a:ext cx="6788" cy="11687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Arrow Connector 1153"/>
          <p:cNvCxnSpPr/>
          <p:nvPr/>
        </p:nvCxnSpPr>
        <p:spPr>
          <a:xfrm flipH="1">
            <a:off x="1285614" y="2753612"/>
            <a:ext cx="641417" cy="136354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Arrow Connector 1154"/>
          <p:cNvCxnSpPr/>
          <p:nvPr/>
        </p:nvCxnSpPr>
        <p:spPr>
          <a:xfrm flipH="1">
            <a:off x="1285614" y="2741909"/>
            <a:ext cx="302416" cy="148057"/>
          </a:xfrm>
          <a:prstGeom prst="straightConnector1">
            <a:avLst/>
          </a:prstGeom>
          <a:ln w="1270">
            <a:solidFill>
              <a:schemeClr val="bg1">
                <a:lumMod val="6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Oval 1155"/>
          <p:cNvSpPr>
            <a:spLocks noChangeAspect="1"/>
          </p:cNvSpPr>
          <p:nvPr/>
        </p:nvSpPr>
        <p:spPr>
          <a:xfrm flipV="1">
            <a:off x="1883818" y="2667640"/>
            <a:ext cx="86430" cy="85973"/>
          </a:xfrm>
          <a:prstGeom prst="ellipse">
            <a:avLst/>
          </a:prstGeom>
          <a:noFill/>
          <a:ln w="127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" name="Rectangle 1156"/>
              <p:cNvSpPr/>
              <p:nvPr/>
            </p:nvSpPr>
            <p:spPr>
              <a:xfrm>
                <a:off x="1024130" y="3761977"/>
                <a:ext cx="1455761" cy="12385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79" i="1" dirty="0">
                          <a:latin typeface="Cambria Math" charset="0"/>
                          <a:ea typeface="Menlo" charset="0"/>
                          <a:cs typeface="Menlo" charset="0"/>
                        </a:rPr>
                        <m:t>   </m:t>
                      </m:r>
                    </m:oMath>
                  </m:oMathPara>
                </a14:m>
                <a:endParaRPr lang="en-US" sz="1679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157" name="Rectangle 1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0" y="3761977"/>
                <a:ext cx="1455761" cy="123853"/>
              </a:xfrm>
              <a:prstGeom prst="rect">
                <a:avLst/>
              </a:prstGeom>
              <a:blipFill rotWithShape="0">
                <a:blip r:embed="rId3"/>
                <a:stretch>
                  <a:fillRect t="-318182" b="-390909"/>
                </a:stretch>
              </a:blipFill>
              <a:ln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2" name="Rounded Rectangle 1181"/>
          <p:cNvSpPr/>
          <p:nvPr/>
        </p:nvSpPr>
        <p:spPr>
          <a:xfrm>
            <a:off x="1707444" y="53424"/>
            <a:ext cx="2880000" cy="937269"/>
          </a:xfrm>
          <a:prstGeom prst="roundRect">
            <a:avLst>
              <a:gd name="adj" fmla="val 3416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83" name="Elbow Connector 1182"/>
          <p:cNvCxnSpPr/>
          <p:nvPr/>
        </p:nvCxnSpPr>
        <p:spPr>
          <a:xfrm rot="5400000" flipH="1" flipV="1">
            <a:off x="573298" y="1224548"/>
            <a:ext cx="1836636" cy="431656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5" name="Group 1184"/>
          <p:cNvGrpSpPr>
            <a:grpSpLocks noChangeAspect="1"/>
          </p:cNvGrpSpPr>
          <p:nvPr/>
        </p:nvGrpSpPr>
        <p:grpSpPr>
          <a:xfrm>
            <a:off x="2447746" y="1276249"/>
            <a:ext cx="219102" cy="219102"/>
            <a:chOff x="2906365" y="2379059"/>
            <a:chExt cx="144000" cy="144000"/>
          </a:xfrm>
          <a:noFill/>
        </p:grpSpPr>
        <p:sp>
          <p:nvSpPr>
            <p:cNvPr id="1186" name="Oval 1185"/>
            <p:cNvSpPr/>
            <p:nvPr/>
          </p:nvSpPr>
          <p:spPr>
            <a:xfrm>
              <a:off x="2906365" y="2379059"/>
              <a:ext cx="144000" cy="144000"/>
            </a:xfrm>
            <a:prstGeom prst="ellips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187" name="Straight Connector 1186"/>
            <p:cNvCxnSpPr/>
            <p:nvPr/>
          </p:nvCxnSpPr>
          <p:spPr>
            <a:xfrm>
              <a:off x="2927453" y="2400147"/>
              <a:ext cx="101824" cy="101824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flipH="1">
              <a:off x="2927453" y="2400147"/>
              <a:ext cx="101824" cy="101824"/>
            </a:xfrm>
            <a:prstGeom prst="line">
              <a:avLst/>
            </a:prstGeom>
            <a:grpFill/>
            <a:ln w="254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89" name="Straight Arrow Connector 1188"/>
          <p:cNvCxnSpPr/>
          <p:nvPr/>
        </p:nvCxnSpPr>
        <p:spPr>
          <a:xfrm flipH="1">
            <a:off x="2562380" y="985023"/>
            <a:ext cx="0" cy="292136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2" name="Elbow Connector 1191"/>
          <p:cNvCxnSpPr/>
          <p:nvPr/>
        </p:nvCxnSpPr>
        <p:spPr>
          <a:xfrm rot="10800000">
            <a:off x="2680338" y="1392247"/>
            <a:ext cx="2736000" cy="864000"/>
          </a:xfrm>
          <a:prstGeom prst="bentConnector3">
            <a:avLst>
              <a:gd name="adj1" fmla="val -120"/>
            </a:avLst>
          </a:prstGeom>
          <a:noFill/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Rounded Rectangle 1192"/>
          <p:cNvSpPr/>
          <p:nvPr/>
        </p:nvSpPr>
        <p:spPr>
          <a:xfrm>
            <a:off x="6214960" y="53424"/>
            <a:ext cx="2880000" cy="937269"/>
          </a:xfrm>
          <a:prstGeom prst="roundRect">
            <a:avLst>
              <a:gd name="adj" fmla="val 34163"/>
            </a:avLst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solidFill>
                <a:schemeClr val="bg1">
                  <a:lumMod val="8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94" name="Rounded Rectangle 1193"/>
          <p:cNvSpPr/>
          <p:nvPr/>
        </p:nvSpPr>
        <p:spPr>
          <a:xfrm>
            <a:off x="6983057" y="5265993"/>
            <a:ext cx="2015999" cy="576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True Labels</a:t>
            </a:r>
          </a:p>
        </p:txBody>
      </p:sp>
      <p:cxnSp>
        <p:nvCxnSpPr>
          <p:cNvPr id="1195" name="Straight Arrow Connector 1194"/>
          <p:cNvCxnSpPr/>
          <p:nvPr/>
        </p:nvCxnSpPr>
        <p:spPr>
          <a:xfrm flipH="1" flipV="1">
            <a:off x="7939797" y="4939256"/>
            <a:ext cx="0" cy="32400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6" name="Straight Arrow Connector 1195"/>
          <p:cNvCxnSpPr/>
          <p:nvPr/>
        </p:nvCxnSpPr>
        <p:spPr>
          <a:xfrm>
            <a:off x="6707567" y="1006596"/>
            <a:ext cx="0" cy="1249653"/>
          </a:xfrm>
          <a:prstGeom prst="straightConnector1">
            <a:avLst/>
          </a:prstGeom>
          <a:noFill/>
          <a:ln w="25400">
            <a:solidFill>
              <a:srgbClr val="DC322F"/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7" name="Straight Arrow Connector 1196"/>
          <p:cNvCxnSpPr/>
          <p:nvPr/>
        </p:nvCxnSpPr>
        <p:spPr>
          <a:xfrm flipV="1">
            <a:off x="7933905" y="1012437"/>
            <a:ext cx="0" cy="334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8" name="Oval 1197"/>
          <p:cNvSpPr>
            <a:spLocks noChangeAspect="1"/>
          </p:cNvSpPr>
          <p:nvPr/>
        </p:nvSpPr>
        <p:spPr>
          <a:xfrm>
            <a:off x="5611958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99" name="Oval 1198"/>
          <p:cNvSpPr>
            <a:spLocks noChangeAspect="1"/>
          </p:cNvSpPr>
          <p:nvPr/>
        </p:nvSpPr>
        <p:spPr>
          <a:xfrm>
            <a:off x="5951044" y="3498474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0" name="Oval 1199"/>
          <p:cNvSpPr>
            <a:spLocks noChangeAspect="1"/>
          </p:cNvSpPr>
          <p:nvPr/>
        </p:nvSpPr>
        <p:spPr>
          <a:xfrm>
            <a:off x="6290140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1" name="Oval 1200"/>
          <p:cNvSpPr>
            <a:spLocks noChangeAspect="1"/>
          </p:cNvSpPr>
          <p:nvPr/>
        </p:nvSpPr>
        <p:spPr>
          <a:xfrm>
            <a:off x="6687198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2" name="Oval 1201"/>
          <p:cNvSpPr>
            <a:spLocks noChangeAspect="1"/>
          </p:cNvSpPr>
          <p:nvPr/>
        </p:nvSpPr>
        <p:spPr>
          <a:xfrm>
            <a:off x="6665078" y="3159526"/>
            <a:ext cx="104299" cy="10352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03" name="Straight Arrow Connector 1202"/>
          <p:cNvCxnSpPr/>
          <p:nvPr/>
        </p:nvCxnSpPr>
        <p:spPr>
          <a:xfrm flipH="1" flipV="1">
            <a:off x="6717226" y="3263040"/>
            <a:ext cx="897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Arrow Connector 1203"/>
          <p:cNvCxnSpPr/>
          <p:nvPr/>
        </p:nvCxnSpPr>
        <p:spPr>
          <a:xfrm flipV="1">
            <a:off x="6321076" y="3263040"/>
            <a:ext cx="338193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Arrow Connector 1204"/>
          <p:cNvCxnSpPr/>
          <p:nvPr/>
        </p:nvCxnSpPr>
        <p:spPr>
          <a:xfrm flipV="1">
            <a:off x="5960098" y="3263038"/>
            <a:ext cx="699155" cy="244428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Arrow Connector 1205"/>
          <p:cNvCxnSpPr/>
          <p:nvPr/>
        </p:nvCxnSpPr>
        <p:spPr>
          <a:xfrm flipV="1">
            <a:off x="5642887" y="3263040"/>
            <a:ext cx="1016370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Oval 1206"/>
          <p:cNvSpPr>
            <a:spLocks noChangeAspect="1"/>
          </p:cNvSpPr>
          <p:nvPr/>
        </p:nvSpPr>
        <p:spPr>
          <a:xfrm>
            <a:off x="6267423" y="3173224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08" name="Straight Arrow Connector 1207"/>
          <p:cNvCxnSpPr/>
          <p:nvPr/>
        </p:nvCxnSpPr>
        <p:spPr>
          <a:xfrm flipH="1" flipV="1">
            <a:off x="6316905" y="3271482"/>
            <a:ext cx="352874" cy="239471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/>
          <p:cNvCxnSpPr/>
          <p:nvPr/>
        </p:nvCxnSpPr>
        <p:spPr>
          <a:xfrm flipH="1" flipV="1">
            <a:off x="6316907" y="3271470"/>
            <a:ext cx="4159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Arrow Connector 1209"/>
          <p:cNvCxnSpPr/>
          <p:nvPr/>
        </p:nvCxnSpPr>
        <p:spPr>
          <a:xfrm flipV="1">
            <a:off x="5981969" y="3271727"/>
            <a:ext cx="370024" cy="22675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Arrow Connector 1210"/>
          <p:cNvCxnSpPr/>
          <p:nvPr/>
        </p:nvCxnSpPr>
        <p:spPr>
          <a:xfrm flipV="1">
            <a:off x="5642883" y="3271470"/>
            <a:ext cx="674022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Oval 1211"/>
          <p:cNvSpPr>
            <a:spLocks noChangeAspect="1"/>
          </p:cNvSpPr>
          <p:nvPr/>
        </p:nvSpPr>
        <p:spPr>
          <a:xfrm>
            <a:off x="5928414" y="3173224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13" name="Straight Arrow Connector 1212"/>
          <p:cNvCxnSpPr/>
          <p:nvPr/>
        </p:nvCxnSpPr>
        <p:spPr>
          <a:xfrm flipH="1" flipV="1">
            <a:off x="5977899" y="3271470"/>
            <a:ext cx="682253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traight Arrow Connector 1213"/>
          <p:cNvCxnSpPr/>
          <p:nvPr/>
        </p:nvCxnSpPr>
        <p:spPr>
          <a:xfrm flipH="1" flipV="1">
            <a:off x="5977909" y="3271470"/>
            <a:ext cx="343163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Arrow Connector 1214"/>
          <p:cNvCxnSpPr/>
          <p:nvPr/>
        </p:nvCxnSpPr>
        <p:spPr>
          <a:xfrm flipV="1">
            <a:off x="5642893" y="3271470"/>
            <a:ext cx="335018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Arrow Connector 1215"/>
          <p:cNvCxnSpPr/>
          <p:nvPr/>
        </p:nvCxnSpPr>
        <p:spPr>
          <a:xfrm flipH="1" flipV="1">
            <a:off x="5977897" y="3271484"/>
            <a:ext cx="4078" cy="22700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Oval 1216"/>
          <p:cNvSpPr>
            <a:spLocks noChangeAspect="1"/>
          </p:cNvSpPr>
          <p:nvPr/>
        </p:nvSpPr>
        <p:spPr>
          <a:xfrm>
            <a:off x="5589263" y="3174967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18" name="Straight Arrow Connector 1217"/>
          <p:cNvCxnSpPr/>
          <p:nvPr/>
        </p:nvCxnSpPr>
        <p:spPr>
          <a:xfrm flipH="1" flipV="1">
            <a:off x="5638755" y="3273223"/>
            <a:ext cx="1021405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Arrow Connector 1218"/>
          <p:cNvCxnSpPr/>
          <p:nvPr/>
        </p:nvCxnSpPr>
        <p:spPr>
          <a:xfrm flipH="1" flipV="1">
            <a:off x="5638747" y="3273223"/>
            <a:ext cx="68231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Arrow Connector 1219"/>
          <p:cNvCxnSpPr/>
          <p:nvPr/>
        </p:nvCxnSpPr>
        <p:spPr>
          <a:xfrm flipH="1" flipV="1">
            <a:off x="5638745" y="3273215"/>
            <a:ext cx="365100" cy="234257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Arrow Connector 1220"/>
          <p:cNvCxnSpPr/>
          <p:nvPr/>
        </p:nvCxnSpPr>
        <p:spPr>
          <a:xfrm flipH="1" flipV="1">
            <a:off x="5638745" y="3273223"/>
            <a:ext cx="4140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Oval 1221"/>
          <p:cNvSpPr>
            <a:spLocks noChangeAspect="1"/>
          </p:cNvSpPr>
          <p:nvPr/>
        </p:nvSpPr>
        <p:spPr>
          <a:xfrm flipV="1">
            <a:off x="5589120" y="2889361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23" name="Oval 1222"/>
          <p:cNvSpPr>
            <a:spLocks noChangeAspect="1"/>
          </p:cNvSpPr>
          <p:nvPr/>
        </p:nvSpPr>
        <p:spPr>
          <a:xfrm flipV="1">
            <a:off x="5933245" y="2872567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24" name="Straight Arrow Connector 1223"/>
          <p:cNvCxnSpPr/>
          <p:nvPr/>
        </p:nvCxnSpPr>
        <p:spPr>
          <a:xfrm flipV="1">
            <a:off x="5640811" y="2996966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Arrow Connector 1224"/>
          <p:cNvCxnSpPr/>
          <p:nvPr/>
        </p:nvCxnSpPr>
        <p:spPr>
          <a:xfrm flipV="1">
            <a:off x="5977220" y="2996966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Arrow Connector 1225"/>
          <p:cNvCxnSpPr/>
          <p:nvPr/>
        </p:nvCxnSpPr>
        <p:spPr>
          <a:xfrm flipV="1">
            <a:off x="6316631" y="3001191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Arrow Connector 1226"/>
          <p:cNvCxnSpPr/>
          <p:nvPr/>
        </p:nvCxnSpPr>
        <p:spPr>
          <a:xfrm flipV="1">
            <a:off x="6716669" y="3008239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Oval 1227"/>
          <p:cNvSpPr>
            <a:spLocks noChangeAspect="1"/>
          </p:cNvSpPr>
          <p:nvPr/>
        </p:nvSpPr>
        <p:spPr>
          <a:xfrm flipV="1">
            <a:off x="6272370" y="2887983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29" name="Oval 1228"/>
          <p:cNvSpPr>
            <a:spLocks noChangeAspect="1"/>
          </p:cNvSpPr>
          <p:nvPr/>
        </p:nvSpPr>
        <p:spPr>
          <a:xfrm flipV="1">
            <a:off x="6670023" y="2883797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30" name="Oval 1229"/>
          <p:cNvSpPr>
            <a:spLocks noChangeAspect="1"/>
          </p:cNvSpPr>
          <p:nvPr/>
        </p:nvSpPr>
        <p:spPr>
          <a:xfrm flipV="1">
            <a:off x="5932637" y="2669716"/>
            <a:ext cx="86427" cy="85971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31" name="Straight Arrow Connector 1230"/>
          <p:cNvCxnSpPr/>
          <p:nvPr/>
        </p:nvCxnSpPr>
        <p:spPr>
          <a:xfrm>
            <a:off x="6314847" y="2767390"/>
            <a:ext cx="311673" cy="1307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Arrow Connector 1231"/>
          <p:cNvCxnSpPr/>
          <p:nvPr/>
        </p:nvCxnSpPr>
        <p:spPr>
          <a:xfrm>
            <a:off x="5975850" y="2755694"/>
            <a:ext cx="650675" cy="14249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Arrow Connector 1232"/>
          <p:cNvCxnSpPr/>
          <p:nvPr/>
        </p:nvCxnSpPr>
        <p:spPr>
          <a:xfrm>
            <a:off x="6314861" y="2767392"/>
            <a:ext cx="6913" cy="12058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Arrow Connector 1233"/>
          <p:cNvCxnSpPr/>
          <p:nvPr/>
        </p:nvCxnSpPr>
        <p:spPr>
          <a:xfrm>
            <a:off x="5975854" y="2755694"/>
            <a:ext cx="345915" cy="13229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Arrow Connector 1234"/>
          <p:cNvCxnSpPr/>
          <p:nvPr/>
        </p:nvCxnSpPr>
        <p:spPr>
          <a:xfrm flipH="1">
            <a:off x="5982635" y="2767392"/>
            <a:ext cx="332212" cy="10517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Arrow Connector 1235"/>
          <p:cNvCxnSpPr/>
          <p:nvPr/>
        </p:nvCxnSpPr>
        <p:spPr>
          <a:xfrm>
            <a:off x="5975858" y="2755694"/>
            <a:ext cx="6789" cy="1168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Arrow Connector 1236"/>
          <p:cNvCxnSpPr/>
          <p:nvPr/>
        </p:nvCxnSpPr>
        <p:spPr>
          <a:xfrm flipH="1">
            <a:off x="5673435" y="2767390"/>
            <a:ext cx="641417" cy="13635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Straight Arrow Connector 1237"/>
          <p:cNvCxnSpPr/>
          <p:nvPr/>
        </p:nvCxnSpPr>
        <p:spPr>
          <a:xfrm flipH="1">
            <a:off x="5673431" y="2755694"/>
            <a:ext cx="302414" cy="1480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/>
          <p:cNvSpPr>
            <a:spLocks noChangeAspect="1"/>
          </p:cNvSpPr>
          <p:nvPr/>
        </p:nvSpPr>
        <p:spPr>
          <a:xfrm flipV="1">
            <a:off x="6271634" y="2681419"/>
            <a:ext cx="86427" cy="85971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0" name="Rectangle 1239"/>
              <p:cNvSpPr/>
              <p:nvPr/>
            </p:nvSpPr>
            <p:spPr>
              <a:xfrm>
                <a:off x="5411946" y="3451102"/>
                <a:ext cx="1455761" cy="12385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79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Menlo" charset="0"/>
                          <a:cs typeface="Menlo" charset="0"/>
                        </a:rPr>
                        <m:t>   </m:t>
                      </m:r>
                    </m:oMath>
                  </m:oMathPara>
                </a14:m>
                <a:endParaRPr lang="en-US" sz="167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240" name="Rectangle 1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46" y="3451102"/>
                <a:ext cx="1455761" cy="123853"/>
              </a:xfrm>
              <a:prstGeom prst="rect">
                <a:avLst/>
              </a:prstGeom>
              <a:blipFill rotWithShape="0">
                <a:blip r:embed="rId4"/>
                <a:stretch>
                  <a:fillRect t="-318182" b="-390909"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2" name="Rounded Rectangle 1241"/>
          <p:cNvSpPr/>
          <p:nvPr/>
        </p:nvSpPr>
        <p:spPr>
          <a:xfrm>
            <a:off x="6613224" y="4367612"/>
            <a:ext cx="2373736" cy="5530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3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43" name="Straight Arrow Connector 1242"/>
          <p:cNvCxnSpPr/>
          <p:nvPr/>
        </p:nvCxnSpPr>
        <p:spPr>
          <a:xfrm>
            <a:off x="6110840" y="4644121"/>
            <a:ext cx="502384" cy="2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4" name="Straight Arrow Connector 1243"/>
          <p:cNvCxnSpPr/>
          <p:nvPr/>
        </p:nvCxnSpPr>
        <p:spPr>
          <a:xfrm flipV="1">
            <a:off x="6113700" y="3757376"/>
            <a:ext cx="0" cy="151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5" name="Rounded Rectangle 1244"/>
          <p:cNvSpPr/>
          <p:nvPr/>
        </p:nvSpPr>
        <p:spPr>
          <a:xfrm>
            <a:off x="4554523" y="5275129"/>
            <a:ext cx="2016000" cy="576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Weak Annotator</a:t>
            </a:r>
          </a:p>
        </p:txBody>
      </p:sp>
      <p:sp>
        <p:nvSpPr>
          <p:cNvPr id="1259" name="Rounded Rectangle 1258"/>
          <p:cNvSpPr/>
          <p:nvPr/>
        </p:nvSpPr>
        <p:spPr>
          <a:xfrm>
            <a:off x="4984944" y="2256249"/>
            <a:ext cx="2202155" cy="1490679"/>
          </a:xfrm>
          <a:prstGeom prst="roundRect">
            <a:avLst/>
          </a:prstGeom>
          <a:noFill/>
          <a:ln w="25400">
            <a:solidFill>
              <a:srgbClr val="DC32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68" name="Straight Arrow Connector 1267"/>
          <p:cNvCxnSpPr/>
          <p:nvPr/>
        </p:nvCxnSpPr>
        <p:spPr>
          <a:xfrm>
            <a:off x="2571367" y="1514292"/>
            <a:ext cx="0" cy="85097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1" name="Straight Arrow Connector 1270"/>
          <p:cNvCxnSpPr/>
          <p:nvPr/>
        </p:nvCxnSpPr>
        <p:spPr>
          <a:xfrm>
            <a:off x="2566613" y="4093114"/>
            <a:ext cx="0" cy="39600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7" name="Rounded Rectangle 1276"/>
          <p:cNvSpPr/>
          <p:nvPr/>
        </p:nvSpPr>
        <p:spPr>
          <a:xfrm>
            <a:off x="460431" y="2365266"/>
            <a:ext cx="2578425" cy="1717362"/>
          </a:xfrm>
          <a:prstGeom prst="round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12" name="Elbow Connector 211"/>
          <p:cNvCxnSpPr/>
          <p:nvPr/>
        </p:nvCxnSpPr>
        <p:spPr>
          <a:xfrm rot="16200000" flipV="1">
            <a:off x="2351689" y="2757815"/>
            <a:ext cx="4743936" cy="272425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Elbow Connector 1069"/>
          <p:cNvCxnSpPr/>
          <p:nvPr/>
        </p:nvCxnSpPr>
        <p:spPr>
          <a:xfrm rot="5400000" flipH="1" flipV="1">
            <a:off x="4954959" y="990059"/>
            <a:ext cx="1728000" cy="792000"/>
          </a:xfrm>
          <a:prstGeom prst="bentConnector2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566580" y="4263391"/>
            <a:ext cx="0" cy="219600"/>
          </a:xfrm>
          <a:prstGeom prst="straightConnector1">
            <a:avLst/>
          </a:prstGeom>
          <a:ln w="25400">
            <a:solidFill>
              <a:srgbClr val="DC322F"/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2561633" y="3755248"/>
            <a:ext cx="4144395" cy="507600"/>
            <a:chOff x="2568611" y="3746586"/>
            <a:chExt cx="4144395" cy="504000"/>
          </a:xfrm>
        </p:grpSpPr>
        <p:cxnSp>
          <p:nvCxnSpPr>
            <p:cNvPr id="220" name="Straight Arrow Connector 219"/>
            <p:cNvCxnSpPr/>
            <p:nvPr/>
          </p:nvCxnSpPr>
          <p:spPr>
            <a:xfrm>
              <a:off x="6713006" y="3746586"/>
              <a:ext cx="0" cy="504000"/>
            </a:xfrm>
            <a:prstGeom prst="straightConnector1">
              <a:avLst/>
            </a:prstGeom>
            <a:noFill/>
            <a:ln w="25400">
              <a:solidFill>
                <a:srgbClr val="DC322F"/>
              </a:solidFill>
              <a:prstDash val="sys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568611" y="4250586"/>
              <a:ext cx="4140000" cy="0"/>
            </a:xfrm>
            <a:prstGeom prst="straightConnector1">
              <a:avLst/>
            </a:prstGeom>
            <a:noFill/>
            <a:ln w="25400">
              <a:solidFill>
                <a:srgbClr val="DC322F"/>
              </a:solidFill>
              <a:prstDash val="sys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0" name="TextBox 269"/>
          <p:cNvSpPr txBox="1"/>
          <p:nvPr/>
        </p:nvSpPr>
        <p:spPr>
          <a:xfrm>
            <a:off x="231274" y="4535079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Representation Learning</a:t>
            </a:r>
          </a:p>
        </p:txBody>
      </p:sp>
      <p:cxnSp>
        <p:nvCxnSpPr>
          <p:cNvPr id="271" name="Straight Arrow Connector 270"/>
          <p:cNvCxnSpPr/>
          <p:nvPr/>
        </p:nvCxnSpPr>
        <p:spPr>
          <a:xfrm flipH="1" flipV="1">
            <a:off x="1744358" y="5160857"/>
            <a:ext cx="3191" cy="280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19547" y="5441552"/>
            <a:ext cx="1656000" cy="288000"/>
          </a:xfrm>
          <a:prstGeom prst="roundRect">
            <a:avLst>
              <a:gd name="adj" fmla="val 341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73" name="Rounded Rectangle 272"/>
          <p:cNvSpPr/>
          <p:nvPr/>
        </p:nvSpPr>
        <p:spPr>
          <a:xfrm>
            <a:off x="225956" y="4492222"/>
            <a:ext cx="3047380" cy="822210"/>
          </a:xfrm>
          <a:prstGeom prst="roundRect">
            <a:avLst/>
          </a:prstGeom>
          <a:noFill/>
          <a:ln w="25400">
            <a:solidFill>
              <a:srgbClr val="DC32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90" name="Straight Arrow Connector 289"/>
          <p:cNvCxnSpPr/>
          <p:nvPr/>
        </p:nvCxnSpPr>
        <p:spPr>
          <a:xfrm flipV="1">
            <a:off x="2575547" y="5563129"/>
            <a:ext cx="197897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6613225" y="4367759"/>
            <a:ext cx="238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Goodness of the Sample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9798" y="204017"/>
            <a:ext cx="2800034" cy="60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Prediction loss</a:t>
            </a:r>
          </a:p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wrt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. the weak labels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93" name="Elbow Connector 192"/>
          <p:cNvCxnSpPr/>
          <p:nvPr/>
        </p:nvCxnSpPr>
        <p:spPr>
          <a:xfrm flipV="1">
            <a:off x="3273338" y="3763208"/>
            <a:ext cx="2260423" cy="1116000"/>
          </a:xfrm>
          <a:prstGeom prst="bentConnector3">
            <a:avLst>
              <a:gd name="adj1" fmla="val 99934"/>
            </a:avLst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486058" y="4947305"/>
            <a:ext cx="2558160" cy="216000"/>
            <a:chOff x="778269" y="3591069"/>
            <a:chExt cx="1260970" cy="88893"/>
          </a:xfrm>
          <a:noFill/>
        </p:grpSpPr>
        <p:sp>
          <p:nvSpPr>
            <p:cNvPr id="201" name="Rectangle 200"/>
            <p:cNvSpPr/>
            <p:nvPr/>
          </p:nvSpPr>
          <p:spPr>
            <a:xfrm>
              <a:off x="778269" y="3592349"/>
              <a:ext cx="1260970" cy="86605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202" name="Straight Connector 201"/>
            <p:cNvCxnSpPr/>
            <p:nvPr/>
          </p:nvCxnSpPr>
          <p:spPr>
            <a:xfrm>
              <a:off x="1413749" y="359235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1324607" y="359106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159490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1505762" y="359219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76743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1678292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948589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859447" y="3593193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051439" y="359251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62249" y="3593071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232594" y="359122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143452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867404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583132" y="2361906"/>
            <a:ext cx="2277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Supervision Layer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863075" y="2281834"/>
            <a:ext cx="24515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Confidence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AA5FC-1117-2049-A2D0-A6A361AD1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850" y="5487935"/>
            <a:ext cx="812735" cy="230477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C9C4D6A-EB74-5948-810C-7A49EC8C5D5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55553" y="5008697"/>
            <a:ext cx="858001" cy="234000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07A32B70-D946-9641-9472-F51EF9AA4F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6335" y="1513144"/>
            <a:ext cx="910001" cy="2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27776-E5B1-A74E-A531-FF1908377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9457" y="4980606"/>
            <a:ext cx="812842" cy="23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05C42-5B19-6941-A777-605EC0472E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542" y="869587"/>
            <a:ext cx="848842" cy="25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310900-B64B-4D4C-846F-EF119F772C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5019" y="3975636"/>
            <a:ext cx="812800" cy="24130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CC8B03CD-1659-F841-A43C-04C9F1E58D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8767" y="4992572"/>
            <a:ext cx="812842" cy="234000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9BEEE417-FCD9-6444-BCD3-AD6EC014A8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6631" y="128894"/>
            <a:ext cx="2260600" cy="520700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F5524CB-2F41-E142-8FC7-5A0B4084C9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55660" y="653098"/>
            <a:ext cx="1816100" cy="241300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9C985155-D786-C345-B0FB-B5A1F17BA6C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3118" y="2049413"/>
            <a:ext cx="858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Elbow Connector 1069"/>
          <p:cNvCxnSpPr/>
          <p:nvPr/>
        </p:nvCxnSpPr>
        <p:spPr>
          <a:xfrm rot="5400000" flipH="1" flipV="1">
            <a:off x="4954959" y="990059"/>
            <a:ext cx="1728000" cy="792000"/>
          </a:xfrm>
          <a:prstGeom prst="bentConnector2">
            <a:avLst/>
          </a:prstGeom>
          <a:noFill/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stCxn id="1260" idx="0"/>
            <a:endCxn id="1277" idx="2"/>
          </p:cNvCxnSpPr>
          <p:nvPr/>
        </p:nvCxnSpPr>
        <p:spPr>
          <a:xfrm flipH="1" flipV="1">
            <a:off x="1749642" y="4082628"/>
            <a:ext cx="4" cy="409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Oval 1072"/>
          <p:cNvSpPr>
            <a:spLocks noChangeAspect="1"/>
          </p:cNvSpPr>
          <p:nvPr/>
        </p:nvSpPr>
        <p:spPr>
          <a:xfrm>
            <a:off x="1224134" y="3803562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4" name="Oval 1073"/>
          <p:cNvSpPr>
            <a:spLocks noChangeAspect="1"/>
          </p:cNvSpPr>
          <p:nvPr/>
        </p:nvSpPr>
        <p:spPr>
          <a:xfrm>
            <a:off x="1563223" y="3809340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5" name="Oval 1074"/>
          <p:cNvSpPr>
            <a:spLocks noChangeAspect="1"/>
          </p:cNvSpPr>
          <p:nvPr/>
        </p:nvSpPr>
        <p:spPr>
          <a:xfrm>
            <a:off x="1902314" y="3803562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6" name="Oval 1075"/>
          <p:cNvSpPr>
            <a:spLocks noChangeAspect="1"/>
          </p:cNvSpPr>
          <p:nvPr/>
        </p:nvSpPr>
        <p:spPr>
          <a:xfrm>
            <a:off x="2241400" y="3803562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077" name="Oval 1076"/>
          <p:cNvSpPr>
            <a:spLocks noChangeAspect="1"/>
          </p:cNvSpPr>
          <p:nvPr/>
        </p:nvSpPr>
        <p:spPr>
          <a:xfrm>
            <a:off x="2497080" y="3469691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78" name="Straight Arrow Connector 1077"/>
          <p:cNvCxnSpPr/>
          <p:nvPr/>
        </p:nvCxnSpPr>
        <p:spPr>
          <a:xfrm flipV="1">
            <a:off x="2272336" y="3553556"/>
            <a:ext cx="239241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/>
          <p:cNvCxnSpPr/>
          <p:nvPr/>
        </p:nvCxnSpPr>
        <p:spPr>
          <a:xfrm flipV="1">
            <a:off x="1933248" y="3553556"/>
            <a:ext cx="578330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/>
          <p:cNvCxnSpPr/>
          <p:nvPr/>
        </p:nvCxnSpPr>
        <p:spPr>
          <a:xfrm flipV="1">
            <a:off x="1594157" y="3553556"/>
            <a:ext cx="917421" cy="2557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/>
          <p:cNvCxnSpPr/>
          <p:nvPr/>
        </p:nvCxnSpPr>
        <p:spPr>
          <a:xfrm flipV="1">
            <a:off x="1255068" y="3553556"/>
            <a:ext cx="1256510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Oval 1081"/>
          <p:cNvSpPr>
            <a:spLocks noChangeAspect="1"/>
          </p:cNvSpPr>
          <p:nvPr/>
        </p:nvSpPr>
        <p:spPr>
          <a:xfrm>
            <a:off x="2219291" y="3470383"/>
            <a:ext cx="104299" cy="103525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83" name="Straight Arrow Connector 1082"/>
          <p:cNvCxnSpPr/>
          <p:nvPr/>
        </p:nvCxnSpPr>
        <p:spPr>
          <a:xfrm flipH="1" flipV="1">
            <a:off x="2271442" y="3573904"/>
            <a:ext cx="897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/>
          <p:cNvCxnSpPr/>
          <p:nvPr/>
        </p:nvCxnSpPr>
        <p:spPr>
          <a:xfrm flipV="1">
            <a:off x="1933248" y="3573904"/>
            <a:ext cx="338194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/>
          <p:cNvCxnSpPr/>
          <p:nvPr/>
        </p:nvCxnSpPr>
        <p:spPr>
          <a:xfrm flipV="1">
            <a:off x="1572283" y="3573904"/>
            <a:ext cx="699157" cy="244427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/>
          <p:cNvCxnSpPr/>
          <p:nvPr/>
        </p:nvCxnSpPr>
        <p:spPr>
          <a:xfrm flipV="1">
            <a:off x="1255068" y="3573904"/>
            <a:ext cx="1016372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Oval 1086"/>
          <p:cNvSpPr>
            <a:spLocks noChangeAspect="1"/>
          </p:cNvSpPr>
          <p:nvPr/>
        </p:nvSpPr>
        <p:spPr>
          <a:xfrm>
            <a:off x="1879596" y="3484079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88" name="Straight Arrow Connector 1087"/>
          <p:cNvCxnSpPr/>
          <p:nvPr/>
        </p:nvCxnSpPr>
        <p:spPr>
          <a:xfrm flipH="1" flipV="1">
            <a:off x="1929091" y="3582337"/>
            <a:ext cx="352872" cy="239469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/>
          <p:cNvCxnSpPr/>
          <p:nvPr/>
        </p:nvCxnSpPr>
        <p:spPr>
          <a:xfrm flipH="1" flipV="1">
            <a:off x="1929091" y="3582337"/>
            <a:ext cx="4157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/>
          <p:cNvCxnSpPr/>
          <p:nvPr/>
        </p:nvCxnSpPr>
        <p:spPr>
          <a:xfrm flipV="1">
            <a:off x="1594157" y="3582587"/>
            <a:ext cx="370025" cy="22675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/>
          <p:cNvCxnSpPr/>
          <p:nvPr/>
        </p:nvCxnSpPr>
        <p:spPr>
          <a:xfrm flipV="1">
            <a:off x="1255068" y="3582337"/>
            <a:ext cx="674023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2" name="Oval 1091"/>
          <p:cNvSpPr>
            <a:spLocks noChangeAspect="1"/>
          </p:cNvSpPr>
          <p:nvPr/>
        </p:nvSpPr>
        <p:spPr>
          <a:xfrm>
            <a:off x="1540586" y="3484079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93" name="Straight Arrow Connector 1092"/>
          <p:cNvCxnSpPr/>
          <p:nvPr/>
        </p:nvCxnSpPr>
        <p:spPr>
          <a:xfrm flipH="1" flipV="1">
            <a:off x="1590083" y="3582337"/>
            <a:ext cx="682254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/>
          <p:cNvCxnSpPr/>
          <p:nvPr/>
        </p:nvCxnSpPr>
        <p:spPr>
          <a:xfrm flipH="1" flipV="1">
            <a:off x="1590083" y="3582337"/>
            <a:ext cx="343165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Arrow Connector 1094"/>
          <p:cNvCxnSpPr/>
          <p:nvPr/>
        </p:nvCxnSpPr>
        <p:spPr>
          <a:xfrm flipV="1">
            <a:off x="1255068" y="3582337"/>
            <a:ext cx="335015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Arrow Connector 1095"/>
          <p:cNvCxnSpPr/>
          <p:nvPr/>
        </p:nvCxnSpPr>
        <p:spPr>
          <a:xfrm flipH="1" flipV="1">
            <a:off x="1590083" y="3582337"/>
            <a:ext cx="4076" cy="22700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Oval 1096"/>
          <p:cNvSpPr>
            <a:spLocks noChangeAspect="1"/>
          </p:cNvSpPr>
          <p:nvPr/>
        </p:nvSpPr>
        <p:spPr>
          <a:xfrm>
            <a:off x="1201434" y="3485822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098" name="Straight Arrow Connector 1097"/>
          <p:cNvCxnSpPr/>
          <p:nvPr/>
        </p:nvCxnSpPr>
        <p:spPr>
          <a:xfrm flipH="1" flipV="1">
            <a:off x="1250929" y="3584078"/>
            <a:ext cx="1021407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/>
          <p:cNvCxnSpPr/>
          <p:nvPr/>
        </p:nvCxnSpPr>
        <p:spPr>
          <a:xfrm flipH="1" flipV="1">
            <a:off x="1250929" y="3584078"/>
            <a:ext cx="68231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/>
          <p:cNvCxnSpPr/>
          <p:nvPr/>
        </p:nvCxnSpPr>
        <p:spPr>
          <a:xfrm flipH="1" flipV="1">
            <a:off x="1250929" y="3584078"/>
            <a:ext cx="365101" cy="234255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/>
          <p:cNvCxnSpPr/>
          <p:nvPr/>
        </p:nvCxnSpPr>
        <p:spPr>
          <a:xfrm flipH="1" flipV="1">
            <a:off x="1250929" y="3584078"/>
            <a:ext cx="413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Oval 1101"/>
          <p:cNvSpPr>
            <a:spLocks noChangeAspect="1"/>
          </p:cNvSpPr>
          <p:nvPr/>
        </p:nvSpPr>
        <p:spPr>
          <a:xfrm>
            <a:off x="876662" y="3492064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03" name="Straight Arrow Connector 1102"/>
          <p:cNvCxnSpPr/>
          <p:nvPr/>
        </p:nvCxnSpPr>
        <p:spPr>
          <a:xfrm flipH="1" flipV="1">
            <a:off x="961156" y="3575929"/>
            <a:ext cx="1289306" cy="23662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Arrow Connector 1103"/>
          <p:cNvCxnSpPr/>
          <p:nvPr/>
        </p:nvCxnSpPr>
        <p:spPr>
          <a:xfrm flipH="1" flipV="1">
            <a:off x="961156" y="3575929"/>
            <a:ext cx="972091" cy="22763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/>
          <p:cNvCxnSpPr/>
          <p:nvPr/>
        </p:nvCxnSpPr>
        <p:spPr>
          <a:xfrm flipH="1" flipV="1">
            <a:off x="961156" y="3575929"/>
            <a:ext cx="633002" cy="233411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Arrow Connector 1105"/>
          <p:cNvCxnSpPr/>
          <p:nvPr/>
        </p:nvCxnSpPr>
        <p:spPr>
          <a:xfrm flipH="1" flipV="1">
            <a:off x="961156" y="3575929"/>
            <a:ext cx="293911" cy="22763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" name="Oval 1106"/>
          <p:cNvSpPr>
            <a:spLocks noChangeAspect="1"/>
          </p:cNvSpPr>
          <p:nvPr/>
        </p:nvSpPr>
        <p:spPr>
          <a:xfrm flipV="1">
            <a:off x="1201304" y="2875574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08" name="Oval 1107"/>
          <p:cNvSpPr>
            <a:spLocks noChangeAspect="1"/>
          </p:cNvSpPr>
          <p:nvPr/>
        </p:nvSpPr>
        <p:spPr>
          <a:xfrm flipV="1">
            <a:off x="1545431" y="2858780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09" name="Oval 1108"/>
          <p:cNvSpPr>
            <a:spLocks noChangeAspect="1"/>
          </p:cNvSpPr>
          <p:nvPr/>
        </p:nvSpPr>
        <p:spPr>
          <a:xfrm flipV="1">
            <a:off x="2496439" y="3209400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10" name="Straight Arrow Connector 1109"/>
          <p:cNvCxnSpPr/>
          <p:nvPr/>
        </p:nvCxnSpPr>
        <p:spPr>
          <a:xfrm>
            <a:off x="2271785" y="2973366"/>
            <a:ext cx="239146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/>
          <p:cNvCxnSpPr/>
          <p:nvPr/>
        </p:nvCxnSpPr>
        <p:spPr>
          <a:xfrm>
            <a:off x="1932830" y="2973366"/>
            <a:ext cx="578101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/>
          <p:cNvCxnSpPr/>
          <p:nvPr/>
        </p:nvCxnSpPr>
        <p:spPr>
          <a:xfrm>
            <a:off x="1594822" y="2957037"/>
            <a:ext cx="676068" cy="25061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Arrow Connector 1112"/>
          <p:cNvCxnSpPr/>
          <p:nvPr/>
        </p:nvCxnSpPr>
        <p:spPr>
          <a:xfrm>
            <a:off x="1254917" y="2973366"/>
            <a:ext cx="1256011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Oval 1113"/>
          <p:cNvSpPr>
            <a:spLocks noChangeAspect="1"/>
          </p:cNvSpPr>
          <p:nvPr/>
        </p:nvSpPr>
        <p:spPr>
          <a:xfrm flipV="1">
            <a:off x="2218760" y="3207655"/>
            <a:ext cx="104258" cy="103708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15" name="Straight Arrow Connector 1114"/>
          <p:cNvCxnSpPr/>
          <p:nvPr/>
        </p:nvCxnSpPr>
        <p:spPr>
          <a:xfrm flipH="1">
            <a:off x="2270890" y="2973366"/>
            <a:ext cx="895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Arrow Connector 1115"/>
          <p:cNvCxnSpPr/>
          <p:nvPr/>
        </p:nvCxnSpPr>
        <p:spPr>
          <a:xfrm>
            <a:off x="1932830" y="2973366"/>
            <a:ext cx="338058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/>
          <p:cNvCxnSpPr/>
          <p:nvPr/>
        </p:nvCxnSpPr>
        <p:spPr>
          <a:xfrm>
            <a:off x="1594822" y="2957037"/>
            <a:ext cx="676068" cy="25061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/>
          <p:cNvCxnSpPr/>
          <p:nvPr/>
        </p:nvCxnSpPr>
        <p:spPr>
          <a:xfrm>
            <a:off x="1254917" y="2973366"/>
            <a:ext cx="1015970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Oval 1118"/>
          <p:cNvSpPr>
            <a:spLocks noChangeAspect="1"/>
          </p:cNvSpPr>
          <p:nvPr/>
        </p:nvSpPr>
        <p:spPr>
          <a:xfrm flipV="1">
            <a:off x="1879200" y="3194986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20" name="Straight Arrow Connector 1119"/>
          <p:cNvCxnSpPr/>
          <p:nvPr/>
        </p:nvCxnSpPr>
        <p:spPr>
          <a:xfrm flipH="1">
            <a:off x="1928734" y="2972453"/>
            <a:ext cx="342154" cy="22269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Arrow Connector 1120"/>
          <p:cNvCxnSpPr/>
          <p:nvPr/>
        </p:nvCxnSpPr>
        <p:spPr>
          <a:xfrm flipH="1">
            <a:off x="1928675" y="2973366"/>
            <a:ext cx="4155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Arrow Connector 1121"/>
          <p:cNvCxnSpPr/>
          <p:nvPr/>
        </p:nvCxnSpPr>
        <p:spPr>
          <a:xfrm>
            <a:off x="1594822" y="2957037"/>
            <a:ext cx="333853" cy="23794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Arrow Connector 1122"/>
          <p:cNvCxnSpPr/>
          <p:nvPr/>
        </p:nvCxnSpPr>
        <p:spPr>
          <a:xfrm>
            <a:off x="1254917" y="2973366"/>
            <a:ext cx="673755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Oval 1123"/>
          <p:cNvSpPr>
            <a:spLocks noChangeAspect="1"/>
          </p:cNvSpPr>
          <p:nvPr/>
        </p:nvSpPr>
        <p:spPr>
          <a:xfrm flipV="1">
            <a:off x="1540322" y="3194986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25" name="Straight Arrow Connector 1124"/>
          <p:cNvCxnSpPr/>
          <p:nvPr/>
        </p:nvCxnSpPr>
        <p:spPr>
          <a:xfrm flipH="1">
            <a:off x="1589801" y="2968266"/>
            <a:ext cx="683828" cy="2267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Arrow Connector 1125"/>
          <p:cNvCxnSpPr/>
          <p:nvPr/>
        </p:nvCxnSpPr>
        <p:spPr>
          <a:xfrm flipH="1">
            <a:off x="1589801" y="2973366"/>
            <a:ext cx="343029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Arrow Connector 1126"/>
          <p:cNvCxnSpPr/>
          <p:nvPr/>
        </p:nvCxnSpPr>
        <p:spPr>
          <a:xfrm>
            <a:off x="1254917" y="2973366"/>
            <a:ext cx="334881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/>
          <p:cNvCxnSpPr/>
          <p:nvPr/>
        </p:nvCxnSpPr>
        <p:spPr>
          <a:xfrm flipH="1">
            <a:off x="1589801" y="2957037"/>
            <a:ext cx="5021" cy="23794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/>
          <p:cNvSpPr>
            <a:spLocks noChangeAspect="1"/>
          </p:cNvSpPr>
          <p:nvPr/>
        </p:nvSpPr>
        <p:spPr>
          <a:xfrm flipV="1">
            <a:off x="1201304" y="3193239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30" name="Straight Arrow Connector 1129"/>
          <p:cNvCxnSpPr/>
          <p:nvPr/>
        </p:nvCxnSpPr>
        <p:spPr>
          <a:xfrm flipH="1">
            <a:off x="1250783" y="2968266"/>
            <a:ext cx="1022846" cy="2249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Arrow Connector 1130"/>
          <p:cNvCxnSpPr/>
          <p:nvPr/>
        </p:nvCxnSpPr>
        <p:spPr>
          <a:xfrm flipH="1">
            <a:off x="1250783" y="2973366"/>
            <a:ext cx="682047" cy="21987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Arrow Connector 1131"/>
          <p:cNvCxnSpPr/>
          <p:nvPr/>
        </p:nvCxnSpPr>
        <p:spPr>
          <a:xfrm flipH="1">
            <a:off x="1246417" y="2957037"/>
            <a:ext cx="348403" cy="23620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/>
          <p:cNvCxnSpPr/>
          <p:nvPr/>
        </p:nvCxnSpPr>
        <p:spPr>
          <a:xfrm flipH="1">
            <a:off x="1250783" y="2973366"/>
            <a:ext cx="4137" cy="21987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Oval 1133"/>
          <p:cNvSpPr>
            <a:spLocks noChangeAspect="1"/>
          </p:cNvSpPr>
          <p:nvPr/>
        </p:nvSpPr>
        <p:spPr>
          <a:xfrm flipV="1">
            <a:off x="876662" y="3186989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35" name="Straight Arrow Connector 1134"/>
          <p:cNvCxnSpPr/>
          <p:nvPr/>
        </p:nvCxnSpPr>
        <p:spPr>
          <a:xfrm flipH="1">
            <a:off x="961122" y="2968266"/>
            <a:ext cx="1312505" cy="2331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/>
          <p:cNvCxnSpPr/>
          <p:nvPr/>
        </p:nvCxnSpPr>
        <p:spPr>
          <a:xfrm flipH="1">
            <a:off x="961122" y="2973366"/>
            <a:ext cx="971706" cy="2280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Arrow Connector 1136"/>
          <p:cNvCxnSpPr/>
          <p:nvPr/>
        </p:nvCxnSpPr>
        <p:spPr>
          <a:xfrm flipH="1">
            <a:off x="956756" y="2957037"/>
            <a:ext cx="638062" cy="24436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Arrow Connector 1137"/>
          <p:cNvCxnSpPr/>
          <p:nvPr/>
        </p:nvCxnSpPr>
        <p:spPr>
          <a:xfrm flipH="1">
            <a:off x="961122" y="2973366"/>
            <a:ext cx="293796" cy="2280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Arrow Connector 1138"/>
          <p:cNvCxnSpPr/>
          <p:nvPr/>
        </p:nvCxnSpPr>
        <p:spPr>
          <a:xfrm flipV="1">
            <a:off x="926136" y="3311363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/>
          <p:cNvCxnSpPr/>
          <p:nvPr/>
        </p:nvCxnSpPr>
        <p:spPr>
          <a:xfrm flipV="1">
            <a:off x="1252996" y="3307831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/>
          <p:cNvCxnSpPr/>
          <p:nvPr/>
        </p:nvCxnSpPr>
        <p:spPr>
          <a:xfrm flipV="1">
            <a:off x="1589403" y="3307831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Arrow Connector 1141"/>
          <p:cNvCxnSpPr/>
          <p:nvPr/>
        </p:nvCxnSpPr>
        <p:spPr>
          <a:xfrm flipV="1">
            <a:off x="1928817" y="3312046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/>
          <p:cNvCxnSpPr/>
          <p:nvPr/>
        </p:nvCxnSpPr>
        <p:spPr>
          <a:xfrm flipV="1">
            <a:off x="2270886" y="3319104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Arrow Connector 1143"/>
          <p:cNvCxnSpPr/>
          <p:nvPr/>
        </p:nvCxnSpPr>
        <p:spPr>
          <a:xfrm flipV="1">
            <a:off x="2551694" y="3315578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Oval 1144"/>
          <p:cNvSpPr>
            <a:spLocks noChangeAspect="1"/>
          </p:cNvSpPr>
          <p:nvPr/>
        </p:nvSpPr>
        <p:spPr>
          <a:xfrm flipV="1">
            <a:off x="1884554" y="2874197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46" name="Oval 1145"/>
          <p:cNvSpPr>
            <a:spLocks noChangeAspect="1"/>
          </p:cNvSpPr>
          <p:nvPr/>
        </p:nvSpPr>
        <p:spPr>
          <a:xfrm flipV="1">
            <a:off x="2224237" y="2870009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47" name="Oval 1146"/>
          <p:cNvSpPr>
            <a:spLocks noChangeAspect="1"/>
          </p:cNvSpPr>
          <p:nvPr/>
        </p:nvSpPr>
        <p:spPr>
          <a:xfrm flipV="1">
            <a:off x="1544816" y="2655936"/>
            <a:ext cx="86430" cy="85973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148" name="Straight Arrow Connector 1147"/>
          <p:cNvCxnSpPr/>
          <p:nvPr/>
        </p:nvCxnSpPr>
        <p:spPr>
          <a:xfrm>
            <a:off x="1927034" y="2753612"/>
            <a:ext cx="311673" cy="1307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/>
          <p:cNvCxnSpPr/>
          <p:nvPr/>
        </p:nvCxnSpPr>
        <p:spPr>
          <a:xfrm>
            <a:off x="1588032" y="2741909"/>
            <a:ext cx="650674" cy="14249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/>
          <p:cNvCxnSpPr/>
          <p:nvPr/>
        </p:nvCxnSpPr>
        <p:spPr>
          <a:xfrm>
            <a:off x="1927034" y="2753612"/>
            <a:ext cx="6912" cy="12058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/>
          <p:cNvCxnSpPr/>
          <p:nvPr/>
        </p:nvCxnSpPr>
        <p:spPr>
          <a:xfrm>
            <a:off x="1588032" y="2741909"/>
            <a:ext cx="345914" cy="13229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2" name="Straight Arrow Connector 1151"/>
          <p:cNvCxnSpPr/>
          <p:nvPr/>
        </p:nvCxnSpPr>
        <p:spPr>
          <a:xfrm flipH="1">
            <a:off x="1594820" y="2753612"/>
            <a:ext cx="332214" cy="10517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Arrow Connector 1152"/>
          <p:cNvCxnSpPr/>
          <p:nvPr/>
        </p:nvCxnSpPr>
        <p:spPr>
          <a:xfrm>
            <a:off x="1588032" y="2741909"/>
            <a:ext cx="6788" cy="1168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Arrow Connector 1153"/>
          <p:cNvCxnSpPr/>
          <p:nvPr/>
        </p:nvCxnSpPr>
        <p:spPr>
          <a:xfrm flipH="1">
            <a:off x="1285614" y="2753612"/>
            <a:ext cx="641417" cy="13635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5" name="Straight Arrow Connector 1154"/>
          <p:cNvCxnSpPr/>
          <p:nvPr/>
        </p:nvCxnSpPr>
        <p:spPr>
          <a:xfrm flipH="1">
            <a:off x="1285614" y="2741909"/>
            <a:ext cx="302416" cy="14805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Oval 1155"/>
          <p:cNvSpPr>
            <a:spLocks noChangeAspect="1"/>
          </p:cNvSpPr>
          <p:nvPr/>
        </p:nvSpPr>
        <p:spPr>
          <a:xfrm flipV="1">
            <a:off x="1883818" y="2667640"/>
            <a:ext cx="86430" cy="85973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" name="Rectangle 1156"/>
              <p:cNvSpPr/>
              <p:nvPr/>
            </p:nvSpPr>
            <p:spPr>
              <a:xfrm>
                <a:off x="1024130" y="3761977"/>
                <a:ext cx="1455761" cy="12385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79" i="1" dirty="0">
                          <a:latin typeface="Cambria Math" charset="0"/>
                          <a:ea typeface="Menlo" charset="0"/>
                          <a:cs typeface="Menlo" charset="0"/>
                        </a:rPr>
                        <m:t>   </m:t>
                      </m:r>
                    </m:oMath>
                  </m:oMathPara>
                </a14:m>
                <a:endParaRPr lang="en-US" sz="1679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157" name="Rectangle 1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0" y="3761977"/>
                <a:ext cx="1455761" cy="123853"/>
              </a:xfrm>
              <a:prstGeom prst="rect">
                <a:avLst/>
              </a:prstGeom>
              <a:blipFill rotWithShape="0">
                <a:blip r:embed="rId3"/>
                <a:stretch>
                  <a:fillRect t="-318182" b="-390909"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8" name="TextBox 1157"/>
          <p:cNvSpPr txBox="1"/>
          <p:nvPr/>
        </p:nvSpPr>
        <p:spPr>
          <a:xfrm>
            <a:off x="583132" y="2361906"/>
            <a:ext cx="2277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Supervision Layer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59" name="TextBox 1158"/>
          <p:cNvSpPr txBox="1"/>
          <p:nvPr/>
        </p:nvSpPr>
        <p:spPr>
          <a:xfrm>
            <a:off x="231274" y="4535079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Representation Learning</a:t>
            </a:r>
          </a:p>
        </p:txBody>
      </p:sp>
      <p:sp>
        <p:nvSpPr>
          <p:cNvPr id="1182" name="Rounded Rectangle 1181"/>
          <p:cNvSpPr/>
          <p:nvPr/>
        </p:nvSpPr>
        <p:spPr>
          <a:xfrm>
            <a:off x="1707444" y="53424"/>
            <a:ext cx="2880000" cy="937269"/>
          </a:xfrm>
          <a:prstGeom prst="roundRect">
            <a:avLst>
              <a:gd name="adj" fmla="val 34163"/>
            </a:avLst>
          </a:prstGeom>
          <a:noFill/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183" name="Elbow Connector 1182"/>
          <p:cNvCxnSpPr/>
          <p:nvPr/>
        </p:nvCxnSpPr>
        <p:spPr>
          <a:xfrm rot="5400000" flipH="1" flipV="1">
            <a:off x="573298" y="1224548"/>
            <a:ext cx="1836636" cy="43165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4" name="Elbow Connector 1183"/>
          <p:cNvCxnSpPr>
            <a:endCxn id="1182" idx="3"/>
          </p:cNvCxnSpPr>
          <p:nvPr/>
        </p:nvCxnSpPr>
        <p:spPr>
          <a:xfrm rot="16200000" flipV="1">
            <a:off x="2351689" y="2757815"/>
            <a:ext cx="4743936" cy="2724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5" name="Group 1184"/>
          <p:cNvGrpSpPr>
            <a:grpSpLocks noChangeAspect="1"/>
          </p:cNvGrpSpPr>
          <p:nvPr/>
        </p:nvGrpSpPr>
        <p:grpSpPr>
          <a:xfrm>
            <a:off x="2447746" y="1276249"/>
            <a:ext cx="219102" cy="219102"/>
            <a:chOff x="2906365" y="2379059"/>
            <a:chExt cx="144000" cy="144000"/>
          </a:xfrm>
          <a:noFill/>
        </p:grpSpPr>
        <p:sp>
          <p:nvSpPr>
            <p:cNvPr id="1186" name="Oval 1185"/>
            <p:cNvSpPr/>
            <p:nvPr/>
          </p:nvSpPr>
          <p:spPr>
            <a:xfrm>
              <a:off x="2906365" y="2379059"/>
              <a:ext cx="144000" cy="144000"/>
            </a:xfrm>
            <a:prstGeom prst="ellipse">
              <a:avLst/>
            </a:prstGeom>
            <a:grpFill/>
            <a:ln w="254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187" name="Straight Connector 1186"/>
            <p:cNvCxnSpPr/>
            <p:nvPr/>
          </p:nvCxnSpPr>
          <p:spPr>
            <a:xfrm>
              <a:off x="2927453" y="2400147"/>
              <a:ext cx="101824" cy="101824"/>
            </a:xfrm>
            <a:prstGeom prst="line">
              <a:avLst/>
            </a:prstGeom>
            <a:grpFill/>
            <a:ln w="254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 flipH="1">
              <a:off x="2927453" y="2400147"/>
              <a:ext cx="101824" cy="101824"/>
            </a:xfrm>
            <a:prstGeom prst="line">
              <a:avLst/>
            </a:prstGeom>
            <a:grpFill/>
            <a:ln w="254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189" name="Straight Arrow Connector 1188"/>
          <p:cNvCxnSpPr/>
          <p:nvPr/>
        </p:nvCxnSpPr>
        <p:spPr>
          <a:xfrm flipH="1">
            <a:off x="2562380" y="985023"/>
            <a:ext cx="0" cy="292136"/>
          </a:xfrm>
          <a:prstGeom prst="straightConnector1">
            <a:avLst/>
          </a:prstGeom>
          <a:ln w="25400">
            <a:solidFill>
              <a:srgbClr val="DC322F"/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0" name="TextBox 1189"/>
          <p:cNvSpPr txBox="1"/>
          <p:nvPr/>
        </p:nvSpPr>
        <p:spPr>
          <a:xfrm>
            <a:off x="4863075" y="2281834"/>
            <a:ext cx="245155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Confidence Network</a:t>
            </a:r>
          </a:p>
        </p:txBody>
      </p:sp>
      <p:cxnSp>
        <p:nvCxnSpPr>
          <p:cNvPr id="1192" name="Elbow Connector 1191"/>
          <p:cNvCxnSpPr/>
          <p:nvPr/>
        </p:nvCxnSpPr>
        <p:spPr>
          <a:xfrm rot="10800000">
            <a:off x="2680338" y="1392247"/>
            <a:ext cx="2736000" cy="864000"/>
          </a:xfrm>
          <a:prstGeom prst="bentConnector3">
            <a:avLst>
              <a:gd name="adj1" fmla="val -120"/>
            </a:avLst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3" name="Rounded Rectangle 1192"/>
          <p:cNvSpPr/>
          <p:nvPr/>
        </p:nvSpPr>
        <p:spPr>
          <a:xfrm>
            <a:off x="6214960" y="53424"/>
            <a:ext cx="2880000" cy="937269"/>
          </a:xfrm>
          <a:prstGeom prst="roundRect">
            <a:avLst>
              <a:gd name="adj" fmla="val 3416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solidFill>
                <a:schemeClr val="bg1">
                  <a:lumMod val="85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94" name="Rounded Rectangle 1193"/>
          <p:cNvSpPr/>
          <p:nvPr/>
        </p:nvSpPr>
        <p:spPr>
          <a:xfrm>
            <a:off x="6983057" y="5265993"/>
            <a:ext cx="2015999" cy="5760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True Labels</a:t>
            </a:r>
          </a:p>
        </p:txBody>
      </p:sp>
      <p:cxnSp>
        <p:nvCxnSpPr>
          <p:cNvPr id="1195" name="Straight Arrow Connector 1194"/>
          <p:cNvCxnSpPr/>
          <p:nvPr/>
        </p:nvCxnSpPr>
        <p:spPr>
          <a:xfrm flipH="1" flipV="1">
            <a:off x="7940499" y="4920054"/>
            <a:ext cx="0" cy="324000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6" name="Straight Arrow Connector 1195"/>
          <p:cNvCxnSpPr/>
          <p:nvPr/>
        </p:nvCxnSpPr>
        <p:spPr>
          <a:xfrm>
            <a:off x="6707567" y="1006596"/>
            <a:ext cx="0" cy="1249653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7" name="Straight Arrow Connector 1196"/>
          <p:cNvCxnSpPr/>
          <p:nvPr/>
        </p:nvCxnSpPr>
        <p:spPr>
          <a:xfrm flipV="1">
            <a:off x="7933905" y="1012437"/>
            <a:ext cx="0" cy="3348000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8" name="Oval 1197"/>
          <p:cNvSpPr>
            <a:spLocks noChangeAspect="1"/>
          </p:cNvSpPr>
          <p:nvPr/>
        </p:nvSpPr>
        <p:spPr>
          <a:xfrm>
            <a:off x="5611958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199" name="Oval 1198"/>
          <p:cNvSpPr>
            <a:spLocks noChangeAspect="1"/>
          </p:cNvSpPr>
          <p:nvPr/>
        </p:nvSpPr>
        <p:spPr>
          <a:xfrm>
            <a:off x="5951044" y="3498474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0" name="Oval 1199"/>
          <p:cNvSpPr>
            <a:spLocks noChangeAspect="1"/>
          </p:cNvSpPr>
          <p:nvPr/>
        </p:nvSpPr>
        <p:spPr>
          <a:xfrm>
            <a:off x="6290140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1" name="Oval 1200"/>
          <p:cNvSpPr>
            <a:spLocks noChangeAspect="1"/>
          </p:cNvSpPr>
          <p:nvPr/>
        </p:nvSpPr>
        <p:spPr>
          <a:xfrm>
            <a:off x="6687198" y="3492698"/>
            <a:ext cx="61870" cy="61410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02" name="Oval 1201"/>
          <p:cNvSpPr>
            <a:spLocks noChangeAspect="1"/>
          </p:cNvSpPr>
          <p:nvPr/>
        </p:nvSpPr>
        <p:spPr>
          <a:xfrm>
            <a:off x="6665078" y="3159526"/>
            <a:ext cx="104299" cy="10352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03" name="Straight Arrow Connector 1202"/>
          <p:cNvCxnSpPr/>
          <p:nvPr/>
        </p:nvCxnSpPr>
        <p:spPr>
          <a:xfrm flipH="1" flipV="1">
            <a:off x="6717226" y="3263040"/>
            <a:ext cx="897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Straight Arrow Connector 1203"/>
          <p:cNvCxnSpPr/>
          <p:nvPr/>
        </p:nvCxnSpPr>
        <p:spPr>
          <a:xfrm flipV="1">
            <a:off x="6321076" y="3263040"/>
            <a:ext cx="338193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5" name="Straight Arrow Connector 1204"/>
          <p:cNvCxnSpPr/>
          <p:nvPr/>
        </p:nvCxnSpPr>
        <p:spPr>
          <a:xfrm flipV="1">
            <a:off x="5960098" y="3263038"/>
            <a:ext cx="699155" cy="244428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Arrow Connector 1205"/>
          <p:cNvCxnSpPr/>
          <p:nvPr/>
        </p:nvCxnSpPr>
        <p:spPr>
          <a:xfrm flipV="1">
            <a:off x="5642887" y="3263040"/>
            <a:ext cx="1016370" cy="22965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Oval 1206"/>
          <p:cNvSpPr>
            <a:spLocks noChangeAspect="1"/>
          </p:cNvSpPr>
          <p:nvPr/>
        </p:nvSpPr>
        <p:spPr>
          <a:xfrm>
            <a:off x="6267423" y="3173224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08" name="Straight Arrow Connector 1207"/>
          <p:cNvCxnSpPr/>
          <p:nvPr/>
        </p:nvCxnSpPr>
        <p:spPr>
          <a:xfrm flipH="1" flipV="1">
            <a:off x="6316905" y="3271482"/>
            <a:ext cx="352874" cy="239471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traight Arrow Connector 1208"/>
          <p:cNvCxnSpPr/>
          <p:nvPr/>
        </p:nvCxnSpPr>
        <p:spPr>
          <a:xfrm flipH="1" flipV="1">
            <a:off x="6316907" y="3271470"/>
            <a:ext cx="4159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traight Arrow Connector 1209"/>
          <p:cNvCxnSpPr/>
          <p:nvPr/>
        </p:nvCxnSpPr>
        <p:spPr>
          <a:xfrm flipV="1">
            <a:off x="5981969" y="3271727"/>
            <a:ext cx="370024" cy="22675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traight Arrow Connector 1210"/>
          <p:cNvCxnSpPr/>
          <p:nvPr/>
        </p:nvCxnSpPr>
        <p:spPr>
          <a:xfrm flipV="1">
            <a:off x="5642883" y="3271470"/>
            <a:ext cx="674022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2" name="Oval 1211"/>
          <p:cNvSpPr>
            <a:spLocks noChangeAspect="1"/>
          </p:cNvSpPr>
          <p:nvPr/>
        </p:nvSpPr>
        <p:spPr>
          <a:xfrm>
            <a:off x="5928414" y="3173224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13" name="Straight Arrow Connector 1212"/>
          <p:cNvCxnSpPr/>
          <p:nvPr/>
        </p:nvCxnSpPr>
        <p:spPr>
          <a:xfrm flipH="1" flipV="1">
            <a:off x="5977899" y="3271470"/>
            <a:ext cx="682253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traight Arrow Connector 1213"/>
          <p:cNvCxnSpPr/>
          <p:nvPr/>
        </p:nvCxnSpPr>
        <p:spPr>
          <a:xfrm flipH="1" flipV="1">
            <a:off x="5977909" y="3271470"/>
            <a:ext cx="343163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Arrow Connector 1214"/>
          <p:cNvCxnSpPr/>
          <p:nvPr/>
        </p:nvCxnSpPr>
        <p:spPr>
          <a:xfrm flipV="1">
            <a:off x="5642893" y="3271470"/>
            <a:ext cx="335018" cy="22122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traight Arrow Connector 1215"/>
          <p:cNvCxnSpPr/>
          <p:nvPr/>
        </p:nvCxnSpPr>
        <p:spPr>
          <a:xfrm flipH="1" flipV="1">
            <a:off x="5977897" y="3271484"/>
            <a:ext cx="4078" cy="22700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7" name="Oval 1216"/>
          <p:cNvSpPr>
            <a:spLocks noChangeAspect="1"/>
          </p:cNvSpPr>
          <p:nvPr/>
        </p:nvSpPr>
        <p:spPr>
          <a:xfrm>
            <a:off x="5589263" y="3174967"/>
            <a:ext cx="98991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18" name="Straight Arrow Connector 1217"/>
          <p:cNvCxnSpPr/>
          <p:nvPr/>
        </p:nvCxnSpPr>
        <p:spPr>
          <a:xfrm flipH="1" flipV="1">
            <a:off x="5638755" y="3273223"/>
            <a:ext cx="1021405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traight Arrow Connector 1218"/>
          <p:cNvCxnSpPr/>
          <p:nvPr/>
        </p:nvCxnSpPr>
        <p:spPr>
          <a:xfrm flipH="1" flipV="1">
            <a:off x="5638747" y="3273223"/>
            <a:ext cx="68231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traight Arrow Connector 1219"/>
          <p:cNvCxnSpPr/>
          <p:nvPr/>
        </p:nvCxnSpPr>
        <p:spPr>
          <a:xfrm flipH="1" flipV="1">
            <a:off x="5638745" y="3273215"/>
            <a:ext cx="365100" cy="234257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1" name="Straight Arrow Connector 1220"/>
          <p:cNvCxnSpPr/>
          <p:nvPr/>
        </p:nvCxnSpPr>
        <p:spPr>
          <a:xfrm flipH="1" flipV="1">
            <a:off x="5638745" y="3273223"/>
            <a:ext cx="4140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2" name="Oval 1221"/>
          <p:cNvSpPr>
            <a:spLocks noChangeAspect="1"/>
          </p:cNvSpPr>
          <p:nvPr/>
        </p:nvSpPr>
        <p:spPr>
          <a:xfrm flipV="1">
            <a:off x="5589120" y="2889361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23" name="Oval 1222"/>
          <p:cNvSpPr>
            <a:spLocks noChangeAspect="1"/>
          </p:cNvSpPr>
          <p:nvPr/>
        </p:nvSpPr>
        <p:spPr>
          <a:xfrm flipV="1">
            <a:off x="5933245" y="2872567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24" name="Straight Arrow Connector 1223"/>
          <p:cNvCxnSpPr/>
          <p:nvPr/>
        </p:nvCxnSpPr>
        <p:spPr>
          <a:xfrm flipV="1">
            <a:off x="5640811" y="2996966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traight Arrow Connector 1224"/>
          <p:cNvCxnSpPr/>
          <p:nvPr/>
        </p:nvCxnSpPr>
        <p:spPr>
          <a:xfrm flipV="1">
            <a:off x="5977220" y="2996966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Arrow Connector 1225"/>
          <p:cNvCxnSpPr/>
          <p:nvPr/>
        </p:nvCxnSpPr>
        <p:spPr>
          <a:xfrm flipV="1">
            <a:off x="6316631" y="3001191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7" name="Straight Arrow Connector 1226"/>
          <p:cNvCxnSpPr/>
          <p:nvPr/>
        </p:nvCxnSpPr>
        <p:spPr>
          <a:xfrm flipV="1">
            <a:off x="6716669" y="3008239"/>
            <a:ext cx="0" cy="137941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" name="Oval 1227"/>
          <p:cNvSpPr>
            <a:spLocks noChangeAspect="1"/>
          </p:cNvSpPr>
          <p:nvPr/>
        </p:nvSpPr>
        <p:spPr>
          <a:xfrm flipV="1">
            <a:off x="6272370" y="2887983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29" name="Oval 1228"/>
          <p:cNvSpPr>
            <a:spLocks noChangeAspect="1"/>
          </p:cNvSpPr>
          <p:nvPr/>
        </p:nvSpPr>
        <p:spPr>
          <a:xfrm flipV="1">
            <a:off x="6670023" y="2883797"/>
            <a:ext cx="98778" cy="98256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30" name="Oval 1229"/>
          <p:cNvSpPr>
            <a:spLocks noChangeAspect="1"/>
          </p:cNvSpPr>
          <p:nvPr/>
        </p:nvSpPr>
        <p:spPr>
          <a:xfrm flipV="1">
            <a:off x="5932637" y="2669716"/>
            <a:ext cx="86427" cy="85971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1231" name="Straight Arrow Connector 1230"/>
          <p:cNvCxnSpPr/>
          <p:nvPr/>
        </p:nvCxnSpPr>
        <p:spPr>
          <a:xfrm>
            <a:off x="6314847" y="2767390"/>
            <a:ext cx="311673" cy="1307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" name="Straight Arrow Connector 1231"/>
          <p:cNvCxnSpPr/>
          <p:nvPr/>
        </p:nvCxnSpPr>
        <p:spPr>
          <a:xfrm>
            <a:off x="5975850" y="2755694"/>
            <a:ext cx="650675" cy="14249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3" name="Straight Arrow Connector 1232"/>
          <p:cNvCxnSpPr/>
          <p:nvPr/>
        </p:nvCxnSpPr>
        <p:spPr>
          <a:xfrm>
            <a:off x="6314861" y="2767392"/>
            <a:ext cx="6913" cy="12058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4" name="Straight Arrow Connector 1233"/>
          <p:cNvCxnSpPr/>
          <p:nvPr/>
        </p:nvCxnSpPr>
        <p:spPr>
          <a:xfrm>
            <a:off x="5975854" y="2755694"/>
            <a:ext cx="345915" cy="13229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Straight Arrow Connector 1234"/>
          <p:cNvCxnSpPr/>
          <p:nvPr/>
        </p:nvCxnSpPr>
        <p:spPr>
          <a:xfrm flipH="1">
            <a:off x="5982635" y="2767392"/>
            <a:ext cx="332212" cy="10517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6" name="Straight Arrow Connector 1235"/>
          <p:cNvCxnSpPr/>
          <p:nvPr/>
        </p:nvCxnSpPr>
        <p:spPr>
          <a:xfrm>
            <a:off x="5975858" y="2755694"/>
            <a:ext cx="6789" cy="1168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7" name="Straight Arrow Connector 1236"/>
          <p:cNvCxnSpPr/>
          <p:nvPr/>
        </p:nvCxnSpPr>
        <p:spPr>
          <a:xfrm flipH="1">
            <a:off x="5673435" y="2767390"/>
            <a:ext cx="641417" cy="13635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8" name="Straight Arrow Connector 1237"/>
          <p:cNvCxnSpPr/>
          <p:nvPr/>
        </p:nvCxnSpPr>
        <p:spPr>
          <a:xfrm flipH="1">
            <a:off x="5673431" y="2755694"/>
            <a:ext cx="302414" cy="1480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val 1238"/>
          <p:cNvSpPr>
            <a:spLocks noChangeAspect="1"/>
          </p:cNvSpPr>
          <p:nvPr/>
        </p:nvSpPr>
        <p:spPr>
          <a:xfrm flipV="1">
            <a:off x="6271634" y="2681419"/>
            <a:ext cx="86427" cy="85971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0" name="Rectangle 1239"/>
              <p:cNvSpPr/>
              <p:nvPr/>
            </p:nvSpPr>
            <p:spPr>
              <a:xfrm>
                <a:off x="5411946" y="3451102"/>
                <a:ext cx="1455761" cy="12385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79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charset="0"/>
                          <a:ea typeface="Menlo" charset="0"/>
                          <a:cs typeface="Menlo" charset="0"/>
                        </a:rPr>
                        <m:t>   </m:t>
                      </m:r>
                    </m:oMath>
                  </m:oMathPara>
                </a14:m>
                <a:endParaRPr lang="en-US" sz="167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1240" name="Rectangle 1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946" y="3451102"/>
                <a:ext cx="1455761" cy="123853"/>
              </a:xfrm>
              <a:prstGeom prst="rect">
                <a:avLst/>
              </a:prstGeom>
              <a:blipFill rotWithShape="0">
                <a:blip r:embed="rId7"/>
                <a:stretch>
                  <a:fillRect t="-318182" b="-390909"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1" name="Straight Connector 1240"/>
          <p:cNvCxnSpPr/>
          <p:nvPr/>
        </p:nvCxnSpPr>
        <p:spPr>
          <a:xfrm flipH="1">
            <a:off x="5205179" y="1719790"/>
            <a:ext cx="479569" cy="253912"/>
          </a:xfrm>
          <a:prstGeom prst="line">
            <a:avLst/>
          </a:prstGeom>
          <a:ln w="25400">
            <a:solidFill>
              <a:srgbClr val="DC3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2" name="Rounded Rectangle 1241"/>
          <p:cNvSpPr/>
          <p:nvPr/>
        </p:nvSpPr>
        <p:spPr>
          <a:xfrm>
            <a:off x="6613224" y="4363400"/>
            <a:ext cx="2373736" cy="553022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3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43" name="Straight Arrow Connector 1242"/>
          <p:cNvCxnSpPr/>
          <p:nvPr/>
        </p:nvCxnSpPr>
        <p:spPr>
          <a:xfrm>
            <a:off x="6110840" y="4639909"/>
            <a:ext cx="502384" cy="2"/>
          </a:xfrm>
          <a:prstGeom prst="straightConnector1">
            <a:avLst/>
          </a:prstGeom>
          <a:noFill/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4" name="Straight Arrow Connector 1243"/>
          <p:cNvCxnSpPr/>
          <p:nvPr/>
        </p:nvCxnSpPr>
        <p:spPr>
          <a:xfrm flipV="1">
            <a:off x="6113700" y="3757376"/>
            <a:ext cx="0" cy="1512000"/>
          </a:xfrm>
          <a:prstGeom prst="straightConnector1">
            <a:avLst/>
          </a:prstGeom>
          <a:noFill/>
          <a:ln w="25400">
            <a:solidFill>
              <a:srgbClr val="B5B5B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5" name="Rounded Rectangle 1244"/>
          <p:cNvSpPr/>
          <p:nvPr/>
        </p:nvSpPr>
        <p:spPr>
          <a:xfrm>
            <a:off x="4554523" y="5275129"/>
            <a:ext cx="2016000" cy="576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Weak Annotator</a:t>
            </a:r>
          </a:p>
        </p:txBody>
      </p:sp>
      <p:cxnSp>
        <p:nvCxnSpPr>
          <p:cNvPr id="1250" name="Straight Arrow Connector 1249"/>
          <p:cNvCxnSpPr>
            <a:stCxn id="1252" idx="0"/>
            <a:endCxn id="1164" idx="2"/>
          </p:cNvCxnSpPr>
          <p:nvPr/>
        </p:nvCxnSpPr>
        <p:spPr>
          <a:xfrm flipV="1">
            <a:off x="1747547" y="5160855"/>
            <a:ext cx="0" cy="2806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2" name="Rounded Rectangle 1251"/>
          <p:cNvSpPr/>
          <p:nvPr/>
        </p:nvSpPr>
        <p:spPr>
          <a:xfrm>
            <a:off x="919547" y="5441552"/>
            <a:ext cx="1656000" cy="288000"/>
          </a:xfrm>
          <a:prstGeom prst="roundRect">
            <a:avLst>
              <a:gd name="adj" fmla="val 34163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1259" name="Rounded Rectangle 1258"/>
          <p:cNvSpPr/>
          <p:nvPr/>
        </p:nvSpPr>
        <p:spPr>
          <a:xfrm>
            <a:off x="4984944" y="2256249"/>
            <a:ext cx="2202155" cy="1490679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60" name="Rounded Rectangle 1259"/>
          <p:cNvSpPr/>
          <p:nvPr/>
        </p:nvSpPr>
        <p:spPr>
          <a:xfrm>
            <a:off x="225956" y="4492222"/>
            <a:ext cx="3047380" cy="822210"/>
          </a:xfrm>
          <a:prstGeom prst="roundRect">
            <a:avLst/>
          </a:prstGeom>
          <a:noFill/>
          <a:ln w="25400">
            <a:solidFill>
              <a:srgbClr val="DC32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268" name="Straight Arrow Connector 1267"/>
          <p:cNvCxnSpPr/>
          <p:nvPr/>
        </p:nvCxnSpPr>
        <p:spPr>
          <a:xfrm>
            <a:off x="2571367" y="1514292"/>
            <a:ext cx="0" cy="850974"/>
          </a:xfrm>
          <a:prstGeom prst="straightConnector1">
            <a:avLst/>
          </a:prstGeom>
          <a:ln w="25400">
            <a:solidFill>
              <a:srgbClr val="DC322F"/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1" name="Straight Arrow Connector 1270"/>
          <p:cNvCxnSpPr/>
          <p:nvPr/>
        </p:nvCxnSpPr>
        <p:spPr>
          <a:xfrm>
            <a:off x="2566613" y="4093114"/>
            <a:ext cx="0" cy="396001"/>
          </a:xfrm>
          <a:prstGeom prst="straightConnector1">
            <a:avLst/>
          </a:prstGeom>
          <a:ln w="25400">
            <a:solidFill>
              <a:srgbClr val="DC322F"/>
            </a:solidFill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7" name="Rounded Rectangle 1276"/>
          <p:cNvSpPr/>
          <p:nvPr/>
        </p:nvSpPr>
        <p:spPr>
          <a:xfrm>
            <a:off x="460431" y="2365266"/>
            <a:ext cx="2578425" cy="1717362"/>
          </a:xfrm>
          <a:prstGeom prst="roundRect">
            <a:avLst/>
          </a:prstGeom>
          <a:noFill/>
          <a:ln w="25400">
            <a:solidFill>
              <a:srgbClr val="DC32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68613" y="3755248"/>
            <a:ext cx="4144395" cy="507600"/>
            <a:chOff x="2568611" y="3746586"/>
            <a:chExt cx="4144395" cy="504000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6713006" y="3746586"/>
              <a:ext cx="0" cy="504000"/>
            </a:xfrm>
            <a:prstGeom prst="straightConnector1">
              <a:avLst/>
            </a:prstGeom>
            <a:noFill/>
            <a:ln w="25400">
              <a:solidFill>
                <a:srgbClr val="B5B5B5"/>
              </a:solidFill>
              <a:prstDash val="sys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568611" y="4250586"/>
              <a:ext cx="4140000" cy="0"/>
            </a:xfrm>
            <a:prstGeom prst="straightConnector1">
              <a:avLst/>
            </a:prstGeom>
            <a:noFill/>
            <a:ln w="25400">
              <a:solidFill>
                <a:srgbClr val="B5B5B5"/>
              </a:solidFill>
              <a:prstDash val="sysDash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3" name="Group 1162"/>
          <p:cNvGrpSpPr/>
          <p:nvPr/>
        </p:nvGrpSpPr>
        <p:grpSpPr>
          <a:xfrm>
            <a:off x="486058" y="4947305"/>
            <a:ext cx="2558160" cy="216000"/>
            <a:chOff x="778269" y="3591069"/>
            <a:chExt cx="1260970" cy="88893"/>
          </a:xfrm>
          <a:noFill/>
        </p:grpSpPr>
        <p:sp>
          <p:nvSpPr>
            <p:cNvPr id="1164" name="Rectangle 1163"/>
            <p:cNvSpPr/>
            <p:nvPr/>
          </p:nvSpPr>
          <p:spPr>
            <a:xfrm>
              <a:off x="778269" y="3592349"/>
              <a:ext cx="1260970" cy="86605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165" name="Straight Connector 1164"/>
            <p:cNvCxnSpPr/>
            <p:nvPr/>
          </p:nvCxnSpPr>
          <p:spPr>
            <a:xfrm>
              <a:off x="1413749" y="359235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6" name="Straight Connector 1165"/>
            <p:cNvCxnSpPr/>
            <p:nvPr/>
          </p:nvCxnSpPr>
          <p:spPr>
            <a:xfrm>
              <a:off x="1324607" y="359106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7" name="Straight Connector 1166"/>
            <p:cNvCxnSpPr/>
            <p:nvPr/>
          </p:nvCxnSpPr>
          <p:spPr>
            <a:xfrm>
              <a:off x="159490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8" name="Straight Connector 1167"/>
            <p:cNvCxnSpPr/>
            <p:nvPr/>
          </p:nvCxnSpPr>
          <p:spPr>
            <a:xfrm>
              <a:off x="1505762" y="359219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9" name="Straight Connector 1168"/>
            <p:cNvCxnSpPr/>
            <p:nvPr/>
          </p:nvCxnSpPr>
          <p:spPr>
            <a:xfrm>
              <a:off x="176743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0" name="Straight Connector 1169"/>
            <p:cNvCxnSpPr/>
            <p:nvPr/>
          </p:nvCxnSpPr>
          <p:spPr>
            <a:xfrm>
              <a:off x="1678292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1" name="Straight Connector 1170"/>
            <p:cNvCxnSpPr/>
            <p:nvPr/>
          </p:nvCxnSpPr>
          <p:spPr>
            <a:xfrm>
              <a:off x="1948589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2" name="Straight Connector 1171"/>
            <p:cNvCxnSpPr/>
            <p:nvPr/>
          </p:nvCxnSpPr>
          <p:spPr>
            <a:xfrm>
              <a:off x="1859447" y="3593193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3" name="Straight Connector 1172"/>
            <p:cNvCxnSpPr/>
            <p:nvPr/>
          </p:nvCxnSpPr>
          <p:spPr>
            <a:xfrm>
              <a:off x="1051439" y="359251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4" name="Straight Connector 1173"/>
            <p:cNvCxnSpPr/>
            <p:nvPr/>
          </p:nvCxnSpPr>
          <p:spPr>
            <a:xfrm>
              <a:off x="962249" y="3593071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5" name="Straight Connector 1174"/>
            <p:cNvCxnSpPr/>
            <p:nvPr/>
          </p:nvCxnSpPr>
          <p:spPr>
            <a:xfrm>
              <a:off x="1232594" y="359122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6" name="Straight Connector 1175"/>
            <p:cNvCxnSpPr/>
            <p:nvPr/>
          </p:nvCxnSpPr>
          <p:spPr>
            <a:xfrm>
              <a:off x="1143452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7" name="Straight Connector 1176"/>
            <p:cNvCxnSpPr/>
            <p:nvPr/>
          </p:nvCxnSpPr>
          <p:spPr>
            <a:xfrm>
              <a:off x="867404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296" name="Elbow Connector 295"/>
          <p:cNvCxnSpPr/>
          <p:nvPr/>
        </p:nvCxnSpPr>
        <p:spPr>
          <a:xfrm flipV="1">
            <a:off x="3273338" y="3763208"/>
            <a:ext cx="2260423" cy="1116000"/>
          </a:xfrm>
          <a:prstGeom prst="bentConnector3">
            <a:avLst>
              <a:gd name="adj1" fmla="val 99934"/>
            </a:avLst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1252" idx="3"/>
            <a:endCxn id="1245" idx="1"/>
          </p:cNvCxnSpPr>
          <p:nvPr/>
        </p:nvCxnSpPr>
        <p:spPr>
          <a:xfrm flipV="1">
            <a:off x="2575547" y="5563129"/>
            <a:ext cx="1978976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1819798" y="204017"/>
            <a:ext cx="2800034" cy="60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Prediction loss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 the weak labels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613225" y="4367759"/>
            <a:ext cx="238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Goodness of the Sample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67A67-EE4A-1C47-A34C-F696D99A54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840" y="5488344"/>
            <a:ext cx="8509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E6AF5-CAFC-574E-B5C8-53EFDAA3DF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6335" y="1513144"/>
            <a:ext cx="910001" cy="2520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D238591-5CA4-EB4C-9814-E0F248E89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9457" y="4980606"/>
            <a:ext cx="812842" cy="23400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4CA18296-26F6-A746-9066-A447CFF11B8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542" y="869587"/>
            <a:ext cx="848842" cy="2520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5CF3372F-64BF-D44D-B250-83BFBAB674B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5019" y="3975636"/>
            <a:ext cx="812800" cy="24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1EC16-8CC8-3042-974F-402808145331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28767" y="4992572"/>
            <a:ext cx="812842" cy="234000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2B4C347B-1998-0444-9456-9C4E8B3E990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16631" y="128894"/>
            <a:ext cx="2260600" cy="520700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A9B695E-5BDD-714E-ADAF-82C9CF7B5ADB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5660" y="653098"/>
            <a:ext cx="1816100" cy="24130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7A5E2AA2-6D1B-9141-92D4-D0F99FC0B3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3118" y="2049413"/>
            <a:ext cx="858000" cy="234000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5DC81DDC-519B-264A-9CF1-9BFBB7A572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5553" y="5008697"/>
            <a:ext cx="858001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2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12715</TotalTime>
  <Words>48</Words>
  <Application>Microsoft Macintosh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Cambria Math</vt:lpstr>
      <vt:lpstr>Courier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Dehghani</dc:creator>
  <cp:lastModifiedBy>Mostafa Dehghani</cp:lastModifiedBy>
  <cp:revision>147</cp:revision>
  <cp:lastPrinted>2017-04-14T07:39:20Z</cp:lastPrinted>
  <dcterms:created xsi:type="dcterms:W3CDTF">2016-12-30T13:13:07Z</dcterms:created>
  <dcterms:modified xsi:type="dcterms:W3CDTF">2019-04-30T21:08:44Z</dcterms:modified>
</cp:coreProperties>
</file>