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3"/>
  </p:notesMasterIdLst>
  <p:sldIdLst>
    <p:sldId id="268" r:id="rId2"/>
  </p:sldIdLst>
  <p:sldSz cx="5849938" cy="5940425"/>
  <p:notesSz cx="6858000" cy="9144000"/>
  <p:defaultTextStyle>
    <a:defPPr>
      <a:defRPr lang="en-US"/>
    </a:defPPr>
    <a:lvl1pPr marL="0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1pPr>
    <a:lvl2pPr marL="170059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2pPr>
    <a:lvl3pPr marL="340115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3pPr>
    <a:lvl4pPr marL="510174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4pPr>
    <a:lvl5pPr marL="680231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5pPr>
    <a:lvl6pPr marL="850290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6pPr>
    <a:lvl7pPr marL="1020346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7pPr>
    <a:lvl8pPr marL="1190405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8pPr>
    <a:lvl9pPr marL="1360462" algn="l" defTabSz="340115" rtl="0" eaLnBrk="1" latinLnBrk="0" hangingPunct="1">
      <a:defRPr sz="6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1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4B16"/>
    <a:srgbClr val="2AA198"/>
    <a:srgbClr val="B5B5B5"/>
    <a:srgbClr val="DC322F"/>
    <a:srgbClr val="DCD0CE"/>
    <a:srgbClr val="EEE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4"/>
    <p:restoredTop sz="94550"/>
  </p:normalViewPr>
  <p:slideViewPr>
    <p:cSldViewPr snapToGrid="0" snapToObjects="1" showGuides="1">
      <p:cViewPr varScale="1">
        <p:scale>
          <a:sx n="102" d="100"/>
          <a:sy n="102" d="100"/>
        </p:scale>
        <p:origin x="776" y="192"/>
      </p:cViewPr>
      <p:guideLst>
        <p:guide orient="horz" pos="1872"/>
        <p:guide pos="18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845CF-3345-1140-8796-EA8FEC3720A2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1143000"/>
            <a:ext cx="3038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F4F0B-0AFF-E440-8AE7-E3BA140B4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1pPr>
    <a:lvl2pPr marL="170059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2pPr>
    <a:lvl3pPr marL="340115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3pPr>
    <a:lvl4pPr marL="510174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4pPr>
    <a:lvl5pPr marL="680231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5pPr>
    <a:lvl6pPr marL="850290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6pPr>
    <a:lvl7pPr marL="1020346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7pPr>
    <a:lvl8pPr marL="1190405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8pPr>
    <a:lvl9pPr marL="1360462" algn="l" defTabSz="340115" rtl="0" eaLnBrk="1" latinLnBrk="0" hangingPunct="1">
      <a:defRPr sz="4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9763" y="1143000"/>
            <a:ext cx="3038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F4F0B-0AFF-E440-8AE7-E3BA140B4B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46" y="972195"/>
            <a:ext cx="4972447" cy="2068148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242" y="3120099"/>
            <a:ext cx="4387454" cy="1434227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17" indent="0" algn="ctr">
              <a:buNone/>
              <a:defRPr sz="1280"/>
            </a:lvl2pPr>
            <a:lvl3pPr marL="585033" indent="0" algn="ctr">
              <a:buNone/>
              <a:defRPr sz="1152"/>
            </a:lvl3pPr>
            <a:lvl4pPr marL="877550" indent="0" algn="ctr">
              <a:buNone/>
              <a:defRPr sz="1024"/>
            </a:lvl4pPr>
            <a:lvl5pPr marL="1170066" indent="0" algn="ctr">
              <a:buNone/>
              <a:defRPr sz="1024"/>
            </a:lvl5pPr>
            <a:lvl6pPr marL="1462583" indent="0" algn="ctr">
              <a:buNone/>
              <a:defRPr sz="1024"/>
            </a:lvl6pPr>
            <a:lvl7pPr marL="1755099" indent="0" algn="ctr">
              <a:buNone/>
              <a:defRPr sz="1024"/>
            </a:lvl7pPr>
            <a:lvl8pPr marL="2047616" indent="0" algn="ctr">
              <a:buNone/>
              <a:defRPr sz="1024"/>
            </a:lvl8pPr>
            <a:lvl9pPr marL="2340132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6362" y="316272"/>
            <a:ext cx="1261393" cy="50342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184" y="316272"/>
            <a:ext cx="3711054" cy="50342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36" y="1480983"/>
            <a:ext cx="5045572" cy="2471051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136" y="3975411"/>
            <a:ext cx="5045572" cy="1299468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17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033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55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06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583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09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61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1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183" y="1581363"/>
            <a:ext cx="2486224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1531" y="1581363"/>
            <a:ext cx="2486224" cy="3769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45" y="316274"/>
            <a:ext cx="5045572" cy="11482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946" y="1456229"/>
            <a:ext cx="2474798" cy="713676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946" y="2169905"/>
            <a:ext cx="2474798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1531" y="1456229"/>
            <a:ext cx="2486986" cy="713676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17" indent="0">
              <a:buNone/>
              <a:defRPr sz="1280" b="1"/>
            </a:lvl2pPr>
            <a:lvl3pPr marL="585033" indent="0">
              <a:buNone/>
              <a:defRPr sz="1152" b="1"/>
            </a:lvl3pPr>
            <a:lvl4pPr marL="877550" indent="0">
              <a:buNone/>
              <a:defRPr sz="1024" b="1"/>
            </a:lvl4pPr>
            <a:lvl5pPr marL="1170066" indent="0">
              <a:buNone/>
              <a:defRPr sz="1024" b="1"/>
            </a:lvl5pPr>
            <a:lvl6pPr marL="1462583" indent="0">
              <a:buNone/>
              <a:defRPr sz="1024" b="1"/>
            </a:lvl6pPr>
            <a:lvl7pPr marL="1755099" indent="0">
              <a:buNone/>
              <a:defRPr sz="1024" b="1"/>
            </a:lvl7pPr>
            <a:lvl8pPr marL="2047616" indent="0">
              <a:buNone/>
              <a:defRPr sz="1024" b="1"/>
            </a:lvl8pPr>
            <a:lvl9pPr marL="2340132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1531" y="2169905"/>
            <a:ext cx="2486986" cy="31916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45" y="396028"/>
            <a:ext cx="1886757" cy="1386099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986" y="855313"/>
            <a:ext cx="2961531" cy="4221552"/>
          </a:xfrm>
        </p:spPr>
        <p:txBody>
          <a:bodyPr/>
          <a:lstStyle>
            <a:lvl1pPr>
              <a:defRPr sz="2047"/>
            </a:lvl1pPr>
            <a:lvl2pPr>
              <a:defRPr sz="1791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945" y="1782127"/>
            <a:ext cx="1886757" cy="3301612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945" y="396028"/>
            <a:ext cx="1886757" cy="1386099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6986" y="855313"/>
            <a:ext cx="2961531" cy="4221552"/>
          </a:xfrm>
        </p:spPr>
        <p:txBody>
          <a:bodyPr anchor="t"/>
          <a:lstStyle>
            <a:lvl1pPr marL="0" indent="0">
              <a:buNone/>
              <a:defRPr sz="2047"/>
            </a:lvl1pPr>
            <a:lvl2pPr marL="292517" indent="0">
              <a:buNone/>
              <a:defRPr sz="1791"/>
            </a:lvl2pPr>
            <a:lvl3pPr marL="585033" indent="0">
              <a:buNone/>
              <a:defRPr sz="1536"/>
            </a:lvl3pPr>
            <a:lvl4pPr marL="877550" indent="0">
              <a:buNone/>
              <a:defRPr sz="1280"/>
            </a:lvl4pPr>
            <a:lvl5pPr marL="1170066" indent="0">
              <a:buNone/>
              <a:defRPr sz="1280"/>
            </a:lvl5pPr>
            <a:lvl6pPr marL="1462583" indent="0">
              <a:buNone/>
              <a:defRPr sz="1280"/>
            </a:lvl6pPr>
            <a:lvl7pPr marL="1755099" indent="0">
              <a:buNone/>
              <a:defRPr sz="1280"/>
            </a:lvl7pPr>
            <a:lvl8pPr marL="2047616" indent="0">
              <a:buNone/>
              <a:defRPr sz="1280"/>
            </a:lvl8pPr>
            <a:lvl9pPr marL="2340132" indent="0">
              <a:buNone/>
              <a:defRPr sz="128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945" y="1782127"/>
            <a:ext cx="1886757" cy="3301612"/>
          </a:xfrm>
        </p:spPr>
        <p:txBody>
          <a:bodyPr/>
          <a:lstStyle>
            <a:lvl1pPr marL="0" indent="0">
              <a:buNone/>
              <a:defRPr sz="1024"/>
            </a:lvl1pPr>
            <a:lvl2pPr marL="292517" indent="0">
              <a:buNone/>
              <a:defRPr sz="896"/>
            </a:lvl2pPr>
            <a:lvl3pPr marL="585033" indent="0">
              <a:buNone/>
              <a:defRPr sz="768"/>
            </a:lvl3pPr>
            <a:lvl4pPr marL="877550" indent="0">
              <a:buNone/>
              <a:defRPr sz="640"/>
            </a:lvl4pPr>
            <a:lvl5pPr marL="1170066" indent="0">
              <a:buNone/>
              <a:defRPr sz="640"/>
            </a:lvl5pPr>
            <a:lvl6pPr marL="1462583" indent="0">
              <a:buNone/>
              <a:defRPr sz="640"/>
            </a:lvl6pPr>
            <a:lvl7pPr marL="1755099" indent="0">
              <a:buNone/>
              <a:defRPr sz="640"/>
            </a:lvl7pPr>
            <a:lvl8pPr marL="2047616" indent="0">
              <a:buNone/>
              <a:defRPr sz="640"/>
            </a:lvl8pPr>
            <a:lvl9pPr marL="2340132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183" y="316274"/>
            <a:ext cx="5045572" cy="1148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183" y="1581363"/>
            <a:ext cx="5045572" cy="376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183" y="5505895"/>
            <a:ext cx="131623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B0A8D-A155-B149-BF3D-5962EC4BE8D3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7792" y="5505895"/>
            <a:ext cx="1974354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1519" y="5505895"/>
            <a:ext cx="1316236" cy="3162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79212-E120-BE45-B541-579C65DE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585033" rtl="0" eaLnBrk="1" latinLnBrk="0" hangingPunct="1">
        <a:lnSpc>
          <a:spcPct val="90000"/>
        </a:lnSpc>
        <a:spcBef>
          <a:spcPct val="0"/>
        </a:spcBef>
        <a:buNone/>
        <a:defRPr sz="28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58" indent="-146258" algn="l" defTabSz="585033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1" kern="1200">
          <a:solidFill>
            <a:schemeClr val="tx1"/>
          </a:solidFill>
          <a:latin typeface="+mn-lt"/>
          <a:ea typeface="+mn-ea"/>
          <a:cs typeface="+mn-cs"/>
        </a:defRPr>
      </a:lvl1pPr>
      <a:lvl2pPr marL="43877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2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80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325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884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358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3874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391" indent="-146258" algn="l" defTabSz="585033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17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03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550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06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583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099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616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132" algn="l" defTabSz="585033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traight Arrow Connector 294"/>
          <p:cNvCxnSpPr/>
          <p:nvPr/>
        </p:nvCxnSpPr>
        <p:spPr>
          <a:xfrm flipH="1" flipV="1">
            <a:off x="2091530" y="4095638"/>
            <a:ext cx="4" cy="4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Oval 295"/>
          <p:cNvSpPr>
            <a:spLocks noChangeAspect="1"/>
          </p:cNvSpPr>
          <p:nvPr/>
        </p:nvSpPr>
        <p:spPr>
          <a:xfrm>
            <a:off x="1566022" y="3775018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98" name="Oval 297"/>
          <p:cNvSpPr>
            <a:spLocks noChangeAspect="1"/>
          </p:cNvSpPr>
          <p:nvPr/>
        </p:nvSpPr>
        <p:spPr>
          <a:xfrm>
            <a:off x="1905112" y="3780796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299" name="Oval 298"/>
          <p:cNvSpPr>
            <a:spLocks noChangeAspect="1"/>
          </p:cNvSpPr>
          <p:nvPr/>
        </p:nvSpPr>
        <p:spPr>
          <a:xfrm>
            <a:off x="2244203" y="3775018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00" name="Oval 299"/>
          <p:cNvSpPr>
            <a:spLocks noChangeAspect="1"/>
          </p:cNvSpPr>
          <p:nvPr/>
        </p:nvSpPr>
        <p:spPr>
          <a:xfrm>
            <a:off x="2583289" y="3775020"/>
            <a:ext cx="61870" cy="61409"/>
          </a:xfrm>
          <a:prstGeom prst="ellipse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02" name="Oval 301"/>
          <p:cNvSpPr>
            <a:spLocks noChangeAspect="1"/>
          </p:cNvSpPr>
          <p:nvPr/>
        </p:nvSpPr>
        <p:spPr>
          <a:xfrm>
            <a:off x="2838969" y="3441136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03" name="Straight Arrow Connector 302"/>
          <p:cNvCxnSpPr/>
          <p:nvPr/>
        </p:nvCxnSpPr>
        <p:spPr>
          <a:xfrm flipV="1">
            <a:off x="2614236" y="3525001"/>
            <a:ext cx="239241" cy="25000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 flipV="1">
            <a:off x="2275136" y="3525001"/>
            <a:ext cx="578330" cy="25000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/>
          <p:nvPr/>
        </p:nvCxnSpPr>
        <p:spPr>
          <a:xfrm flipV="1">
            <a:off x="1936056" y="3525001"/>
            <a:ext cx="917421" cy="2557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/>
          <p:nvPr/>
        </p:nvCxnSpPr>
        <p:spPr>
          <a:xfrm flipV="1">
            <a:off x="1596957" y="3525001"/>
            <a:ext cx="1256510" cy="25000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Oval 309"/>
          <p:cNvSpPr>
            <a:spLocks noChangeAspect="1"/>
          </p:cNvSpPr>
          <p:nvPr/>
        </p:nvSpPr>
        <p:spPr>
          <a:xfrm>
            <a:off x="2561192" y="3441841"/>
            <a:ext cx="104299" cy="103525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11" name="Straight Arrow Connector 310"/>
          <p:cNvCxnSpPr/>
          <p:nvPr/>
        </p:nvCxnSpPr>
        <p:spPr>
          <a:xfrm flipH="1" flipV="1">
            <a:off x="2613343" y="3545350"/>
            <a:ext cx="897" cy="2296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/>
          <p:nvPr/>
        </p:nvCxnSpPr>
        <p:spPr>
          <a:xfrm flipV="1">
            <a:off x="2275137" y="3545350"/>
            <a:ext cx="338194" cy="2296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/>
          <p:cNvCxnSpPr/>
          <p:nvPr/>
        </p:nvCxnSpPr>
        <p:spPr>
          <a:xfrm flipV="1">
            <a:off x="1914181" y="3545359"/>
            <a:ext cx="699157" cy="244427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/>
          <p:nvPr/>
        </p:nvCxnSpPr>
        <p:spPr>
          <a:xfrm flipV="1">
            <a:off x="1596956" y="3545350"/>
            <a:ext cx="1016372" cy="22965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 314"/>
          <p:cNvSpPr>
            <a:spLocks noChangeAspect="1"/>
          </p:cNvSpPr>
          <p:nvPr/>
        </p:nvSpPr>
        <p:spPr>
          <a:xfrm>
            <a:off x="2221485" y="3455524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16" name="Straight Arrow Connector 315"/>
          <p:cNvCxnSpPr/>
          <p:nvPr/>
        </p:nvCxnSpPr>
        <p:spPr>
          <a:xfrm flipH="1" flipV="1">
            <a:off x="2270979" y="3553793"/>
            <a:ext cx="352872" cy="239469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/>
          <p:nvPr/>
        </p:nvCxnSpPr>
        <p:spPr>
          <a:xfrm flipH="1" flipV="1">
            <a:off x="2270990" y="3553792"/>
            <a:ext cx="4157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/>
          <p:cNvCxnSpPr/>
          <p:nvPr/>
        </p:nvCxnSpPr>
        <p:spPr>
          <a:xfrm flipV="1">
            <a:off x="1936056" y="3554043"/>
            <a:ext cx="370025" cy="22675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 flipV="1">
            <a:off x="1596967" y="3553792"/>
            <a:ext cx="674023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Oval 322"/>
          <p:cNvSpPr>
            <a:spLocks noChangeAspect="1"/>
          </p:cNvSpPr>
          <p:nvPr/>
        </p:nvSpPr>
        <p:spPr>
          <a:xfrm>
            <a:off x="1882475" y="3455524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24" name="Straight Arrow Connector 323"/>
          <p:cNvCxnSpPr/>
          <p:nvPr/>
        </p:nvCxnSpPr>
        <p:spPr>
          <a:xfrm flipH="1" flipV="1">
            <a:off x="1931972" y="3553792"/>
            <a:ext cx="682254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H="1" flipV="1">
            <a:off x="1931981" y="3553792"/>
            <a:ext cx="343165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/>
          <p:cNvCxnSpPr/>
          <p:nvPr/>
        </p:nvCxnSpPr>
        <p:spPr>
          <a:xfrm flipV="1">
            <a:off x="1596965" y="3553792"/>
            <a:ext cx="335015" cy="22122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 flipH="1" flipV="1">
            <a:off x="1931971" y="3553783"/>
            <a:ext cx="4076" cy="22700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Oval 327"/>
          <p:cNvSpPr>
            <a:spLocks noChangeAspect="1"/>
          </p:cNvSpPr>
          <p:nvPr/>
        </p:nvSpPr>
        <p:spPr>
          <a:xfrm>
            <a:off x="1543323" y="3457267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29" name="Straight Arrow Connector 328"/>
          <p:cNvCxnSpPr/>
          <p:nvPr/>
        </p:nvCxnSpPr>
        <p:spPr>
          <a:xfrm flipH="1" flipV="1">
            <a:off x="1592827" y="3555524"/>
            <a:ext cx="1021407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/>
          <p:nvPr/>
        </p:nvCxnSpPr>
        <p:spPr>
          <a:xfrm flipH="1" flipV="1">
            <a:off x="1592827" y="3555524"/>
            <a:ext cx="682319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/>
          <p:nvPr/>
        </p:nvCxnSpPr>
        <p:spPr>
          <a:xfrm flipH="1" flipV="1">
            <a:off x="1592828" y="3555534"/>
            <a:ext cx="365101" cy="234255"/>
          </a:xfrm>
          <a:prstGeom prst="straightConnector1">
            <a:avLst/>
          </a:prstGeom>
          <a:ln w="1270">
            <a:solidFill>
              <a:schemeClr val="tx1"/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/>
          <p:cNvCxnSpPr/>
          <p:nvPr/>
        </p:nvCxnSpPr>
        <p:spPr>
          <a:xfrm flipH="1" flipV="1">
            <a:off x="1592826" y="3555524"/>
            <a:ext cx="4139" cy="21948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/>
          <p:cNvSpPr>
            <a:spLocks noChangeAspect="1"/>
          </p:cNvSpPr>
          <p:nvPr/>
        </p:nvSpPr>
        <p:spPr>
          <a:xfrm>
            <a:off x="1218550" y="3463509"/>
            <a:ext cx="98992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34" name="Straight Arrow Connector 333"/>
          <p:cNvCxnSpPr/>
          <p:nvPr/>
        </p:nvCxnSpPr>
        <p:spPr>
          <a:xfrm flipH="1" flipV="1">
            <a:off x="1303044" y="3547374"/>
            <a:ext cx="1289306" cy="23662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/>
          <p:cNvCxnSpPr/>
          <p:nvPr/>
        </p:nvCxnSpPr>
        <p:spPr>
          <a:xfrm flipH="1" flipV="1">
            <a:off x="1303054" y="3547385"/>
            <a:ext cx="972091" cy="22763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/>
          <p:nvPr/>
        </p:nvCxnSpPr>
        <p:spPr>
          <a:xfrm flipH="1" flipV="1">
            <a:off x="1303045" y="3547384"/>
            <a:ext cx="633002" cy="233411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/>
          <p:nvPr/>
        </p:nvCxnSpPr>
        <p:spPr>
          <a:xfrm flipH="1" flipV="1">
            <a:off x="1303055" y="3547385"/>
            <a:ext cx="293911" cy="227633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/>
          <p:cNvSpPr>
            <a:spLocks noChangeAspect="1"/>
          </p:cNvSpPr>
          <p:nvPr/>
        </p:nvSpPr>
        <p:spPr>
          <a:xfrm flipV="1">
            <a:off x="1543203" y="2847019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39" name="Oval 338"/>
          <p:cNvSpPr>
            <a:spLocks noChangeAspect="1"/>
          </p:cNvSpPr>
          <p:nvPr/>
        </p:nvSpPr>
        <p:spPr>
          <a:xfrm flipV="1">
            <a:off x="1887330" y="2830225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40" name="Oval 339"/>
          <p:cNvSpPr>
            <a:spLocks noChangeAspect="1"/>
          </p:cNvSpPr>
          <p:nvPr/>
        </p:nvSpPr>
        <p:spPr>
          <a:xfrm flipV="1">
            <a:off x="2838339" y="3180858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41" name="Straight Arrow Connector 340"/>
          <p:cNvCxnSpPr/>
          <p:nvPr/>
        </p:nvCxnSpPr>
        <p:spPr>
          <a:xfrm>
            <a:off x="2613674" y="2944812"/>
            <a:ext cx="239146" cy="25045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/>
          <p:nvPr/>
        </p:nvCxnSpPr>
        <p:spPr>
          <a:xfrm>
            <a:off x="2274728" y="2944812"/>
            <a:ext cx="578101" cy="25045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>
            <a:off x="1936710" y="2928483"/>
            <a:ext cx="676068" cy="25061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/>
          <p:nvPr/>
        </p:nvCxnSpPr>
        <p:spPr>
          <a:xfrm>
            <a:off x="1596816" y="2944812"/>
            <a:ext cx="1256011" cy="25045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Oval 361"/>
          <p:cNvSpPr>
            <a:spLocks noChangeAspect="1"/>
          </p:cNvSpPr>
          <p:nvPr/>
        </p:nvSpPr>
        <p:spPr>
          <a:xfrm flipV="1">
            <a:off x="2560648" y="3179100"/>
            <a:ext cx="104258" cy="103708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67" name="Straight Arrow Connector 366"/>
          <p:cNvCxnSpPr/>
          <p:nvPr/>
        </p:nvCxnSpPr>
        <p:spPr>
          <a:xfrm flipH="1">
            <a:off x="2612791" y="2944823"/>
            <a:ext cx="895" cy="2342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Arrow Connector 367"/>
          <p:cNvCxnSpPr/>
          <p:nvPr/>
        </p:nvCxnSpPr>
        <p:spPr>
          <a:xfrm>
            <a:off x="2274719" y="2944822"/>
            <a:ext cx="338058" cy="2342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/>
          <p:cNvCxnSpPr/>
          <p:nvPr/>
        </p:nvCxnSpPr>
        <p:spPr>
          <a:xfrm>
            <a:off x="1936710" y="2928483"/>
            <a:ext cx="676068" cy="25061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/>
          <p:nvPr/>
        </p:nvCxnSpPr>
        <p:spPr>
          <a:xfrm>
            <a:off x="1596805" y="2944822"/>
            <a:ext cx="1015970" cy="2342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Oval 370"/>
          <p:cNvSpPr>
            <a:spLocks noChangeAspect="1"/>
          </p:cNvSpPr>
          <p:nvPr/>
        </p:nvSpPr>
        <p:spPr>
          <a:xfrm flipV="1">
            <a:off x="2221099" y="3166442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73" name="Straight Arrow Connector 372"/>
          <p:cNvCxnSpPr/>
          <p:nvPr/>
        </p:nvCxnSpPr>
        <p:spPr>
          <a:xfrm flipH="1">
            <a:off x="2270622" y="2943908"/>
            <a:ext cx="342154" cy="222695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/>
          <p:cNvCxnSpPr/>
          <p:nvPr/>
        </p:nvCxnSpPr>
        <p:spPr>
          <a:xfrm flipH="1">
            <a:off x="2270572" y="2944811"/>
            <a:ext cx="4155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Arrow Connector 374"/>
          <p:cNvCxnSpPr/>
          <p:nvPr/>
        </p:nvCxnSpPr>
        <p:spPr>
          <a:xfrm>
            <a:off x="1936720" y="2928493"/>
            <a:ext cx="333853" cy="23794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Arrow Connector 375"/>
          <p:cNvCxnSpPr/>
          <p:nvPr/>
        </p:nvCxnSpPr>
        <p:spPr>
          <a:xfrm>
            <a:off x="1596816" y="2944811"/>
            <a:ext cx="673755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Oval 376"/>
          <p:cNvSpPr>
            <a:spLocks noChangeAspect="1"/>
          </p:cNvSpPr>
          <p:nvPr/>
        </p:nvSpPr>
        <p:spPr>
          <a:xfrm flipV="1">
            <a:off x="1882221" y="3166442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78" name="Straight Arrow Connector 377"/>
          <p:cNvCxnSpPr/>
          <p:nvPr/>
        </p:nvCxnSpPr>
        <p:spPr>
          <a:xfrm flipH="1">
            <a:off x="1931689" y="2939711"/>
            <a:ext cx="683828" cy="2267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 flipH="1">
            <a:off x="1931699" y="2944811"/>
            <a:ext cx="343029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>
            <a:off x="1596816" y="2944811"/>
            <a:ext cx="334881" cy="22162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Arrow Connector 380"/>
          <p:cNvCxnSpPr/>
          <p:nvPr/>
        </p:nvCxnSpPr>
        <p:spPr>
          <a:xfrm flipH="1">
            <a:off x="1931699" y="2928493"/>
            <a:ext cx="5021" cy="23794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/>
          <p:cNvSpPr>
            <a:spLocks noChangeAspect="1"/>
          </p:cNvSpPr>
          <p:nvPr/>
        </p:nvSpPr>
        <p:spPr>
          <a:xfrm flipV="1">
            <a:off x="1543202" y="3164695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83" name="Straight Arrow Connector 382"/>
          <p:cNvCxnSpPr/>
          <p:nvPr/>
        </p:nvCxnSpPr>
        <p:spPr>
          <a:xfrm flipH="1">
            <a:off x="1592671" y="2939712"/>
            <a:ext cx="1022846" cy="22497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/>
          <p:cNvCxnSpPr/>
          <p:nvPr/>
        </p:nvCxnSpPr>
        <p:spPr>
          <a:xfrm flipH="1">
            <a:off x="1592682" y="2944822"/>
            <a:ext cx="682047" cy="219875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Arrow Connector 384"/>
          <p:cNvCxnSpPr/>
          <p:nvPr/>
        </p:nvCxnSpPr>
        <p:spPr>
          <a:xfrm flipH="1">
            <a:off x="1588316" y="2928482"/>
            <a:ext cx="348403" cy="23620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Arrow Connector 385"/>
          <p:cNvCxnSpPr/>
          <p:nvPr/>
        </p:nvCxnSpPr>
        <p:spPr>
          <a:xfrm flipH="1">
            <a:off x="1592682" y="2944822"/>
            <a:ext cx="4137" cy="219875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Oval 386"/>
          <p:cNvSpPr>
            <a:spLocks noChangeAspect="1"/>
          </p:cNvSpPr>
          <p:nvPr/>
        </p:nvSpPr>
        <p:spPr>
          <a:xfrm flipV="1">
            <a:off x="1218561" y="3158445"/>
            <a:ext cx="98951" cy="98431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388" name="Straight Arrow Connector 387"/>
          <p:cNvCxnSpPr/>
          <p:nvPr/>
        </p:nvCxnSpPr>
        <p:spPr>
          <a:xfrm flipH="1">
            <a:off x="1303021" y="2939721"/>
            <a:ext cx="1312505" cy="23313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Arrow Connector 388"/>
          <p:cNvCxnSpPr/>
          <p:nvPr/>
        </p:nvCxnSpPr>
        <p:spPr>
          <a:xfrm flipH="1">
            <a:off x="1303011" y="2944821"/>
            <a:ext cx="971706" cy="22803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/>
          <p:cNvCxnSpPr/>
          <p:nvPr/>
        </p:nvCxnSpPr>
        <p:spPr>
          <a:xfrm flipH="1">
            <a:off x="1298644" y="2928483"/>
            <a:ext cx="638062" cy="244368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 flipH="1">
            <a:off x="1303011" y="2944821"/>
            <a:ext cx="293796" cy="22803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 flipV="1">
            <a:off x="1268024" y="3282808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/>
          <p:cNvCxnSpPr/>
          <p:nvPr/>
        </p:nvCxnSpPr>
        <p:spPr>
          <a:xfrm flipV="1">
            <a:off x="1594884" y="3279277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 flipV="1">
            <a:off x="1931291" y="3279277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/>
          <p:cNvCxnSpPr/>
          <p:nvPr/>
        </p:nvCxnSpPr>
        <p:spPr>
          <a:xfrm flipV="1">
            <a:off x="2270705" y="3283491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/>
          <p:cNvCxnSpPr/>
          <p:nvPr/>
        </p:nvCxnSpPr>
        <p:spPr>
          <a:xfrm flipV="1">
            <a:off x="2612774" y="3290551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Arrow Connector 396"/>
          <p:cNvCxnSpPr/>
          <p:nvPr/>
        </p:nvCxnSpPr>
        <p:spPr>
          <a:xfrm flipV="1">
            <a:off x="2893582" y="3287024"/>
            <a:ext cx="0" cy="137940"/>
          </a:xfrm>
          <a:prstGeom prst="straightConnector1">
            <a:avLst/>
          </a:prstGeom>
          <a:ln w="1270">
            <a:solidFill>
              <a:schemeClr val="tx1"/>
            </a:solidFill>
            <a:prstDash val="sysDash"/>
            <a:headEnd type="none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Oval 397"/>
          <p:cNvSpPr>
            <a:spLocks noChangeAspect="1"/>
          </p:cNvSpPr>
          <p:nvPr/>
        </p:nvSpPr>
        <p:spPr>
          <a:xfrm flipV="1">
            <a:off x="2226452" y="2845642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399" name="Oval 398"/>
          <p:cNvSpPr>
            <a:spLocks noChangeAspect="1"/>
          </p:cNvSpPr>
          <p:nvPr/>
        </p:nvSpPr>
        <p:spPr>
          <a:xfrm flipV="1">
            <a:off x="2566138" y="2841454"/>
            <a:ext cx="98777" cy="98254"/>
          </a:xfrm>
          <a:prstGeom prst="ellipse">
            <a:avLst/>
          </a:prstGeom>
          <a:noFill/>
          <a:ln w="127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00" name="Oval 399"/>
          <p:cNvSpPr>
            <a:spLocks noChangeAspect="1"/>
          </p:cNvSpPr>
          <p:nvPr/>
        </p:nvSpPr>
        <p:spPr>
          <a:xfrm flipV="1">
            <a:off x="1886704" y="2627391"/>
            <a:ext cx="86430" cy="85973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cxnSp>
        <p:nvCxnSpPr>
          <p:cNvPr id="401" name="Straight Arrow Connector 400"/>
          <p:cNvCxnSpPr/>
          <p:nvPr/>
        </p:nvCxnSpPr>
        <p:spPr>
          <a:xfrm>
            <a:off x="2268931" y="2725067"/>
            <a:ext cx="311673" cy="130789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>
            <a:off x="1929921" y="2713354"/>
            <a:ext cx="650674" cy="142492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>
            <a:off x="2268923" y="2725057"/>
            <a:ext cx="6912" cy="120586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/>
          <p:nvPr/>
        </p:nvCxnSpPr>
        <p:spPr>
          <a:xfrm>
            <a:off x="1929921" y="2713354"/>
            <a:ext cx="345914" cy="13229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H="1">
            <a:off x="1936710" y="2725057"/>
            <a:ext cx="332214" cy="105170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>
            <a:off x="1929921" y="2713354"/>
            <a:ext cx="6788" cy="11687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H="1">
            <a:off x="1627512" y="2725057"/>
            <a:ext cx="641417" cy="136354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H="1">
            <a:off x="1627502" y="2713365"/>
            <a:ext cx="302416" cy="148057"/>
          </a:xfrm>
          <a:prstGeom prst="straightConnector1">
            <a:avLst/>
          </a:prstGeom>
          <a:ln w="1270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Oval 408"/>
          <p:cNvSpPr>
            <a:spLocks noChangeAspect="1"/>
          </p:cNvSpPr>
          <p:nvPr/>
        </p:nvSpPr>
        <p:spPr>
          <a:xfrm flipV="1">
            <a:off x="2225706" y="2639095"/>
            <a:ext cx="86430" cy="85973"/>
          </a:xfrm>
          <a:prstGeom prst="ellipse">
            <a:avLst/>
          </a:prstGeom>
          <a:noFill/>
          <a:ln w="127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Rectangle 409"/>
              <p:cNvSpPr/>
              <p:nvPr/>
            </p:nvSpPr>
            <p:spPr>
              <a:xfrm>
                <a:off x="1366029" y="3733432"/>
                <a:ext cx="1455761" cy="12385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79" i="1" dirty="0">
                          <a:latin typeface="Cambria Math" charset="0"/>
                          <a:ea typeface="Menlo" charset="0"/>
                          <a:cs typeface="Menlo" charset="0"/>
                        </a:rPr>
                        <m:t>   </m:t>
                      </m:r>
                    </m:oMath>
                  </m:oMathPara>
                </a14:m>
                <a:endParaRPr lang="en-US" sz="1679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 xmlns="">
          <p:sp>
            <p:nvSpPr>
              <p:cNvPr id="410" name="Rectangle 4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783" y="3733430"/>
                <a:ext cx="1455761" cy="123853"/>
              </a:xfrm>
              <a:prstGeom prst="rect">
                <a:avLst/>
              </a:prstGeom>
              <a:blipFill rotWithShape="0">
                <a:blip r:embed="rId3"/>
                <a:stretch>
                  <a:fillRect t="-304348" b="-369565"/>
                </a:stretch>
              </a:blipFill>
              <a:ln>
                <a:solidFill>
                  <a:schemeClr val="bg2">
                    <a:lumMod val="5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1" name="TextBox 410"/>
          <p:cNvSpPr txBox="1"/>
          <p:nvPr/>
        </p:nvSpPr>
        <p:spPr>
          <a:xfrm>
            <a:off x="573170" y="4548090"/>
            <a:ext cx="3060453" cy="342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Representation Learning</a:t>
            </a:r>
          </a:p>
        </p:txBody>
      </p:sp>
      <p:sp>
        <p:nvSpPr>
          <p:cNvPr id="412" name="Rounded Rectangle 411"/>
          <p:cNvSpPr/>
          <p:nvPr/>
        </p:nvSpPr>
        <p:spPr>
          <a:xfrm>
            <a:off x="2049342" y="66443"/>
            <a:ext cx="1806101" cy="1365427"/>
          </a:xfrm>
          <a:prstGeom prst="roundRect">
            <a:avLst>
              <a:gd name="adj" fmla="val 19095"/>
            </a:avLst>
          </a:prstGeom>
          <a:noFill/>
          <a:ln w="317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6" dirty="0">
              <a:latin typeface="Andale Mono" charset="0"/>
              <a:ea typeface="Andale Mono" charset="0"/>
              <a:cs typeface="Andale Mono" charset="0"/>
            </a:endParaRPr>
          </a:p>
        </p:txBody>
      </p:sp>
      <p:cxnSp>
        <p:nvCxnSpPr>
          <p:cNvPr id="413" name="Elbow Connector 412"/>
          <p:cNvCxnSpPr/>
          <p:nvPr/>
        </p:nvCxnSpPr>
        <p:spPr>
          <a:xfrm rot="5400000" flipH="1" flipV="1">
            <a:off x="1022236" y="1344605"/>
            <a:ext cx="1622553" cy="4316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Elbow Connector 413"/>
          <p:cNvCxnSpPr/>
          <p:nvPr/>
        </p:nvCxnSpPr>
        <p:spPr>
          <a:xfrm rot="16200000" flipV="1">
            <a:off x="1942914" y="2661673"/>
            <a:ext cx="4538988" cy="7139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Rounded Rectangle 414"/>
          <p:cNvSpPr/>
          <p:nvPr/>
        </p:nvSpPr>
        <p:spPr>
          <a:xfrm>
            <a:off x="3855445" y="5288138"/>
            <a:ext cx="1427879" cy="576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Weak Annotator</a:t>
            </a:r>
          </a:p>
        </p:txBody>
      </p:sp>
      <p:cxnSp>
        <p:nvCxnSpPr>
          <p:cNvPr id="416" name="Straight Arrow Connector 415"/>
          <p:cNvCxnSpPr/>
          <p:nvPr/>
        </p:nvCxnSpPr>
        <p:spPr>
          <a:xfrm flipV="1">
            <a:off x="2089435" y="5173875"/>
            <a:ext cx="0" cy="28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Rounded Rectangle 416"/>
          <p:cNvSpPr/>
          <p:nvPr/>
        </p:nvSpPr>
        <p:spPr>
          <a:xfrm>
            <a:off x="1261435" y="5454562"/>
            <a:ext cx="1656000" cy="288000"/>
          </a:xfrm>
          <a:prstGeom prst="roundRect">
            <a:avLst>
              <a:gd name="adj" fmla="val 34163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90"/>
          </a:p>
        </p:txBody>
      </p:sp>
      <p:sp>
        <p:nvSpPr>
          <p:cNvPr id="418" name="Rounded Rectangle 417"/>
          <p:cNvSpPr/>
          <p:nvPr/>
        </p:nvSpPr>
        <p:spPr>
          <a:xfrm>
            <a:off x="567844" y="4505231"/>
            <a:ext cx="3047380" cy="82221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19" name="Rounded Rectangle 418"/>
          <p:cNvSpPr/>
          <p:nvPr/>
        </p:nvSpPr>
        <p:spPr>
          <a:xfrm>
            <a:off x="802329" y="2378275"/>
            <a:ext cx="2578425" cy="17173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56" dirty="0">
              <a:solidFill>
                <a:srgbClr val="0070C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20" name="Group 419"/>
          <p:cNvGrpSpPr/>
          <p:nvPr/>
        </p:nvGrpSpPr>
        <p:grpSpPr>
          <a:xfrm>
            <a:off x="827946" y="4960314"/>
            <a:ext cx="2558160" cy="216000"/>
            <a:chOff x="778269" y="3591069"/>
            <a:chExt cx="1260970" cy="88893"/>
          </a:xfrm>
          <a:noFill/>
        </p:grpSpPr>
        <p:sp>
          <p:nvSpPr>
            <p:cNvPr id="421" name="Rectangle 420"/>
            <p:cNvSpPr/>
            <p:nvPr/>
          </p:nvSpPr>
          <p:spPr>
            <a:xfrm>
              <a:off x="778269" y="3592349"/>
              <a:ext cx="1260970" cy="86605"/>
            </a:xfrm>
            <a:prstGeom prst="rect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422" name="Straight Connector 421"/>
            <p:cNvCxnSpPr/>
            <p:nvPr/>
          </p:nvCxnSpPr>
          <p:spPr>
            <a:xfrm>
              <a:off x="1413749" y="359235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1324607" y="3591069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159490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1505762" y="359219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1767434" y="3593357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1678292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948589" y="3592195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1859447" y="3593193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1051439" y="359251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962249" y="3593071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1232594" y="3591228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1143452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867404" y="3592354"/>
              <a:ext cx="0" cy="86605"/>
            </a:xfrm>
            <a:prstGeom prst="line">
              <a:avLst/>
            </a:prstGeom>
            <a:grpFill/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435" name="Straight Arrow Connector 434"/>
          <p:cNvCxnSpPr/>
          <p:nvPr/>
        </p:nvCxnSpPr>
        <p:spPr>
          <a:xfrm flipV="1">
            <a:off x="2917436" y="5576150"/>
            <a:ext cx="937998" cy="22423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2161695" y="217028"/>
            <a:ext cx="169374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Prediction loss</a:t>
            </a:r>
          </a:p>
          <a:p>
            <a:pPr algn="ctr"/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wrt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. the weak labels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39" name="Picture 4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417" y="4183094"/>
            <a:ext cx="589508" cy="269282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2221099" y="1739507"/>
            <a:ext cx="169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urier" charset="0"/>
                <a:ea typeface="Courier" charset="0"/>
                <a:cs typeface="Courier" charset="0"/>
              </a:rPr>
              <a:t>Student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08C4981-DC03-1B4E-8C61-EEE5A9531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893" y="5485587"/>
            <a:ext cx="850900" cy="2286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24CC7E0-BB54-8F4B-9C41-80BB6C045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25" y="2037463"/>
            <a:ext cx="924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18605</TotalTime>
  <Words>14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Andale Mono</vt:lpstr>
      <vt:lpstr>Arial</vt:lpstr>
      <vt:lpstr>Calibri</vt:lpstr>
      <vt:lpstr>Calibri Light</vt:lpstr>
      <vt:lpstr>Cambria Math</vt:lpstr>
      <vt:lpstr>Courier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Dehghani</dc:creator>
  <cp:lastModifiedBy>Mostafa Dehghani</cp:lastModifiedBy>
  <cp:revision>169</cp:revision>
  <cp:lastPrinted>2019-04-30T22:07:34Z</cp:lastPrinted>
  <dcterms:created xsi:type="dcterms:W3CDTF">2016-12-30T13:13:07Z</dcterms:created>
  <dcterms:modified xsi:type="dcterms:W3CDTF">2019-04-30T22:07:36Z</dcterms:modified>
</cp:coreProperties>
</file>