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3"/>
  </p:notesMasterIdLst>
  <p:sldIdLst>
    <p:sldId id="268" r:id="rId2"/>
  </p:sldIdLst>
  <p:sldSz cx="4500563" cy="5940425"/>
  <p:notesSz cx="6858000" cy="9144000"/>
  <p:defaultTextStyle>
    <a:defPPr>
      <a:defRPr lang="en-US"/>
    </a:defPPr>
    <a:lvl1pPr marL="0" algn="l" defTabSz="352886" rtl="0" eaLnBrk="1" latinLnBrk="0" hangingPunct="1">
      <a:defRPr sz="695" kern="1200">
        <a:solidFill>
          <a:schemeClr val="tx1"/>
        </a:solidFill>
        <a:latin typeface="+mn-lt"/>
        <a:ea typeface="+mn-ea"/>
        <a:cs typeface="+mn-cs"/>
      </a:defRPr>
    </a:lvl1pPr>
    <a:lvl2pPr marL="176444" algn="l" defTabSz="352886" rtl="0" eaLnBrk="1" latinLnBrk="0" hangingPunct="1">
      <a:defRPr sz="695" kern="1200">
        <a:solidFill>
          <a:schemeClr val="tx1"/>
        </a:solidFill>
        <a:latin typeface="+mn-lt"/>
        <a:ea typeface="+mn-ea"/>
        <a:cs typeface="+mn-cs"/>
      </a:defRPr>
    </a:lvl2pPr>
    <a:lvl3pPr marL="352886" algn="l" defTabSz="352886" rtl="0" eaLnBrk="1" latinLnBrk="0" hangingPunct="1">
      <a:defRPr sz="695" kern="1200">
        <a:solidFill>
          <a:schemeClr val="tx1"/>
        </a:solidFill>
        <a:latin typeface="+mn-lt"/>
        <a:ea typeface="+mn-ea"/>
        <a:cs typeface="+mn-cs"/>
      </a:defRPr>
    </a:lvl3pPr>
    <a:lvl4pPr marL="529330" algn="l" defTabSz="352886" rtl="0" eaLnBrk="1" latinLnBrk="0" hangingPunct="1">
      <a:defRPr sz="695" kern="1200">
        <a:solidFill>
          <a:schemeClr val="tx1"/>
        </a:solidFill>
        <a:latin typeface="+mn-lt"/>
        <a:ea typeface="+mn-ea"/>
        <a:cs typeface="+mn-cs"/>
      </a:defRPr>
    </a:lvl4pPr>
    <a:lvl5pPr marL="705772" algn="l" defTabSz="352886" rtl="0" eaLnBrk="1" latinLnBrk="0" hangingPunct="1">
      <a:defRPr sz="695" kern="1200">
        <a:solidFill>
          <a:schemeClr val="tx1"/>
        </a:solidFill>
        <a:latin typeface="+mn-lt"/>
        <a:ea typeface="+mn-ea"/>
        <a:cs typeface="+mn-cs"/>
      </a:defRPr>
    </a:lvl5pPr>
    <a:lvl6pPr marL="882216" algn="l" defTabSz="352886" rtl="0" eaLnBrk="1" latinLnBrk="0" hangingPunct="1">
      <a:defRPr sz="695" kern="1200">
        <a:solidFill>
          <a:schemeClr val="tx1"/>
        </a:solidFill>
        <a:latin typeface="+mn-lt"/>
        <a:ea typeface="+mn-ea"/>
        <a:cs typeface="+mn-cs"/>
      </a:defRPr>
    </a:lvl6pPr>
    <a:lvl7pPr marL="1058658" algn="l" defTabSz="352886" rtl="0" eaLnBrk="1" latinLnBrk="0" hangingPunct="1">
      <a:defRPr sz="695" kern="1200">
        <a:solidFill>
          <a:schemeClr val="tx1"/>
        </a:solidFill>
        <a:latin typeface="+mn-lt"/>
        <a:ea typeface="+mn-ea"/>
        <a:cs typeface="+mn-cs"/>
      </a:defRPr>
    </a:lvl7pPr>
    <a:lvl8pPr marL="1235102" algn="l" defTabSz="352886" rtl="0" eaLnBrk="1" latinLnBrk="0" hangingPunct="1">
      <a:defRPr sz="695" kern="1200">
        <a:solidFill>
          <a:schemeClr val="tx1"/>
        </a:solidFill>
        <a:latin typeface="+mn-lt"/>
        <a:ea typeface="+mn-ea"/>
        <a:cs typeface="+mn-cs"/>
      </a:defRPr>
    </a:lvl8pPr>
    <a:lvl9pPr marL="1411545" algn="l" defTabSz="352886" rtl="0" eaLnBrk="1" latinLnBrk="0" hangingPunct="1">
      <a:defRPr sz="6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14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4B16"/>
    <a:srgbClr val="2AA198"/>
    <a:srgbClr val="B5B5B5"/>
    <a:srgbClr val="DC322F"/>
    <a:srgbClr val="DCD0CE"/>
    <a:srgbClr val="EEE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67"/>
    <p:restoredTop sz="94550"/>
  </p:normalViewPr>
  <p:slideViewPr>
    <p:cSldViewPr snapToGrid="0" snapToObjects="1" showGuides="1">
      <p:cViewPr varScale="1">
        <p:scale>
          <a:sx n="102" d="100"/>
          <a:sy n="102" d="100"/>
        </p:scale>
        <p:origin x="2416" y="192"/>
      </p:cViewPr>
      <p:guideLst>
        <p:guide orient="horz" pos="1872"/>
        <p:guide pos="14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845CF-3345-1140-8796-EA8FEC3720A2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60600" y="1143000"/>
            <a:ext cx="2336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4F0B-0AFF-E440-8AE7-E3BA140B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1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2886" rtl="0" eaLnBrk="1" latinLnBrk="0" hangingPunct="1">
      <a:defRPr sz="463" kern="1200">
        <a:solidFill>
          <a:schemeClr val="tx1"/>
        </a:solidFill>
        <a:latin typeface="+mn-lt"/>
        <a:ea typeface="+mn-ea"/>
        <a:cs typeface="+mn-cs"/>
      </a:defRPr>
    </a:lvl1pPr>
    <a:lvl2pPr marL="176444" algn="l" defTabSz="352886" rtl="0" eaLnBrk="1" latinLnBrk="0" hangingPunct="1">
      <a:defRPr sz="463" kern="1200">
        <a:solidFill>
          <a:schemeClr val="tx1"/>
        </a:solidFill>
        <a:latin typeface="+mn-lt"/>
        <a:ea typeface="+mn-ea"/>
        <a:cs typeface="+mn-cs"/>
      </a:defRPr>
    </a:lvl2pPr>
    <a:lvl3pPr marL="352886" algn="l" defTabSz="352886" rtl="0" eaLnBrk="1" latinLnBrk="0" hangingPunct="1">
      <a:defRPr sz="463" kern="1200">
        <a:solidFill>
          <a:schemeClr val="tx1"/>
        </a:solidFill>
        <a:latin typeface="+mn-lt"/>
        <a:ea typeface="+mn-ea"/>
        <a:cs typeface="+mn-cs"/>
      </a:defRPr>
    </a:lvl3pPr>
    <a:lvl4pPr marL="529330" algn="l" defTabSz="352886" rtl="0" eaLnBrk="1" latinLnBrk="0" hangingPunct="1">
      <a:defRPr sz="463" kern="1200">
        <a:solidFill>
          <a:schemeClr val="tx1"/>
        </a:solidFill>
        <a:latin typeface="+mn-lt"/>
        <a:ea typeface="+mn-ea"/>
        <a:cs typeface="+mn-cs"/>
      </a:defRPr>
    </a:lvl4pPr>
    <a:lvl5pPr marL="705772" algn="l" defTabSz="352886" rtl="0" eaLnBrk="1" latinLnBrk="0" hangingPunct="1">
      <a:defRPr sz="463" kern="1200">
        <a:solidFill>
          <a:schemeClr val="tx1"/>
        </a:solidFill>
        <a:latin typeface="+mn-lt"/>
        <a:ea typeface="+mn-ea"/>
        <a:cs typeface="+mn-cs"/>
      </a:defRPr>
    </a:lvl5pPr>
    <a:lvl6pPr marL="882216" algn="l" defTabSz="352886" rtl="0" eaLnBrk="1" latinLnBrk="0" hangingPunct="1">
      <a:defRPr sz="463" kern="1200">
        <a:solidFill>
          <a:schemeClr val="tx1"/>
        </a:solidFill>
        <a:latin typeface="+mn-lt"/>
        <a:ea typeface="+mn-ea"/>
        <a:cs typeface="+mn-cs"/>
      </a:defRPr>
    </a:lvl6pPr>
    <a:lvl7pPr marL="1058658" algn="l" defTabSz="352886" rtl="0" eaLnBrk="1" latinLnBrk="0" hangingPunct="1">
      <a:defRPr sz="463" kern="1200">
        <a:solidFill>
          <a:schemeClr val="tx1"/>
        </a:solidFill>
        <a:latin typeface="+mn-lt"/>
        <a:ea typeface="+mn-ea"/>
        <a:cs typeface="+mn-cs"/>
      </a:defRPr>
    </a:lvl7pPr>
    <a:lvl8pPr marL="1235102" algn="l" defTabSz="352886" rtl="0" eaLnBrk="1" latinLnBrk="0" hangingPunct="1">
      <a:defRPr sz="463" kern="1200">
        <a:solidFill>
          <a:schemeClr val="tx1"/>
        </a:solidFill>
        <a:latin typeface="+mn-lt"/>
        <a:ea typeface="+mn-ea"/>
        <a:cs typeface="+mn-cs"/>
      </a:defRPr>
    </a:lvl8pPr>
    <a:lvl9pPr marL="1411545" algn="l" defTabSz="352886" rtl="0" eaLnBrk="1" latinLnBrk="0" hangingPunct="1">
      <a:defRPr sz="4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60600" y="1143000"/>
            <a:ext cx="2336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F4F0B-0AFF-E440-8AE7-E3BA140B4B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1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42" y="972195"/>
            <a:ext cx="3825479" cy="2068148"/>
          </a:xfrm>
        </p:spPr>
        <p:txBody>
          <a:bodyPr anchor="b"/>
          <a:lstStyle>
            <a:lvl1pPr algn="ctr">
              <a:defRPr sz="29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571" y="3120099"/>
            <a:ext cx="3375422" cy="1434227"/>
          </a:xfrm>
        </p:spPr>
        <p:txBody>
          <a:bodyPr/>
          <a:lstStyle>
            <a:lvl1pPr marL="0" indent="0" algn="ctr">
              <a:buNone/>
              <a:defRPr sz="1181"/>
            </a:lvl1pPr>
            <a:lvl2pPr marL="225034" indent="0" algn="ctr">
              <a:buNone/>
              <a:defRPr sz="984"/>
            </a:lvl2pPr>
            <a:lvl3pPr marL="450068" indent="0" algn="ctr">
              <a:buNone/>
              <a:defRPr sz="886"/>
            </a:lvl3pPr>
            <a:lvl4pPr marL="675102" indent="0" algn="ctr">
              <a:buNone/>
              <a:defRPr sz="788"/>
            </a:lvl4pPr>
            <a:lvl5pPr marL="900135" indent="0" algn="ctr">
              <a:buNone/>
              <a:defRPr sz="788"/>
            </a:lvl5pPr>
            <a:lvl6pPr marL="1125169" indent="0" algn="ctr">
              <a:buNone/>
              <a:defRPr sz="788"/>
            </a:lvl6pPr>
            <a:lvl7pPr marL="1350203" indent="0" algn="ctr">
              <a:buNone/>
              <a:defRPr sz="788"/>
            </a:lvl7pPr>
            <a:lvl8pPr marL="1575237" indent="0" algn="ctr">
              <a:buNone/>
              <a:defRPr sz="788"/>
            </a:lvl8pPr>
            <a:lvl9pPr marL="1800271" indent="0" algn="ctr">
              <a:buNone/>
              <a:defRPr sz="7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0716" y="316272"/>
            <a:ext cx="970434" cy="50342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414" y="316272"/>
            <a:ext cx="2855045" cy="50342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0" y="1480983"/>
            <a:ext cx="3881736" cy="2471051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70" y="3975411"/>
            <a:ext cx="3881736" cy="1299468"/>
          </a:xfrm>
        </p:spPr>
        <p:txBody>
          <a:bodyPr/>
          <a:lstStyle>
            <a:lvl1pPr marL="0" indent="0">
              <a:buNone/>
              <a:defRPr sz="1181">
                <a:solidFill>
                  <a:schemeClr val="tx1"/>
                </a:solidFill>
              </a:defRPr>
            </a:lvl1pPr>
            <a:lvl2pPr marL="225034" indent="0">
              <a:buNone/>
              <a:defRPr sz="984">
                <a:solidFill>
                  <a:schemeClr val="tx1">
                    <a:tint val="75000"/>
                  </a:schemeClr>
                </a:solidFill>
              </a:defRPr>
            </a:lvl2pPr>
            <a:lvl3pPr marL="450068" indent="0">
              <a:buNone/>
              <a:defRPr sz="886">
                <a:solidFill>
                  <a:schemeClr val="tx1">
                    <a:tint val="75000"/>
                  </a:schemeClr>
                </a:solidFill>
              </a:defRPr>
            </a:lvl3pPr>
            <a:lvl4pPr marL="675102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90013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12516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35020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57523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180027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414" y="1581363"/>
            <a:ext cx="1912739" cy="3769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410" y="1581363"/>
            <a:ext cx="1912739" cy="3769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316274"/>
            <a:ext cx="3881736" cy="1148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000" y="1456229"/>
            <a:ext cx="1903949" cy="713676"/>
          </a:xfrm>
        </p:spPr>
        <p:txBody>
          <a:bodyPr anchor="b"/>
          <a:lstStyle>
            <a:lvl1pPr marL="0" indent="0">
              <a:buNone/>
              <a:defRPr sz="1181" b="1"/>
            </a:lvl1pPr>
            <a:lvl2pPr marL="225034" indent="0">
              <a:buNone/>
              <a:defRPr sz="984" b="1"/>
            </a:lvl2pPr>
            <a:lvl3pPr marL="450068" indent="0">
              <a:buNone/>
              <a:defRPr sz="886" b="1"/>
            </a:lvl3pPr>
            <a:lvl4pPr marL="675102" indent="0">
              <a:buNone/>
              <a:defRPr sz="788" b="1"/>
            </a:lvl4pPr>
            <a:lvl5pPr marL="900135" indent="0">
              <a:buNone/>
              <a:defRPr sz="788" b="1"/>
            </a:lvl5pPr>
            <a:lvl6pPr marL="1125169" indent="0">
              <a:buNone/>
              <a:defRPr sz="788" b="1"/>
            </a:lvl6pPr>
            <a:lvl7pPr marL="1350203" indent="0">
              <a:buNone/>
              <a:defRPr sz="788" b="1"/>
            </a:lvl7pPr>
            <a:lvl8pPr marL="1575237" indent="0">
              <a:buNone/>
              <a:defRPr sz="788" b="1"/>
            </a:lvl8pPr>
            <a:lvl9pPr marL="1800271" indent="0">
              <a:buNone/>
              <a:defRPr sz="7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000" y="2169905"/>
            <a:ext cx="1903949" cy="31916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8411" y="1456229"/>
            <a:ext cx="1913325" cy="713676"/>
          </a:xfrm>
        </p:spPr>
        <p:txBody>
          <a:bodyPr anchor="b"/>
          <a:lstStyle>
            <a:lvl1pPr marL="0" indent="0">
              <a:buNone/>
              <a:defRPr sz="1181" b="1"/>
            </a:lvl1pPr>
            <a:lvl2pPr marL="225034" indent="0">
              <a:buNone/>
              <a:defRPr sz="984" b="1"/>
            </a:lvl2pPr>
            <a:lvl3pPr marL="450068" indent="0">
              <a:buNone/>
              <a:defRPr sz="886" b="1"/>
            </a:lvl3pPr>
            <a:lvl4pPr marL="675102" indent="0">
              <a:buNone/>
              <a:defRPr sz="788" b="1"/>
            </a:lvl4pPr>
            <a:lvl5pPr marL="900135" indent="0">
              <a:buNone/>
              <a:defRPr sz="788" b="1"/>
            </a:lvl5pPr>
            <a:lvl6pPr marL="1125169" indent="0">
              <a:buNone/>
              <a:defRPr sz="788" b="1"/>
            </a:lvl6pPr>
            <a:lvl7pPr marL="1350203" indent="0">
              <a:buNone/>
              <a:defRPr sz="788" b="1"/>
            </a:lvl7pPr>
            <a:lvl8pPr marL="1575237" indent="0">
              <a:buNone/>
              <a:defRPr sz="788" b="1"/>
            </a:lvl8pPr>
            <a:lvl9pPr marL="1800271" indent="0">
              <a:buNone/>
              <a:defRPr sz="7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8411" y="2169905"/>
            <a:ext cx="1913325" cy="31916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396028"/>
            <a:ext cx="1451549" cy="1386099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325" y="855313"/>
            <a:ext cx="2278410" cy="4221552"/>
          </a:xfrm>
        </p:spPr>
        <p:txBody>
          <a:bodyPr/>
          <a:lstStyle>
            <a:lvl1pPr>
              <a:defRPr sz="1575"/>
            </a:lvl1pPr>
            <a:lvl2pPr>
              <a:defRPr sz="1378"/>
            </a:lvl2pPr>
            <a:lvl3pPr>
              <a:defRPr sz="1181"/>
            </a:lvl3pPr>
            <a:lvl4pPr>
              <a:defRPr sz="984"/>
            </a:lvl4pPr>
            <a:lvl5pPr>
              <a:defRPr sz="984"/>
            </a:lvl5pPr>
            <a:lvl6pPr>
              <a:defRPr sz="984"/>
            </a:lvl6pPr>
            <a:lvl7pPr>
              <a:defRPr sz="984"/>
            </a:lvl7pPr>
            <a:lvl8pPr>
              <a:defRPr sz="984"/>
            </a:lvl8pPr>
            <a:lvl9pPr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1782127"/>
            <a:ext cx="1451549" cy="3301612"/>
          </a:xfrm>
        </p:spPr>
        <p:txBody>
          <a:bodyPr/>
          <a:lstStyle>
            <a:lvl1pPr marL="0" indent="0">
              <a:buNone/>
              <a:defRPr sz="788"/>
            </a:lvl1pPr>
            <a:lvl2pPr marL="225034" indent="0">
              <a:buNone/>
              <a:defRPr sz="689"/>
            </a:lvl2pPr>
            <a:lvl3pPr marL="450068" indent="0">
              <a:buNone/>
              <a:defRPr sz="591"/>
            </a:lvl3pPr>
            <a:lvl4pPr marL="675102" indent="0">
              <a:buNone/>
              <a:defRPr sz="492"/>
            </a:lvl4pPr>
            <a:lvl5pPr marL="900135" indent="0">
              <a:buNone/>
              <a:defRPr sz="492"/>
            </a:lvl5pPr>
            <a:lvl6pPr marL="1125169" indent="0">
              <a:buNone/>
              <a:defRPr sz="492"/>
            </a:lvl6pPr>
            <a:lvl7pPr marL="1350203" indent="0">
              <a:buNone/>
              <a:defRPr sz="492"/>
            </a:lvl7pPr>
            <a:lvl8pPr marL="1575237" indent="0">
              <a:buNone/>
              <a:defRPr sz="492"/>
            </a:lvl8pPr>
            <a:lvl9pPr marL="1800271" indent="0">
              <a:buNone/>
              <a:defRPr sz="4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396028"/>
            <a:ext cx="1451549" cy="1386099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13325" y="855313"/>
            <a:ext cx="2278410" cy="4221552"/>
          </a:xfrm>
        </p:spPr>
        <p:txBody>
          <a:bodyPr anchor="t"/>
          <a:lstStyle>
            <a:lvl1pPr marL="0" indent="0">
              <a:buNone/>
              <a:defRPr sz="1575"/>
            </a:lvl1pPr>
            <a:lvl2pPr marL="225034" indent="0">
              <a:buNone/>
              <a:defRPr sz="1378"/>
            </a:lvl2pPr>
            <a:lvl3pPr marL="450068" indent="0">
              <a:buNone/>
              <a:defRPr sz="1181"/>
            </a:lvl3pPr>
            <a:lvl4pPr marL="675102" indent="0">
              <a:buNone/>
              <a:defRPr sz="984"/>
            </a:lvl4pPr>
            <a:lvl5pPr marL="900135" indent="0">
              <a:buNone/>
              <a:defRPr sz="984"/>
            </a:lvl5pPr>
            <a:lvl6pPr marL="1125169" indent="0">
              <a:buNone/>
              <a:defRPr sz="984"/>
            </a:lvl6pPr>
            <a:lvl7pPr marL="1350203" indent="0">
              <a:buNone/>
              <a:defRPr sz="984"/>
            </a:lvl7pPr>
            <a:lvl8pPr marL="1575237" indent="0">
              <a:buNone/>
              <a:defRPr sz="984"/>
            </a:lvl8pPr>
            <a:lvl9pPr marL="1800271" indent="0">
              <a:buNone/>
              <a:defRPr sz="984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1782127"/>
            <a:ext cx="1451549" cy="3301612"/>
          </a:xfrm>
        </p:spPr>
        <p:txBody>
          <a:bodyPr/>
          <a:lstStyle>
            <a:lvl1pPr marL="0" indent="0">
              <a:buNone/>
              <a:defRPr sz="788"/>
            </a:lvl1pPr>
            <a:lvl2pPr marL="225034" indent="0">
              <a:buNone/>
              <a:defRPr sz="689"/>
            </a:lvl2pPr>
            <a:lvl3pPr marL="450068" indent="0">
              <a:buNone/>
              <a:defRPr sz="591"/>
            </a:lvl3pPr>
            <a:lvl4pPr marL="675102" indent="0">
              <a:buNone/>
              <a:defRPr sz="492"/>
            </a:lvl4pPr>
            <a:lvl5pPr marL="900135" indent="0">
              <a:buNone/>
              <a:defRPr sz="492"/>
            </a:lvl5pPr>
            <a:lvl6pPr marL="1125169" indent="0">
              <a:buNone/>
              <a:defRPr sz="492"/>
            </a:lvl6pPr>
            <a:lvl7pPr marL="1350203" indent="0">
              <a:buNone/>
              <a:defRPr sz="492"/>
            </a:lvl7pPr>
            <a:lvl8pPr marL="1575237" indent="0">
              <a:buNone/>
              <a:defRPr sz="492"/>
            </a:lvl8pPr>
            <a:lvl9pPr marL="1800271" indent="0">
              <a:buNone/>
              <a:defRPr sz="4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14" y="316274"/>
            <a:ext cx="3881736" cy="114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14" y="1581363"/>
            <a:ext cx="3881736" cy="3769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414" y="5505895"/>
            <a:ext cx="1012627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812" y="5505895"/>
            <a:ext cx="1518940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8522" y="5505895"/>
            <a:ext cx="1012627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1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450068" rtl="0" eaLnBrk="1" latinLnBrk="0" hangingPunct="1">
        <a:lnSpc>
          <a:spcPct val="90000"/>
        </a:lnSpc>
        <a:spcBef>
          <a:spcPct val="0"/>
        </a:spcBef>
        <a:buNone/>
        <a:defRPr sz="21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517" indent="-112517" algn="l" defTabSz="450068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378" kern="1200">
          <a:solidFill>
            <a:schemeClr val="tx1"/>
          </a:solidFill>
          <a:latin typeface="+mn-lt"/>
          <a:ea typeface="+mn-ea"/>
          <a:cs typeface="+mn-cs"/>
        </a:defRPr>
      </a:lvl1pPr>
      <a:lvl2pPr marL="337551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562585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3pPr>
      <a:lvl4pPr marL="787618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4pPr>
      <a:lvl5pPr marL="1012652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5pPr>
      <a:lvl6pPr marL="1237686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6pPr>
      <a:lvl7pPr marL="1462720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7pPr>
      <a:lvl8pPr marL="1687754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8pPr>
      <a:lvl9pPr marL="1912788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1pPr>
      <a:lvl2pPr marL="225034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2pPr>
      <a:lvl3pPr marL="450068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3pPr>
      <a:lvl4pPr marL="675102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4pPr>
      <a:lvl5pPr marL="900135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5pPr>
      <a:lvl6pPr marL="1125169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6pPr>
      <a:lvl7pPr marL="1350203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7pPr>
      <a:lvl8pPr marL="1575237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8pPr>
      <a:lvl9pPr marL="1800271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Box 294"/>
          <p:cNvSpPr txBox="1"/>
          <p:nvPr/>
        </p:nvSpPr>
        <p:spPr>
          <a:xfrm>
            <a:off x="800930" y="4555371"/>
            <a:ext cx="3060453" cy="34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Learned Representations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1052945" y="2212660"/>
            <a:ext cx="2451557" cy="3113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879167" rtl="1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Teacher</a:t>
            </a:r>
          </a:p>
        </p:txBody>
      </p:sp>
      <p:cxnSp>
        <p:nvCxnSpPr>
          <p:cNvPr id="298" name="Straight Arrow Connector 297"/>
          <p:cNvCxnSpPr/>
          <p:nvPr/>
        </p:nvCxnSpPr>
        <p:spPr>
          <a:xfrm flipV="1">
            <a:off x="2250997" y="5182850"/>
            <a:ext cx="0" cy="28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Rounded Rectangle 298"/>
          <p:cNvSpPr/>
          <p:nvPr/>
        </p:nvSpPr>
        <p:spPr>
          <a:xfrm>
            <a:off x="1422997" y="5463536"/>
            <a:ext cx="1656000" cy="288000"/>
          </a:xfrm>
          <a:prstGeom prst="roundRect">
            <a:avLst>
              <a:gd name="adj" fmla="val 34163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300" name="Rounded Rectangle 299"/>
          <p:cNvSpPr/>
          <p:nvPr/>
        </p:nvSpPr>
        <p:spPr>
          <a:xfrm>
            <a:off x="890072" y="2172978"/>
            <a:ext cx="2721850" cy="149067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56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729406" y="4514207"/>
            <a:ext cx="3047380" cy="82221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303" name="Group 302"/>
          <p:cNvGrpSpPr/>
          <p:nvPr/>
        </p:nvGrpSpPr>
        <p:grpSpPr>
          <a:xfrm>
            <a:off x="989508" y="4969289"/>
            <a:ext cx="2558160" cy="216000"/>
            <a:chOff x="778269" y="3591069"/>
            <a:chExt cx="1260970" cy="88893"/>
          </a:xfrm>
          <a:noFill/>
        </p:grpSpPr>
        <p:sp>
          <p:nvSpPr>
            <p:cNvPr id="304" name="Rectangle 303"/>
            <p:cNvSpPr/>
            <p:nvPr/>
          </p:nvSpPr>
          <p:spPr>
            <a:xfrm>
              <a:off x="778269" y="3592349"/>
              <a:ext cx="1260970" cy="86605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305" name="Straight Connector 304"/>
            <p:cNvCxnSpPr/>
            <p:nvPr/>
          </p:nvCxnSpPr>
          <p:spPr>
            <a:xfrm>
              <a:off x="1413749" y="3592359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1324607" y="3591069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1594904" y="3593357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1505762" y="3592194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1767434" y="3593357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1678292" y="3592195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1948589" y="3592195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1859447" y="3593193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1051439" y="3592518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962249" y="3593071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1232594" y="3591228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1143452" y="3592354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867404" y="3592354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24" name="Elbow Connector 323"/>
          <p:cNvCxnSpPr/>
          <p:nvPr/>
        </p:nvCxnSpPr>
        <p:spPr>
          <a:xfrm rot="16200000" flipV="1">
            <a:off x="1826777" y="4087887"/>
            <a:ext cx="850559" cy="2099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5" name="Picture 3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67" y="2583996"/>
            <a:ext cx="2406533" cy="818764"/>
          </a:xfrm>
          <a:prstGeom prst="rect">
            <a:avLst/>
          </a:prstGeom>
        </p:spPr>
      </p:pic>
      <p:sp>
        <p:nvSpPr>
          <p:cNvPr id="326" name="Rounded Rectangle 325"/>
          <p:cNvSpPr/>
          <p:nvPr/>
        </p:nvSpPr>
        <p:spPr>
          <a:xfrm>
            <a:off x="615019" y="428031"/>
            <a:ext cx="3294836" cy="3684853"/>
          </a:xfrm>
          <a:prstGeom prst="roundRect">
            <a:avLst>
              <a:gd name="adj" fmla="val 10573"/>
            </a:avLst>
          </a:prstGeom>
          <a:noFill/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36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1089616" y="595028"/>
            <a:ext cx="2393066" cy="1343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Training the teacher on the observations from true function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(strong data)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329" name="Picture 3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827" y="4181153"/>
            <a:ext cx="735066" cy="2765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603A6F0-A8B8-9841-A6DC-F467B20CE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416" y="5487935"/>
            <a:ext cx="812735" cy="23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7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18584</TotalTime>
  <Words>17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Andale Mono</vt:lpstr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Dehghani</dc:creator>
  <cp:lastModifiedBy>Mostafa Dehghani</cp:lastModifiedBy>
  <cp:revision>166</cp:revision>
  <cp:lastPrinted>2019-04-30T22:08:27Z</cp:lastPrinted>
  <dcterms:created xsi:type="dcterms:W3CDTF">2016-12-30T13:13:07Z</dcterms:created>
  <dcterms:modified xsi:type="dcterms:W3CDTF">2019-04-30T22:08:31Z</dcterms:modified>
</cp:coreProperties>
</file>