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3"/>
  </p:notesMasterIdLst>
  <p:sldIdLst>
    <p:sldId id="268" r:id="rId2"/>
  </p:sldIdLst>
  <p:sldSz cx="7650163" cy="5940425"/>
  <p:notesSz cx="6858000" cy="9144000"/>
  <p:defaultTextStyle>
    <a:defPPr>
      <a:defRPr lang="en-US"/>
    </a:defPPr>
    <a:lvl1pPr marL="0" algn="l" defTabSz="532582" rtl="0" eaLnBrk="1" latinLnBrk="0" hangingPunct="1">
      <a:defRPr sz="1049" kern="1200">
        <a:solidFill>
          <a:schemeClr val="tx1"/>
        </a:solidFill>
        <a:latin typeface="+mn-lt"/>
        <a:ea typeface="+mn-ea"/>
        <a:cs typeface="+mn-cs"/>
      </a:defRPr>
    </a:lvl1pPr>
    <a:lvl2pPr marL="266293" algn="l" defTabSz="532582" rtl="0" eaLnBrk="1" latinLnBrk="0" hangingPunct="1">
      <a:defRPr sz="1049" kern="1200">
        <a:solidFill>
          <a:schemeClr val="tx1"/>
        </a:solidFill>
        <a:latin typeface="+mn-lt"/>
        <a:ea typeface="+mn-ea"/>
        <a:cs typeface="+mn-cs"/>
      </a:defRPr>
    </a:lvl2pPr>
    <a:lvl3pPr marL="532582" algn="l" defTabSz="532582" rtl="0" eaLnBrk="1" latinLnBrk="0" hangingPunct="1">
      <a:defRPr sz="1049" kern="1200">
        <a:solidFill>
          <a:schemeClr val="tx1"/>
        </a:solidFill>
        <a:latin typeface="+mn-lt"/>
        <a:ea typeface="+mn-ea"/>
        <a:cs typeface="+mn-cs"/>
      </a:defRPr>
    </a:lvl3pPr>
    <a:lvl4pPr marL="798874" algn="l" defTabSz="532582" rtl="0" eaLnBrk="1" latinLnBrk="0" hangingPunct="1">
      <a:defRPr sz="1049" kern="1200">
        <a:solidFill>
          <a:schemeClr val="tx1"/>
        </a:solidFill>
        <a:latin typeface="+mn-lt"/>
        <a:ea typeface="+mn-ea"/>
        <a:cs typeface="+mn-cs"/>
      </a:defRPr>
    </a:lvl4pPr>
    <a:lvl5pPr marL="1065164" algn="l" defTabSz="532582" rtl="0" eaLnBrk="1" latinLnBrk="0" hangingPunct="1">
      <a:defRPr sz="1049" kern="1200">
        <a:solidFill>
          <a:schemeClr val="tx1"/>
        </a:solidFill>
        <a:latin typeface="+mn-lt"/>
        <a:ea typeface="+mn-ea"/>
        <a:cs typeface="+mn-cs"/>
      </a:defRPr>
    </a:lvl5pPr>
    <a:lvl6pPr marL="1331456" algn="l" defTabSz="532582" rtl="0" eaLnBrk="1" latinLnBrk="0" hangingPunct="1">
      <a:defRPr sz="1049" kern="1200">
        <a:solidFill>
          <a:schemeClr val="tx1"/>
        </a:solidFill>
        <a:latin typeface="+mn-lt"/>
        <a:ea typeface="+mn-ea"/>
        <a:cs typeface="+mn-cs"/>
      </a:defRPr>
    </a:lvl6pPr>
    <a:lvl7pPr marL="1597745" algn="l" defTabSz="532582" rtl="0" eaLnBrk="1" latinLnBrk="0" hangingPunct="1">
      <a:defRPr sz="1049" kern="1200">
        <a:solidFill>
          <a:schemeClr val="tx1"/>
        </a:solidFill>
        <a:latin typeface="+mn-lt"/>
        <a:ea typeface="+mn-ea"/>
        <a:cs typeface="+mn-cs"/>
      </a:defRPr>
    </a:lvl7pPr>
    <a:lvl8pPr marL="1864038" algn="l" defTabSz="532582" rtl="0" eaLnBrk="1" latinLnBrk="0" hangingPunct="1">
      <a:defRPr sz="1049" kern="1200">
        <a:solidFill>
          <a:schemeClr val="tx1"/>
        </a:solidFill>
        <a:latin typeface="+mn-lt"/>
        <a:ea typeface="+mn-ea"/>
        <a:cs typeface="+mn-cs"/>
      </a:defRPr>
    </a:lvl8pPr>
    <a:lvl9pPr marL="2130328" algn="l" defTabSz="532582" rtl="0" eaLnBrk="1" latinLnBrk="0" hangingPunct="1">
      <a:defRPr sz="10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24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4B16"/>
    <a:srgbClr val="2AA198"/>
    <a:srgbClr val="B5B5B5"/>
    <a:srgbClr val="DC322F"/>
    <a:srgbClr val="DCD0CE"/>
    <a:srgbClr val="EEE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4"/>
    <p:restoredTop sz="94550"/>
  </p:normalViewPr>
  <p:slideViewPr>
    <p:cSldViewPr snapToGrid="0" snapToObjects="1" showGuides="1">
      <p:cViewPr varScale="1">
        <p:scale>
          <a:sx n="102" d="100"/>
          <a:sy n="102" d="100"/>
        </p:scale>
        <p:origin x="1408" y="192"/>
      </p:cViewPr>
      <p:guideLst>
        <p:guide orient="horz" pos="1872"/>
        <p:guide pos="2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845CF-3345-1140-8796-EA8FEC3720A2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1143000"/>
            <a:ext cx="397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4F0B-0AFF-E440-8AE7-E3BA140B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2582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1pPr>
    <a:lvl2pPr marL="266293" algn="l" defTabSz="532582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2pPr>
    <a:lvl3pPr marL="532582" algn="l" defTabSz="532582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3pPr>
    <a:lvl4pPr marL="798874" algn="l" defTabSz="532582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4pPr>
    <a:lvl5pPr marL="1065164" algn="l" defTabSz="532582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5pPr>
    <a:lvl6pPr marL="1331456" algn="l" defTabSz="532582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6pPr>
    <a:lvl7pPr marL="1597745" algn="l" defTabSz="532582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7pPr>
    <a:lvl8pPr marL="1864038" algn="l" defTabSz="532582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8pPr>
    <a:lvl9pPr marL="2130328" algn="l" defTabSz="532582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1450" y="1143000"/>
            <a:ext cx="3975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F4F0B-0AFF-E440-8AE7-E3BA140B4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62" y="972195"/>
            <a:ext cx="6502639" cy="2068148"/>
          </a:xfrm>
        </p:spPr>
        <p:txBody>
          <a:bodyPr anchor="b"/>
          <a:lstStyle>
            <a:lvl1pPr algn="ctr">
              <a:defRPr sz="5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271" y="3120099"/>
            <a:ext cx="5737622" cy="1434227"/>
          </a:xfrm>
        </p:spPr>
        <p:txBody>
          <a:bodyPr/>
          <a:lstStyle>
            <a:lvl1pPr marL="0" indent="0" algn="ctr">
              <a:buNone/>
              <a:defRPr sz="2008"/>
            </a:lvl1pPr>
            <a:lvl2pPr marL="382494" indent="0" algn="ctr">
              <a:buNone/>
              <a:defRPr sz="1673"/>
            </a:lvl2pPr>
            <a:lvl3pPr marL="764987" indent="0" algn="ctr">
              <a:buNone/>
              <a:defRPr sz="1506"/>
            </a:lvl3pPr>
            <a:lvl4pPr marL="1147481" indent="0" algn="ctr">
              <a:buNone/>
              <a:defRPr sz="1339"/>
            </a:lvl4pPr>
            <a:lvl5pPr marL="1529974" indent="0" algn="ctr">
              <a:buNone/>
              <a:defRPr sz="1339"/>
            </a:lvl5pPr>
            <a:lvl6pPr marL="1912468" indent="0" algn="ctr">
              <a:buNone/>
              <a:defRPr sz="1339"/>
            </a:lvl6pPr>
            <a:lvl7pPr marL="2294961" indent="0" algn="ctr">
              <a:buNone/>
              <a:defRPr sz="1339"/>
            </a:lvl7pPr>
            <a:lvl8pPr marL="2677455" indent="0" algn="ctr">
              <a:buNone/>
              <a:defRPr sz="1339"/>
            </a:lvl8pPr>
            <a:lvl9pPr marL="3059948" indent="0" algn="ctr">
              <a:buNone/>
              <a:defRPr sz="13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4649" y="316272"/>
            <a:ext cx="1649566" cy="5034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949" y="316272"/>
            <a:ext cx="4853072" cy="5034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64" y="1480983"/>
            <a:ext cx="6598266" cy="2471051"/>
          </a:xfrm>
        </p:spPr>
        <p:txBody>
          <a:bodyPr anchor="b"/>
          <a:lstStyle>
            <a:lvl1pPr>
              <a:defRPr sz="5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64" y="3975411"/>
            <a:ext cx="6598266" cy="1299468"/>
          </a:xfrm>
        </p:spPr>
        <p:txBody>
          <a:bodyPr/>
          <a:lstStyle>
            <a:lvl1pPr marL="0" indent="0">
              <a:buNone/>
              <a:defRPr sz="2008">
                <a:solidFill>
                  <a:schemeClr val="tx1"/>
                </a:solidFill>
              </a:defRPr>
            </a:lvl1pPr>
            <a:lvl2pPr marL="382494" indent="0">
              <a:buNone/>
              <a:defRPr sz="1673">
                <a:solidFill>
                  <a:schemeClr val="tx1">
                    <a:tint val="75000"/>
                  </a:schemeClr>
                </a:solidFill>
              </a:defRPr>
            </a:lvl2pPr>
            <a:lvl3pPr marL="764987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3pPr>
            <a:lvl4pPr marL="1147481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4pPr>
            <a:lvl5pPr marL="152997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5pPr>
            <a:lvl6pPr marL="1912468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6pPr>
            <a:lvl7pPr marL="2294961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7pPr>
            <a:lvl8pPr marL="2677455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8pPr>
            <a:lvl9pPr marL="3059948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949" y="1581363"/>
            <a:ext cx="3251319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2895" y="1581363"/>
            <a:ext cx="3251319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5" y="316274"/>
            <a:ext cx="6598266" cy="1148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946" y="1456229"/>
            <a:ext cx="3236377" cy="713676"/>
          </a:xfrm>
        </p:spPr>
        <p:txBody>
          <a:bodyPr anchor="b"/>
          <a:lstStyle>
            <a:lvl1pPr marL="0" indent="0">
              <a:buNone/>
              <a:defRPr sz="2008" b="1"/>
            </a:lvl1pPr>
            <a:lvl2pPr marL="382494" indent="0">
              <a:buNone/>
              <a:defRPr sz="1673" b="1"/>
            </a:lvl2pPr>
            <a:lvl3pPr marL="764987" indent="0">
              <a:buNone/>
              <a:defRPr sz="1506" b="1"/>
            </a:lvl3pPr>
            <a:lvl4pPr marL="1147481" indent="0">
              <a:buNone/>
              <a:defRPr sz="1339" b="1"/>
            </a:lvl4pPr>
            <a:lvl5pPr marL="1529974" indent="0">
              <a:buNone/>
              <a:defRPr sz="1339" b="1"/>
            </a:lvl5pPr>
            <a:lvl6pPr marL="1912468" indent="0">
              <a:buNone/>
              <a:defRPr sz="1339" b="1"/>
            </a:lvl6pPr>
            <a:lvl7pPr marL="2294961" indent="0">
              <a:buNone/>
              <a:defRPr sz="1339" b="1"/>
            </a:lvl7pPr>
            <a:lvl8pPr marL="2677455" indent="0">
              <a:buNone/>
              <a:defRPr sz="1339" b="1"/>
            </a:lvl8pPr>
            <a:lvl9pPr marL="3059948" indent="0">
              <a:buNone/>
              <a:defRPr sz="13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6" y="2169905"/>
            <a:ext cx="3236377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2895" y="1456229"/>
            <a:ext cx="3252316" cy="713676"/>
          </a:xfrm>
        </p:spPr>
        <p:txBody>
          <a:bodyPr anchor="b"/>
          <a:lstStyle>
            <a:lvl1pPr marL="0" indent="0">
              <a:buNone/>
              <a:defRPr sz="2008" b="1"/>
            </a:lvl1pPr>
            <a:lvl2pPr marL="382494" indent="0">
              <a:buNone/>
              <a:defRPr sz="1673" b="1"/>
            </a:lvl2pPr>
            <a:lvl3pPr marL="764987" indent="0">
              <a:buNone/>
              <a:defRPr sz="1506" b="1"/>
            </a:lvl3pPr>
            <a:lvl4pPr marL="1147481" indent="0">
              <a:buNone/>
              <a:defRPr sz="1339" b="1"/>
            </a:lvl4pPr>
            <a:lvl5pPr marL="1529974" indent="0">
              <a:buNone/>
              <a:defRPr sz="1339" b="1"/>
            </a:lvl5pPr>
            <a:lvl6pPr marL="1912468" indent="0">
              <a:buNone/>
              <a:defRPr sz="1339" b="1"/>
            </a:lvl6pPr>
            <a:lvl7pPr marL="2294961" indent="0">
              <a:buNone/>
              <a:defRPr sz="1339" b="1"/>
            </a:lvl7pPr>
            <a:lvl8pPr marL="2677455" indent="0">
              <a:buNone/>
              <a:defRPr sz="1339" b="1"/>
            </a:lvl8pPr>
            <a:lvl9pPr marL="3059948" indent="0">
              <a:buNone/>
              <a:defRPr sz="13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72895" y="2169905"/>
            <a:ext cx="3252316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5" y="396028"/>
            <a:ext cx="2467377" cy="1386099"/>
          </a:xfrm>
        </p:spPr>
        <p:txBody>
          <a:bodyPr anchor="b"/>
          <a:lstStyle>
            <a:lvl1pPr>
              <a:defRPr sz="2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2316" y="855313"/>
            <a:ext cx="3872895" cy="4221552"/>
          </a:xfrm>
        </p:spPr>
        <p:txBody>
          <a:bodyPr/>
          <a:lstStyle>
            <a:lvl1pPr>
              <a:defRPr sz="2677"/>
            </a:lvl1pPr>
            <a:lvl2pPr>
              <a:defRPr sz="2342"/>
            </a:lvl2pPr>
            <a:lvl3pPr>
              <a:defRPr sz="2008"/>
            </a:lvl3pPr>
            <a:lvl4pPr>
              <a:defRPr sz="1673"/>
            </a:lvl4pPr>
            <a:lvl5pPr>
              <a:defRPr sz="1673"/>
            </a:lvl5pPr>
            <a:lvl6pPr>
              <a:defRPr sz="1673"/>
            </a:lvl6pPr>
            <a:lvl7pPr>
              <a:defRPr sz="1673"/>
            </a:lvl7pPr>
            <a:lvl8pPr>
              <a:defRPr sz="1673"/>
            </a:lvl8pPr>
            <a:lvl9pPr>
              <a:defRPr sz="16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945" y="1782127"/>
            <a:ext cx="2467377" cy="3301612"/>
          </a:xfrm>
        </p:spPr>
        <p:txBody>
          <a:bodyPr/>
          <a:lstStyle>
            <a:lvl1pPr marL="0" indent="0">
              <a:buNone/>
              <a:defRPr sz="1339"/>
            </a:lvl1pPr>
            <a:lvl2pPr marL="382494" indent="0">
              <a:buNone/>
              <a:defRPr sz="1171"/>
            </a:lvl2pPr>
            <a:lvl3pPr marL="764987" indent="0">
              <a:buNone/>
              <a:defRPr sz="1004"/>
            </a:lvl3pPr>
            <a:lvl4pPr marL="1147481" indent="0">
              <a:buNone/>
              <a:defRPr sz="837"/>
            </a:lvl4pPr>
            <a:lvl5pPr marL="1529974" indent="0">
              <a:buNone/>
              <a:defRPr sz="837"/>
            </a:lvl5pPr>
            <a:lvl6pPr marL="1912468" indent="0">
              <a:buNone/>
              <a:defRPr sz="837"/>
            </a:lvl6pPr>
            <a:lvl7pPr marL="2294961" indent="0">
              <a:buNone/>
              <a:defRPr sz="837"/>
            </a:lvl7pPr>
            <a:lvl8pPr marL="2677455" indent="0">
              <a:buNone/>
              <a:defRPr sz="837"/>
            </a:lvl8pPr>
            <a:lvl9pPr marL="3059948" indent="0">
              <a:buNone/>
              <a:defRPr sz="8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5" y="396028"/>
            <a:ext cx="2467377" cy="1386099"/>
          </a:xfrm>
        </p:spPr>
        <p:txBody>
          <a:bodyPr anchor="b"/>
          <a:lstStyle>
            <a:lvl1pPr>
              <a:defRPr sz="2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2316" y="855313"/>
            <a:ext cx="3872895" cy="4221552"/>
          </a:xfrm>
        </p:spPr>
        <p:txBody>
          <a:bodyPr anchor="t"/>
          <a:lstStyle>
            <a:lvl1pPr marL="0" indent="0">
              <a:buNone/>
              <a:defRPr sz="2677"/>
            </a:lvl1pPr>
            <a:lvl2pPr marL="382494" indent="0">
              <a:buNone/>
              <a:defRPr sz="2342"/>
            </a:lvl2pPr>
            <a:lvl3pPr marL="764987" indent="0">
              <a:buNone/>
              <a:defRPr sz="2008"/>
            </a:lvl3pPr>
            <a:lvl4pPr marL="1147481" indent="0">
              <a:buNone/>
              <a:defRPr sz="1673"/>
            </a:lvl4pPr>
            <a:lvl5pPr marL="1529974" indent="0">
              <a:buNone/>
              <a:defRPr sz="1673"/>
            </a:lvl5pPr>
            <a:lvl6pPr marL="1912468" indent="0">
              <a:buNone/>
              <a:defRPr sz="1673"/>
            </a:lvl6pPr>
            <a:lvl7pPr marL="2294961" indent="0">
              <a:buNone/>
              <a:defRPr sz="1673"/>
            </a:lvl7pPr>
            <a:lvl8pPr marL="2677455" indent="0">
              <a:buNone/>
              <a:defRPr sz="1673"/>
            </a:lvl8pPr>
            <a:lvl9pPr marL="3059948" indent="0">
              <a:buNone/>
              <a:defRPr sz="167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945" y="1782127"/>
            <a:ext cx="2467377" cy="3301612"/>
          </a:xfrm>
        </p:spPr>
        <p:txBody>
          <a:bodyPr/>
          <a:lstStyle>
            <a:lvl1pPr marL="0" indent="0">
              <a:buNone/>
              <a:defRPr sz="1339"/>
            </a:lvl1pPr>
            <a:lvl2pPr marL="382494" indent="0">
              <a:buNone/>
              <a:defRPr sz="1171"/>
            </a:lvl2pPr>
            <a:lvl3pPr marL="764987" indent="0">
              <a:buNone/>
              <a:defRPr sz="1004"/>
            </a:lvl3pPr>
            <a:lvl4pPr marL="1147481" indent="0">
              <a:buNone/>
              <a:defRPr sz="837"/>
            </a:lvl4pPr>
            <a:lvl5pPr marL="1529974" indent="0">
              <a:buNone/>
              <a:defRPr sz="837"/>
            </a:lvl5pPr>
            <a:lvl6pPr marL="1912468" indent="0">
              <a:buNone/>
              <a:defRPr sz="837"/>
            </a:lvl6pPr>
            <a:lvl7pPr marL="2294961" indent="0">
              <a:buNone/>
              <a:defRPr sz="837"/>
            </a:lvl7pPr>
            <a:lvl8pPr marL="2677455" indent="0">
              <a:buNone/>
              <a:defRPr sz="837"/>
            </a:lvl8pPr>
            <a:lvl9pPr marL="3059948" indent="0">
              <a:buNone/>
              <a:defRPr sz="8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949" y="316274"/>
            <a:ext cx="6598266" cy="114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949" y="1581363"/>
            <a:ext cx="6598266" cy="376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949" y="5505895"/>
            <a:ext cx="1721287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4117" y="5505895"/>
            <a:ext cx="2581930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2927" y="5505895"/>
            <a:ext cx="1721287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764987" rtl="0" eaLnBrk="1" latinLnBrk="0" hangingPunct="1">
        <a:lnSpc>
          <a:spcPct val="90000"/>
        </a:lnSpc>
        <a:spcBef>
          <a:spcPct val="0"/>
        </a:spcBef>
        <a:buNone/>
        <a:defRPr sz="36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247" indent="-191247" algn="l" defTabSz="764987" rtl="0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2342" kern="1200">
          <a:solidFill>
            <a:schemeClr val="tx1"/>
          </a:solidFill>
          <a:latin typeface="+mn-lt"/>
          <a:ea typeface="+mn-ea"/>
          <a:cs typeface="+mn-cs"/>
        </a:defRPr>
      </a:lvl1pPr>
      <a:lvl2pPr marL="573740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2pPr>
      <a:lvl3pPr marL="956234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3pPr>
      <a:lvl4pPr marL="1338727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4pPr>
      <a:lvl5pPr marL="1721221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5pPr>
      <a:lvl6pPr marL="2103714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6pPr>
      <a:lvl7pPr marL="2486208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7pPr>
      <a:lvl8pPr marL="2868701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8pPr>
      <a:lvl9pPr marL="3251195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1pPr>
      <a:lvl2pPr marL="382494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2pPr>
      <a:lvl3pPr marL="764987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147481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4pPr>
      <a:lvl5pPr marL="1529974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5pPr>
      <a:lvl6pPr marL="1912468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6pPr>
      <a:lvl7pPr marL="2294961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7pPr>
      <a:lvl8pPr marL="2677455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8pPr>
      <a:lvl9pPr marL="3059948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tif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3413" y="81425"/>
            <a:ext cx="6525817" cy="5676120"/>
            <a:chOff x="931228" y="104285"/>
            <a:chExt cx="6525817" cy="5676120"/>
          </a:xfrm>
        </p:grpSpPr>
        <p:cxnSp>
          <p:nvCxnSpPr>
            <p:cNvPr id="295" name="Straight Arrow Connector 294"/>
            <p:cNvCxnSpPr/>
            <p:nvPr/>
          </p:nvCxnSpPr>
          <p:spPr>
            <a:xfrm flipV="1">
              <a:off x="5885630" y="3802685"/>
              <a:ext cx="19680" cy="740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Oval 295"/>
            <p:cNvSpPr>
              <a:spLocks noChangeAspect="1"/>
            </p:cNvSpPr>
            <p:nvPr/>
          </p:nvSpPr>
          <p:spPr>
            <a:xfrm>
              <a:off x="1929406" y="3854424"/>
              <a:ext cx="61870" cy="61409"/>
            </a:xfrm>
            <a:prstGeom prst="ellipse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298" name="Oval 297"/>
            <p:cNvSpPr>
              <a:spLocks noChangeAspect="1"/>
            </p:cNvSpPr>
            <p:nvPr/>
          </p:nvSpPr>
          <p:spPr>
            <a:xfrm>
              <a:off x="2268494" y="3860202"/>
              <a:ext cx="61870" cy="61409"/>
            </a:xfrm>
            <a:prstGeom prst="ellipse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299" name="Oval 298"/>
            <p:cNvSpPr>
              <a:spLocks noChangeAspect="1"/>
            </p:cNvSpPr>
            <p:nvPr/>
          </p:nvSpPr>
          <p:spPr>
            <a:xfrm>
              <a:off x="2607585" y="3854424"/>
              <a:ext cx="61870" cy="61409"/>
            </a:xfrm>
            <a:prstGeom prst="ellipse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300" name="Oval 299"/>
            <p:cNvSpPr>
              <a:spLocks noChangeAspect="1"/>
            </p:cNvSpPr>
            <p:nvPr/>
          </p:nvSpPr>
          <p:spPr>
            <a:xfrm>
              <a:off x="2946671" y="3854424"/>
              <a:ext cx="61870" cy="61409"/>
            </a:xfrm>
            <a:prstGeom prst="ellipse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302" name="Oval 301"/>
            <p:cNvSpPr>
              <a:spLocks noChangeAspect="1"/>
            </p:cNvSpPr>
            <p:nvPr/>
          </p:nvSpPr>
          <p:spPr>
            <a:xfrm>
              <a:off x="3202351" y="3520544"/>
              <a:ext cx="98992" cy="98254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03" name="Straight Arrow Connector 302"/>
            <p:cNvCxnSpPr/>
            <p:nvPr/>
          </p:nvCxnSpPr>
          <p:spPr>
            <a:xfrm flipV="1">
              <a:off x="2977615" y="3604409"/>
              <a:ext cx="239241" cy="250006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flipV="1">
              <a:off x="2638519" y="3604409"/>
              <a:ext cx="578330" cy="250006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 flipV="1">
              <a:off x="2299437" y="3604409"/>
              <a:ext cx="917421" cy="255784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V="1">
              <a:off x="1960339" y="3604409"/>
              <a:ext cx="1256510" cy="250006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/>
            <p:cNvSpPr>
              <a:spLocks noChangeAspect="1"/>
            </p:cNvSpPr>
            <p:nvPr/>
          </p:nvSpPr>
          <p:spPr>
            <a:xfrm>
              <a:off x="2924571" y="3521245"/>
              <a:ext cx="104299" cy="103525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11" name="Straight Arrow Connector 310"/>
            <p:cNvCxnSpPr/>
            <p:nvPr/>
          </p:nvCxnSpPr>
          <p:spPr>
            <a:xfrm flipH="1" flipV="1">
              <a:off x="2976722" y="3624758"/>
              <a:ext cx="897" cy="229658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V="1">
              <a:off x="2638519" y="3624758"/>
              <a:ext cx="338194" cy="229658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/>
            <p:nvPr/>
          </p:nvCxnSpPr>
          <p:spPr>
            <a:xfrm flipV="1">
              <a:off x="2277563" y="3624765"/>
              <a:ext cx="699157" cy="244427"/>
            </a:xfrm>
            <a:prstGeom prst="straightConnector1">
              <a:avLst/>
            </a:prstGeom>
            <a:ln w="1270">
              <a:solidFill>
                <a:schemeClr val="tx1"/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V="1">
              <a:off x="1960339" y="3624758"/>
              <a:ext cx="1016372" cy="229658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/>
            <p:cNvSpPr>
              <a:spLocks noChangeAspect="1"/>
            </p:cNvSpPr>
            <p:nvPr/>
          </p:nvSpPr>
          <p:spPr>
            <a:xfrm>
              <a:off x="2584867" y="3534932"/>
              <a:ext cx="98992" cy="98254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16" name="Straight Arrow Connector 315"/>
            <p:cNvCxnSpPr/>
            <p:nvPr/>
          </p:nvCxnSpPr>
          <p:spPr>
            <a:xfrm flipH="1" flipV="1">
              <a:off x="2634362" y="3633199"/>
              <a:ext cx="352872" cy="239469"/>
            </a:xfrm>
            <a:prstGeom prst="straightConnector1">
              <a:avLst/>
            </a:prstGeom>
            <a:ln w="1270">
              <a:solidFill>
                <a:schemeClr val="tx1"/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/>
            <p:nvPr/>
          </p:nvCxnSpPr>
          <p:spPr>
            <a:xfrm flipH="1" flipV="1">
              <a:off x="2634371" y="3633199"/>
              <a:ext cx="4157" cy="221227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 flipV="1">
              <a:off x="2299437" y="3633449"/>
              <a:ext cx="370025" cy="226753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 flipV="1">
              <a:off x="1960348" y="3633199"/>
              <a:ext cx="674023" cy="221227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Oval 322"/>
            <p:cNvSpPr>
              <a:spLocks noChangeAspect="1"/>
            </p:cNvSpPr>
            <p:nvPr/>
          </p:nvSpPr>
          <p:spPr>
            <a:xfrm>
              <a:off x="2245857" y="3534932"/>
              <a:ext cx="98992" cy="98254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H="1" flipV="1">
              <a:off x="2295354" y="3633199"/>
              <a:ext cx="682254" cy="221227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H="1" flipV="1">
              <a:off x="2295362" y="3633199"/>
              <a:ext cx="343165" cy="221227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1960347" y="3633199"/>
              <a:ext cx="335015" cy="221227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H="1" flipV="1">
              <a:off x="2295354" y="3633190"/>
              <a:ext cx="4076" cy="227004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Oval 327"/>
            <p:cNvSpPr>
              <a:spLocks noChangeAspect="1"/>
            </p:cNvSpPr>
            <p:nvPr/>
          </p:nvSpPr>
          <p:spPr>
            <a:xfrm>
              <a:off x="1906705" y="3536675"/>
              <a:ext cx="98992" cy="98254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29" name="Straight Arrow Connector 328"/>
            <p:cNvCxnSpPr/>
            <p:nvPr/>
          </p:nvCxnSpPr>
          <p:spPr>
            <a:xfrm flipH="1" flipV="1">
              <a:off x="1956209" y="3634932"/>
              <a:ext cx="1021407" cy="219484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 flipV="1">
              <a:off x="1956208" y="3634932"/>
              <a:ext cx="682319" cy="219484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H="1" flipV="1">
              <a:off x="1956209" y="3634940"/>
              <a:ext cx="365101" cy="234255"/>
            </a:xfrm>
            <a:prstGeom prst="straightConnector1">
              <a:avLst/>
            </a:prstGeom>
            <a:ln w="1270">
              <a:solidFill>
                <a:schemeClr val="tx1"/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 flipH="1" flipV="1">
              <a:off x="1956208" y="3634932"/>
              <a:ext cx="4139" cy="219484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Oval 332"/>
            <p:cNvSpPr>
              <a:spLocks noChangeAspect="1"/>
            </p:cNvSpPr>
            <p:nvPr/>
          </p:nvSpPr>
          <p:spPr>
            <a:xfrm>
              <a:off x="1581933" y="3542917"/>
              <a:ext cx="98992" cy="98254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34" name="Straight Arrow Connector 333"/>
            <p:cNvCxnSpPr/>
            <p:nvPr/>
          </p:nvCxnSpPr>
          <p:spPr>
            <a:xfrm flipH="1" flipV="1">
              <a:off x="1666427" y="3626782"/>
              <a:ext cx="1289306" cy="236626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 flipH="1" flipV="1">
              <a:off x="1666436" y="3626790"/>
              <a:ext cx="972091" cy="227633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 flipH="1" flipV="1">
              <a:off x="1666427" y="3626791"/>
              <a:ext cx="633002" cy="233411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 flipH="1" flipV="1">
              <a:off x="1666436" y="3626790"/>
              <a:ext cx="293911" cy="227633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337"/>
            <p:cNvSpPr>
              <a:spLocks noChangeAspect="1"/>
            </p:cNvSpPr>
            <p:nvPr/>
          </p:nvSpPr>
          <p:spPr>
            <a:xfrm flipV="1">
              <a:off x="1906584" y="2926427"/>
              <a:ext cx="98777" cy="98254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339" name="Oval 338"/>
            <p:cNvSpPr>
              <a:spLocks noChangeAspect="1"/>
            </p:cNvSpPr>
            <p:nvPr/>
          </p:nvSpPr>
          <p:spPr>
            <a:xfrm flipV="1">
              <a:off x="2250710" y="2909633"/>
              <a:ext cx="98777" cy="98254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340" name="Oval 339"/>
            <p:cNvSpPr>
              <a:spLocks noChangeAspect="1"/>
            </p:cNvSpPr>
            <p:nvPr/>
          </p:nvSpPr>
          <p:spPr>
            <a:xfrm flipV="1">
              <a:off x="3201719" y="3260262"/>
              <a:ext cx="98951" cy="98431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41" name="Straight Arrow Connector 340"/>
            <p:cNvCxnSpPr/>
            <p:nvPr/>
          </p:nvCxnSpPr>
          <p:spPr>
            <a:xfrm>
              <a:off x="2977056" y="3024219"/>
              <a:ext cx="239146" cy="250450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2638110" y="3024219"/>
              <a:ext cx="578101" cy="250450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>
              <a:off x="2300093" y="3007890"/>
              <a:ext cx="676068" cy="250618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1960197" y="3024219"/>
              <a:ext cx="1256011" cy="250450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>
              <a:spLocks noChangeAspect="1"/>
            </p:cNvSpPr>
            <p:nvPr/>
          </p:nvSpPr>
          <p:spPr>
            <a:xfrm flipV="1">
              <a:off x="2924032" y="3258508"/>
              <a:ext cx="104258" cy="103708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67" name="Straight Arrow Connector 366"/>
            <p:cNvCxnSpPr/>
            <p:nvPr/>
          </p:nvCxnSpPr>
          <p:spPr>
            <a:xfrm flipH="1">
              <a:off x="2976170" y="3024228"/>
              <a:ext cx="895" cy="234289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2638101" y="3024228"/>
              <a:ext cx="338058" cy="234289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2300093" y="3007890"/>
              <a:ext cx="676068" cy="250618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960188" y="3024228"/>
              <a:ext cx="1015970" cy="234289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Oval 370"/>
            <p:cNvSpPr>
              <a:spLocks noChangeAspect="1"/>
            </p:cNvSpPr>
            <p:nvPr/>
          </p:nvSpPr>
          <p:spPr>
            <a:xfrm flipV="1">
              <a:off x="2584480" y="3245848"/>
              <a:ext cx="98951" cy="98431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73" name="Straight Arrow Connector 372"/>
            <p:cNvCxnSpPr/>
            <p:nvPr/>
          </p:nvCxnSpPr>
          <p:spPr>
            <a:xfrm flipH="1">
              <a:off x="2634005" y="3023315"/>
              <a:ext cx="342154" cy="222695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 flipH="1">
              <a:off x="2633955" y="3024220"/>
              <a:ext cx="4155" cy="221620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>
              <a:off x="2300102" y="3007899"/>
              <a:ext cx="333853" cy="237949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/>
            <p:nvPr/>
          </p:nvCxnSpPr>
          <p:spPr>
            <a:xfrm>
              <a:off x="1960197" y="3024220"/>
              <a:ext cx="673755" cy="221620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/>
            <p:cNvSpPr>
              <a:spLocks noChangeAspect="1"/>
            </p:cNvSpPr>
            <p:nvPr/>
          </p:nvSpPr>
          <p:spPr>
            <a:xfrm flipV="1">
              <a:off x="2245602" y="3245848"/>
              <a:ext cx="98951" cy="98431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H="1">
              <a:off x="2295072" y="3019119"/>
              <a:ext cx="683828" cy="226720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 flipH="1">
              <a:off x="2295081" y="3024220"/>
              <a:ext cx="343029" cy="221620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/>
            <p:nvPr/>
          </p:nvCxnSpPr>
          <p:spPr>
            <a:xfrm>
              <a:off x="1960197" y="3024220"/>
              <a:ext cx="334881" cy="221620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H="1">
              <a:off x="2295080" y="3007899"/>
              <a:ext cx="5021" cy="237949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/>
            <p:cNvSpPr>
              <a:spLocks noChangeAspect="1"/>
            </p:cNvSpPr>
            <p:nvPr/>
          </p:nvSpPr>
          <p:spPr>
            <a:xfrm flipV="1">
              <a:off x="1906584" y="3244101"/>
              <a:ext cx="98951" cy="98431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83" name="Straight Arrow Connector 382"/>
            <p:cNvCxnSpPr/>
            <p:nvPr/>
          </p:nvCxnSpPr>
          <p:spPr>
            <a:xfrm flipH="1">
              <a:off x="1956054" y="3019119"/>
              <a:ext cx="1022846" cy="224974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/>
            <p:nvPr/>
          </p:nvCxnSpPr>
          <p:spPr>
            <a:xfrm flipH="1">
              <a:off x="1956063" y="3024227"/>
              <a:ext cx="682047" cy="219875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 flipH="1">
              <a:off x="1951697" y="3007890"/>
              <a:ext cx="348403" cy="236202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 flipH="1">
              <a:off x="1956063" y="3024227"/>
              <a:ext cx="4137" cy="219875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>
              <a:spLocks noChangeAspect="1"/>
            </p:cNvSpPr>
            <p:nvPr/>
          </p:nvSpPr>
          <p:spPr>
            <a:xfrm flipV="1">
              <a:off x="1581942" y="3237851"/>
              <a:ext cx="98951" cy="98431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88" name="Straight Arrow Connector 387"/>
            <p:cNvCxnSpPr/>
            <p:nvPr/>
          </p:nvCxnSpPr>
          <p:spPr>
            <a:xfrm flipH="1">
              <a:off x="1666402" y="3019127"/>
              <a:ext cx="1312505" cy="233139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/>
            <p:nvPr/>
          </p:nvCxnSpPr>
          <p:spPr>
            <a:xfrm flipH="1">
              <a:off x="1666394" y="3024228"/>
              <a:ext cx="971706" cy="228039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/>
            <p:nvPr/>
          </p:nvCxnSpPr>
          <p:spPr>
            <a:xfrm flipH="1">
              <a:off x="1662028" y="3007890"/>
              <a:ext cx="638062" cy="244368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 flipH="1">
              <a:off x="1666393" y="3024228"/>
              <a:ext cx="293796" cy="228039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/>
            <p:cNvCxnSpPr/>
            <p:nvPr/>
          </p:nvCxnSpPr>
          <p:spPr>
            <a:xfrm flipV="1">
              <a:off x="1631407" y="3362216"/>
              <a:ext cx="0" cy="137940"/>
            </a:xfrm>
            <a:prstGeom prst="straightConnector1">
              <a:avLst/>
            </a:prstGeom>
            <a:ln w="1270">
              <a:solidFill>
                <a:schemeClr val="tx1"/>
              </a:solidFill>
              <a:prstDash val="sysDash"/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/>
            <p:nvPr/>
          </p:nvCxnSpPr>
          <p:spPr>
            <a:xfrm flipV="1">
              <a:off x="1958267" y="3358684"/>
              <a:ext cx="0" cy="137940"/>
            </a:xfrm>
            <a:prstGeom prst="straightConnector1">
              <a:avLst/>
            </a:prstGeom>
            <a:ln w="1270">
              <a:solidFill>
                <a:schemeClr val="tx1"/>
              </a:solidFill>
              <a:prstDash val="sysDash"/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2294674" y="3358684"/>
              <a:ext cx="0" cy="137940"/>
            </a:xfrm>
            <a:prstGeom prst="straightConnector1">
              <a:avLst/>
            </a:prstGeom>
            <a:ln w="1270">
              <a:solidFill>
                <a:schemeClr val="tx1"/>
              </a:solidFill>
              <a:prstDash val="sysDash"/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V="1">
              <a:off x="2634088" y="3362899"/>
              <a:ext cx="0" cy="137940"/>
            </a:xfrm>
            <a:prstGeom prst="straightConnector1">
              <a:avLst/>
            </a:prstGeom>
            <a:ln w="1270">
              <a:solidFill>
                <a:schemeClr val="tx1"/>
              </a:solidFill>
              <a:prstDash val="sysDash"/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 flipV="1">
              <a:off x="2976157" y="3369958"/>
              <a:ext cx="0" cy="137940"/>
            </a:xfrm>
            <a:prstGeom prst="straightConnector1">
              <a:avLst/>
            </a:prstGeom>
            <a:ln w="1270">
              <a:solidFill>
                <a:schemeClr val="tx1"/>
              </a:solidFill>
              <a:prstDash val="sysDash"/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/>
            <p:nvPr/>
          </p:nvCxnSpPr>
          <p:spPr>
            <a:xfrm flipV="1">
              <a:off x="3256965" y="3366431"/>
              <a:ext cx="0" cy="137940"/>
            </a:xfrm>
            <a:prstGeom prst="straightConnector1">
              <a:avLst/>
            </a:prstGeom>
            <a:ln w="1270">
              <a:solidFill>
                <a:schemeClr val="tx1"/>
              </a:solidFill>
              <a:prstDash val="sysDash"/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/>
            <p:cNvSpPr>
              <a:spLocks noChangeAspect="1"/>
            </p:cNvSpPr>
            <p:nvPr/>
          </p:nvSpPr>
          <p:spPr>
            <a:xfrm flipV="1">
              <a:off x="2589833" y="2925050"/>
              <a:ext cx="98777" cy="98254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399" name="Oval 398"/>
            <p:cNvSpPr>
              <a:spLocks noChangeAspect="1"/>
            </p:cNvSpPr>
            <p:nvPr/>
          </p:nvSpPr>
          <p:spPr>
            <a:xfrm flipV="1">
              <a:off x="2929516" y="2920862"/>
              <a:ext cx="98777" cy="98254"/>
            </a:xfrm>
            <a:prstGeom prst="ellipse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400" name="Oval 399"/>
            <p:cNvSpPr>
              <a:spLocks noChangeAspect="1"/>
            </p:cNvSpPr>
            <p:nvPr/>
          </p:nvSpPr>
          <p:spPr>
            <a:xfrm flipV="1">
              <a:off x="2250087" y="2706798"/>
              <a:ext cx="86430" cy="85973"/>
            </a:xfrm>
            <a:prstGeom prst="ellipse">
              <a:avLst/>
            </a:prstGeom>
            <a:noFill/>
            <a:ln w="127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2632313" y="2804473"/>
              <a:ext cx="311673" cy="130789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>
              <a:off x="2293303" y="2792762"/>
              <a:ext cx="650674" cy="142492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>
              <a:off x="2632305" y="2804465"/>
              <a:ext cx="6912" cy="120586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2293303" y="2792762"/>
              <a:ext cx="345914" cy="132290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/>
            <p:nvPr/>
          </p:nvCxnSpPr>
          <p:spPr>
            <a:xfrm flipH="1">
              <a:off x="2300091" y="2804465"/>
              <a:ext cx="332214" cy="105170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2293303" y="2792762"/>
              <a:ext cx="6788" cy="116874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flipH="1">
              <a:off x="1990894" y="2804465"/>
              <a:ext cx="641417" cy="136354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/>
            <p:nvPr/>
          </p:nvCxnSpPr>
          <p:spPr>
            <a:xfrm flipH="1">
              <a:off x="1990885" y="2792771"/>
              <a:ext cx="302416" cy="148057"/>
            </a:xfrm>
            <a:prstGeom prst="straightConnector1">
              <a:avLst/>
            </a:prstGeom>
            <a:ln w="127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Oval 408"/>
            <p:cNvSpPr>
              <a:spLocks noChangeAspect="1"/>
            </p:cNvSpPr>
            <p:nvPr/>
          </p:nvSpPr>
          <p:spPr>
            <a:xfrm flipV="1">
              <a:off x="2589089" y="2718502"/>
              <a:ext cx="86430" cy="85973"/>
            </a:xfrm>
            <a:prstGeom prst="ellipse">
              <a:avLst/>
            </a:prstGeom>
            <a:noFill/>
            <a:ln w="127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Rectangle 409"/>
                <p:cNvSpPr/>
                <p:nvPr/>
              </p:nvSpPr>
              <p:spPr>
                <a:xfrm>
                  <a:off x="1729410" y="3812838"/>
                  <a:ext cx="1455761" cy="123853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79" i="1" dirty="0">
                            <a:latin typeface="Cambria Math" charset="0"/>
                            <a:ea typeface="Menlo" charset="0"/>
                            <a:cs typeface="Menlo" charset="0"/>
                          </a:rPr>
                          <m:t>   </m:t>
                        </m:r>
                      </m:oMath>
                    </m:oMathPara>
                  </a14:m>
                  <a:endParaRPr lang="en-US" sz="1679" dirty="0">
                    <a:latin typeface="Menlo" charset="0"/>
                    <a:ea typeface="Menlo" charset="0"/>
                    <a:cs typeface="Menlo" charset="0"/>
                  </a:endParaRPr>
                </a:p>
              </p:txBody>
            </p:sp>
          </mc:Choice>
          <mc:Fallback xmlns="">
            <p:sp>
              <p:nvSpPr>
                <p:cNvPr id="410" name="Rectangle 4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410" y="3812838"/>
                  <a:ext cx="1455761" cy="1238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18182" b="-386364"/>
                  </a:stretch>
                </a:blipFill>
                <a:ln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" name="TextBox 410"/>
            <p:cNvSpPr txBox="1"/>
            <p:nvPr/>
          </p:nvSpPr>
          <p:spPr>
            <a:xfrm>
              <a:off x="936553" y="4585932"/>
              <a:ext cx="30235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Representation Learning</a:t>
              </a:r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2421424" y="104285"/>
              <a:ext cx="3151854" cy="937269"/>
            </a:xfrm>
            <a:prstGeom prst="roundRect">
              <a:avLst>
                <a:gd name="adj" fmla="val 19529"/>
              </a:avLst>
            </a:prstGeom>
            <a:noFill/>
            <a:ln w="31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37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cxnSp>
          <p:nvCxnSpPr>
            <p:cNvPr id="413" name="Elbow Connector 412"/>
            <p:cNvCxnSpPr/>
            <p:nvPr/>
          </p:nvCxnSpPr>
          <p:spPr>
            <a:xfrm rot="5400000" flipH="1" flipV="1">
              <a:off x="1278569" y="1275401"/>
              <a:ext cx="1836636" cy="4316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4" name="Group 413"/>
            <p:cNvGrpSpPr>
              <a:grpSpLocks noChangeAspect="1"/>
            </p:cNvGrpSpPr>
            <p:nvPr/>
          </p:nvGrpSpPr>
          <p:grpSpPr>
            <a:xfrm>
              <a:off x="3153017" y="1327102"/>
              <a:ext cx="219102" cy="219102"/>
              <a:chOff x="2906365" y="2379059"/>
              <a:chExt cx="144000" cy="144000"/>
            </a:xfrm>
            <a:noFill/>
          </p:grpSpPr>
          <p:sp>
            <p:nvSpPr>
              <p:cNvPr id="415" name="Oval 414"/>
              <p:cNvSpPr/>
              <p:nvPr/>
            </p:nvSpPr>
            <p:spPr>
              <a:xfrm>
                <a:off x="2906365" y="2379059"/>
                <a:ext cx="144000" cy="144000"/>
              </a:xfrm>
              <a:prstGeom prst="ellipse">
                <a:avLst/>
              </a:prstGeom>
              <a:grpFill/>
              <a:ln w="3175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416" name="Straight Connector 415"/>
              <p:cNvCxnSpPr/>
              <p:nvPr/>
            </p:nvCxnSpPr>
            <p:spPr>
              <a:xfrm>
                <a:off x="2927453" y="2400147"/>
                <a:ext cx="101824" cy="101824"/>
              </a:xfrm>
              <a:prstGeom prst="line">
                <a:avLst/>
              </a:prstGeom>
              <a:grpFill/>
              <a:ln w="3175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flipH="1">
                <a:off x="2927453" y="2400147"/>
                <a:ext cx="101824" cy="101824"/>
              </a:xfrm>
              <a:prstGeom prst="line">
                <a:avLst/>
              </a:prstGeom>
              <a:grpFill/>
              <a:ln w="3175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418" name="Straight Arrow Connector 417"/>
            <p:cNvCxnSpPr/>
            <p:nvPr/>
          </p:nvCxnSpPr>
          <p:spPr>
            <a:xfrm flipH="1">
              <a:off x="3267651" y="1035876"/>
              <a:ext cx="0" cy="292136"/>
            </a:xfrm>
            <a:prstGeom prst="straightConnector1">
              <a:avLst/>
            </a:prstGeom>
            <a:ln w="12700">
              <a:solidFill>
                <a:srgbClr val="DC322F"/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 flipV="1">
              <a:off x="2452818" y="5211717"/>
              <a:ext cx="0" cy="280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0" name="Rounded Rectangle 419"/>
            <p:cNvSpPr/>
            <p:nvPr/>
          </p:nvSpPr>
          <p:spPr>
            <a:xfrm>
              <a:off x="1624818" y="5492405"/>
              <a:ext cx="1656000" cy="288000"/>
            </a:xfrm>
            <a:prstGeom prst="roundRect">
              <a:avLst>
                <a:gd name="adj" fmla="val 34163"/>
              </a:avLst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421" name="Rounded Rectangle 420"/>
            <p:cNvSpPr/>
            <p:nvPr/>
          </p:nvSpPr>
          <p:spPr>
            <a:xfrm>
              <a:off x="931228" y="4543076"/>
              <a:ext cx="3047380" cy="82221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422" name="Straight Arrow Connector 421"/>
            <p:cNvCxnSpPr/>
            <p:nvPr/>
          </p:nvCxnSpPr>
          <p:spPr>
            <a:xfrm>
              <a:off x="3276638" y="1565145"/>
              <a:ext cx="0" cy="850974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/>
            <p:nvPr/>
          </p:nvCxnSpPr>
          <p:spPr>
            <a:xfrm>
              <a:off x="3271884" y="4143975"/>
              <a:ext cx="0" cy="396001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4" name="Rounded Rectangle 423"/>
            <p:cNvSpPr/>
            <p:nvPr/>
          </p:nvSpPr>
          <p:spPr>
            <a:xfrm>
              <a:off x="1165710" y="2416119"/>
              <a:ext cx="2578425" cy="1717362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56" dirty="0">
                <a:latin typeface="Courier" charset="0"/>
                <a:ea typeface="Courier" charset="0"/>
                <a:cs typeface="Courier" charset="0"/>
              </a:endParaRPr>
            </a:p>
          </p:txBody>
        </p:sp>
        <p:grpSp>
          <p:nvGrpSpPr>
            <p:cNvPr id="425" name="Group 424"/>
            <p:cNvGrpSpPr/>
            <p:nvPr/>
          </p:nvGrpSpPr>
          <p:grpSpPr>
            <a:xfrm>
              <a:off x="1191329" y="4998158"/>
              <a:ext cx="2558160" cy="216000"/>
              <a:chOff x="778269" y="3591069"/>
              <a:chExt cx="1260970" cy="88893"/>
            </a:xfrm>
            <a:noFill/>
          </p:grpSpPr>
          <p:sp>
            <p:nvSpPr>
              <p:cNvPr id="426" name="Rectangle 425"/>
              <p:cNvSpPr/>
              <p:nvPr/>
            </p:nvSpPr>
            <p:spPr>
              <a:xfrm>
                <a:off x="778269" y="3592349"/>
                <a:ext cx="1260970" cy="86605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427" name="Straight Connector 426"/>
              <p:cNvCxnSpPr/>
              <p:nvPr/>
            </p:nvCxnSpPr>
            <p:spPr>
              <a:xfrm>
                <a:off x="1413749" y="3592359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1324607" y="3591069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1594904" y="3593357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1505762" y="3592194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>
                <a:off x="1767434" y="3593357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1678292" y="3592195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1948589" y="3592195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1859447" y="3593193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1051439" y="3592518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962249" y="3593071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>
                <a:off x="1232594" y="3591228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1143452" y="3592354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867404" y="3592354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40" name="TextBox 439"/>
            <p:cNvSpPr txBox="1"/>
            <p:nvPr/>
          </p:nvSpPr>
          <p:spPr>
            <a:xfrm>
              <a:off x="2373362" y="155880"/>
              <a:ext cx="32715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Prediction loss</a:t>
              </a: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wrt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. the labels </a:t>
              </a: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generated by the teacher</a:t>
              </a:r>
              <a:endParaRPr lang="en-US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441" name="Elbow Connector 440"/>
            <p:cNvCxnSpPr/>
            <p:nvPr/>
          </p:nvCxnSpPr>
          <p:spPr>
            <a:xfrm rot="16200000" flipV="1">
              <a:off x="5092436" y="1058536"/>
              <a:ext cx="1735732" cy="761413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2" name="TextBox 441"/>
            <p:cNvSpPr txBox="1"/>
            <p:nvPr/>
          </p:nvSpPr>
          <p:spPr>
            <a:xfrm>
              <a:off x="4433460" y="4584241"/>
              <a:ext cx="30235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Learned Representations</a:t>
              </a:r>
            </a:p>
          </p:txBody>
        </p:sp>
        <p:sp>
          <p:nvSpPr>
            <p:cNvPr id="443" name="Rounded Rectangle 442"/>
            <p:cNvSpPr/>
            <p:nvPr/>
          </p:nvSpPr>
          <p:spPr>
            <a:xfrm>
              <a:off x="4361940" y="4543077"/>
              <a:ext cx="3047380" cy="822210"/>
            </a:xfrm>
            <a:prstGeom prst="round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4622042" y="4998160"/>
              <a:ext cx="2558160" cy="216000"/>
              <a:chOff x="778269" y="3591069"/>
              <a:chExt cx="1260970" cy="88893"/>
            </a:xfrm>
            <a:noFill/>
          </p:grpSpPr>
          <p:sp>
            <p:nvSpPr>
              <p:cNvPr id="445" name="Rectangle 444"/>
              <p:cNvSpPr/>
              <p:nvPr/>
            </p:nvSpPr>
            <p:spPr>
              <a:xfrm>
                <a:off x="778269" y="3592349"/>
                <a:ext cx="1260970" cy="86605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446" name="Straight Connector 445"/>
              <p:cNvCxnSpPr/>
              <p:nvPr/>
            </p:nvCxnSpPr>
            <p:spPr>
              <a:xfrm>
                <a:off x="1413749" y="3592359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1324607" y="3591069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1594904" y="3593357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1505762" y="3592194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1767434" y="3593357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1678292" y="3592195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1948589" y="3592195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1859447" y="3593193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1051439" y="3592518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962249" y="3593071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1232594" y="3591228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1143452" y="3592354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867404" y="3592354"/>
                <a:ext cx="0" cy="86605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459" name="Straight Arrow Connector 458"/>
            <p:cNvCxnSpPr/>
            <p:nvPr/>
          </p:nvCxnSpPr>
          <p:spPr>
            <a:xfrm flipH="1" flipV="1">
              <a:off x="2457025" y="4140769"/>
              <a:ext cx="4" cy="409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0" name="TextBox 459"/>
            <p:cNvSpPr txBox="1"/>
            <p:nvPr/>
          </p:nvSpPr>
          <p:spPr>
            <a:xfrm>
              <a:off x="4814684" y="2337593"/>
              <a:ext cx="24515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 charset="0"/>
                  <a:ea typeface="Courier" charset="0"/>
                  <a:cs typeface="Courier" charset="0"/>
                </a:rPr>
                <a:t>Teacher</a:t>
              </a:r>
            </a:p>
          </p:txBody>
        </p:sp>
        <p:sp>
          <p:nvSpPr>
            <p:cNvPr id="461" name="Rounded Rectangle 460"/>
            <p:cNvSpPr/>
            <p:nvPr/>
          </p:nvSpPr>
          <p:spPr>
            <a:xfrm>
              <a:off x="4544385" y="2312007"/>
              <a:ext cx="2721850" cy="1490679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56" dirty="0">
                <a:latin typeface="Courier" charset="0"/>
                <a:ea typeface="Courier" charset="0"/>
                <a:cs typeface="Courier" charset="0"/>
              </a:endParaRPr>
            </a:p>
          </p:txBody>
        </p:sp>
        <p:pic>
          <p:nvPicPr>
            <p:cNvPr id="462" name="Picture 4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2176" y="2723029"/>
              <a:ext cx="2406533" cy="818764"/>
            </a:xfrm>
            <a:prstGeom prst="rect">
              <a:avLst/>
            </a:prstGeom>
          </p:spPr>
        </p:pic>
        <p:cxnSp>
          <p:nvCxnSpPr>
            <p:cNvPr id="463" name="Elbow Connector 462"/>
            <p:cNvCxnSpPr/>
            <p:nvPr/>
          </p:nvCxnSpPr>
          <p:spPr>
            <a:xfrm flipV="1">
              <a:off x="3280818" y="5211713"/>
              <a:ext cx="2620304" cy="4246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7" name="Picture 4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533" y="4158071"/>
              <a:ext cx="720510" cy="269282"/>
            </a:xfrm>
            <a:prstGeom prst="rect">
              <a:avLst/>
            </a:prstGeom>
          </p:spPr>
        </p:pic>
        <p:pic>
          <p:nvPicPr>
            <p:cNvPr id="468" name="Picture 4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3828" y="4209562"/>
              <a:ext cx="596786" cy="269282"/>
            </a:xfrm>
            <a:prstGeom prst="rect">
              <a:avLst/>
            </a:prstGeom>
          </p:spPr>
        </p:pic>
        <p:pic>
          <p:nvPicPr>
            <p:cNvPr id="469" name="Picture 46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2695" y="1306528"/>
              <a:ext cx="701323" cy="244802"/>
            </a:xfrm>
            <a:prstGeom prst="rect">
              <a:avLst/>
            </a:prstGeom>
          </p:spPr>
        </p:pic>
        <p:pic>
          <p:nvPicPr>
            <p:cNvPr id="470" name="Picture 46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9440" y="2045569"/>
              <a:ext cx="886578" cy="251417"/>
            </a:xfrm>
            <a:prstGeom prst="rect">
              <a:avLst/>
            </a:prstGeom>
          </p:spPr>
        </p:pic>
        <p:cxnSp>
          <p:nvCxnSpPr>
            <p:cNvPr id="471" name="Straight Arrow Connector 470"/>
            <p:cNvCxnSpPr/>
            <p:nvPr/>
          </p:nvCxnSpPr>
          <p:spPr>
            <a:xfrm flipH="1" flipV="1">
              <a:off x="5166569" y="1613320"/>
              <a:ext cx="9665" cy="699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2" name="Rounded Rectangle 471"/>
            <p:cNvSpPr/>
            <p:nvPr/>
          </p:nvSpPr>
          <p:spPr>
            <a:xfrm>
              <a:off x="4666857" y="1259985"/>
              <a:ext cx="999422" cy="353335"/>
            </a:xfrm>
            <a:prstGeom prst="roundRect">
              <a:avLst>
                <a:gd name="adj" fmla="val 454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473" name="Straight Arrow Connector 472"/>
            <p:cNvCxnSpPr/>
            <p:nvPr/>
          </p:nvCxnSpPr>
          <p:spPr>
            <a:xfrm flipH="1">
              <a:off x="3372119" y="1436653"/>
              <a:ext cx="12947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1421489" y="1715801"/>
            <a:ext cx="1693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urier" charset="0"/>
                <a:ea typeface="Courier" charset="0"/>
                <a:cs typeface="Courier" charset="0"/>
              </a:rPr>
              <a:t>Student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71566-123D-6D4E-BC44-496C5DDB7D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0072" y="5502831"/>
            <a:ext cx="939800" cy="22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4DBBEA-5D0E-1140-8FAC-35B092752A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865" y="2064320"/>
            <a:ext cx="1008000" cy="25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39DF76-F23C-AA42-BF36-783C6EF63F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8032" y="1966890"/>
            <a:ext cx="1008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7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18599</TotalTime>
  <Words>18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Andale Mono</vt:lpstr>
      <vt:lpstr>Arial</vt:lpstr>
      <vt:lpstr>Calibri</vt:lpstr>
      <vt:lpstr>Calibri Light</vt:lpstr>
      <vt:lpstr>Cambria Math</vt:lpstr>
      <vt:lpstr>Courier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Dehghani</dc:creator>
  <cp:lastModifiedBy>Mostafa Dehghani</cp:lastModifiedBy>
  <cp:revision>168</cp:revision>
  <cp:lastPrinted>2019-04-30T22:11:26Z</cp:lastPrinted>
  <dcterms:created xsi:type="dcterms:W3CDTF">2016-12-30T13:13:07Z</dcterms:created>
  <dcterms:modified xsi:type="dcterms:W3CDTF">2019-04-30T22:11:29Z</dcterms:modified>
</cp:coreProperties>
</file>