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 snapToObjects="1">
      <p:cViewPr varScale="1">
        <p:scale>
          <a:sx n="74" d="100"/>
          <a:sy n="74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460E-08A5-4C47-A5C8-14FED61C7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72924-0459-F744-BA73-1C219FA5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E743-0C71-E84B-9A49-B97F211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383A-A31B-6F41-99E4-08F961BA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88D9-D49E-3D48-8213-5A21272C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F053-AEA4-6343-AAE6-71859AE5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7FD57-A312-1643-A301-F1EE4DEA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2CA4-820E-594C-AA2E-0219B4B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88DC-B790-D24B-9BBC-E69FAEB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B299-7610-8A4A-9D14-FA90BE4E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0112F-2C63-F34F-97B8-C3CA366AB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391C9-24AC-4348-AB34-C912E97A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C183-12A3-7640-B67E-44CD47CA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F170-8595-F442-A796-D136786D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D7BA-7575-5D49-AD26-68F0F3F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07D5-D58E-4D4A-8FD4-8B20DA82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21A9-FBC7-9C47-86C1-F6613B45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5019-E331-AD4C-973C-01C0E5CA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FC14-9605-4545-A1B9-0E41E8A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2425-F050-9C47-B943-9A9D58F0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C4B5-13B9-E24F-B688-3E7C8704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D186-2AE0-484E-9160-85F7184B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04250-1A17-6542-91A4-9C36D937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2A70-BE94-F34F-B427-8D3DCD48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7D9D-98B3-884B-B33D-1C3434E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81-4105-A941-BD8E-B4DDDC26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EAD9-4049-3246-A9FC-0788FBCFF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C67DA-4853-CF4E-94FF-220197E87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71868-CAD9-2049-86AD-72733A27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B9C6B-BA69-8C41-A657-EE7F521F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528A7-5CB0-A54C-8360-2BF7DFCE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D575-664A-8040-AA87-5D7E155F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97AD-126F-2B4A-AD48-64E0EE3B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F6419-9D6D-0D44-9B9C-8E95D1FB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92C8A-384B-6D43-A14A-939406D57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AAC91-CB84-9F45-9A03-C698962E3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3A177-838E-A34C-950C-FC944DE4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9DD02-BFBF-F349-B5FC-0C3B13F4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5E32F-3F4E-BC47-AD8E-2D4B5404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F412-84AD-E640-859F-591AF3E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8EB71-860D-4C42-99F0-0C07CCD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508A8-92C5-CF45-8DD6-5E8795BB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07621-10BE-0A4E-A88A-043B491A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49A42-B7ED-E94E-B18F-DE899A9A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3F0E3-52CB-FB47-A9B6-B6C7C5CE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158B-7213-2543-94BA-6FAD4453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F9EE-D119-D945-9685-D6DC3916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99C5-397E-B740-916A-4C77ABCE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FC09-D73E-CD48-AB85-A651FDFB9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3B7D-D82A-3943-A0AE-C786F92A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A9AD-75FE-A944-AAE3-B58E8B2D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9A08B-011A-0B45-887F-A3C41A31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7A2-C564-BA4D-A7EB-03AE24E4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3BEB-6243-D347-A994-20054A0AB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AD324-AE1F-7740-83E8-99B7E99B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73D6-1738-D54F-966C-DB92B491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3172-24D4-5842-AD70-95DEF52B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7D623-4479-6D48-86F9-DDCBAED3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96BE7-B688-0F45-A275-2545B6C0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8C85F-7FB3-2B45-9F0D-756ABBCD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6C3-8C30-1B4E-9807-443E7952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2C1B-514E-3B44-ABC6-786DA5826DB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0ACC-7419-9B44-A604-9ED121ADE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5D67-F0D8-9046-AA5E-CF64248A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1FF3-8092-4D49-A98E-AFF48F3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DED2AE9-F500-BD42-9B49-E5647D60FA3C}"/>
              </a:ext>
            </a:extLst>
          </p:cNvPr>
          <p:cNvSpPr/>
          <p:nvPr/>
        </p:nvSpPr>
        <p:spPr>
          <a:xfrm rot="18857913">
            <a:off x="7422179" y="1919780"/>
            <a:ext cx="760337" cy="24917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6A1FBA-F3BB-8549-A98F-DC9D2C6A3E4E}"/>
              </a:ext>
            </a:extLst>
          </p:cNvPr>
          <p:cNvSpPr/>
          <p:nvPr/>
        </p:nvSpPr>
        <p:spPr>
          <a:xfrm>
            <a:off x="965102" y="2159424"/>
            <a:ext cx="760337" cy="1966342"/>
          </a:xfrm>
          <a:prstGeom prst="roundRect">
            <a:avLst>
              <a:gd name="adj" fmla="val 47962"/>
            </a:avLst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9222C1C-5F3B-AE4E-9042-92F04C1BE849}"/>
              </a:ext>
            </a:extLst>
          </p:cNvPr>
          <p:cNvSpPr/>
          <p:nvPr/>
        </p:nvSpPr>
        <p:spPr>
          <a:xfrm rot="2700000">
            <a:off x="1584801" y="1894945"/>
            <a:ext cx="760337" cy="24917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4AAF1C-A296-0444-9811-F8961DBD7FA3}"/>
              </a:ext>
            </a:extLst>
          </p:cNvPr>
          <p:cNvSpPr>
            <a:spLocks noChangeAspect="1"/>
          </p:cNvSpPr>
          <p:nvPr/>
        </p:nvSpPr>
        <p:spPr>
          <a:xfrm>
            <a:off x="1201270" y="233911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715238-531F-1A42-9143-19D6912A194B}"/>
              </a:ext>
            </a:extLst>
          </p:cNvPr>
          <p:cNvSpPr>
            <a:spLocks noChangeAspect="1"/>
          </p:cNvSpPr>
          <p:nvPr/>
        </p:nvSpPr>
        <p:spPr>
          <a:xfrm>
            <a:off x="1201270" y="3679772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287245-24BA-1647-8051-B570C33631D9}"/>
              </a:ext>
            </a:extLst>
          </p:cNvPr>
          <p:cNvSpPr>
            <a:spLocks noChangeAspect="1"/>
          </p:cNvSpPr>
          <p:nvPr/>
        </p:nvSpPr>
        <p:spPr>
          <a:xfrm>
            <a:off x="2368811" y="2413203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2DF78-EE4E-5E48-837C-E99C20DC9EC0}"/>
              </a:ext>
            </a:extLst>
          </p:cNvPr>
          <p:cNvSpPr>
            <a:spLocks noChangeAspect="1"/>
          </p:cNvSpPr>
          <p:nvPr/>
        </p:nvSpPr>
        <p:spPr>
          <a:xfrm>
            <a:off x="2368811" y="364273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8A496-BD42-EE48-BDB8-4DC26402D847}"/>
              </a:ext>
            </a:extLst>
          </p:cNvPr>
          <p:cNvSpPr txBox="1"/>
          <p:nvPr/>
        </p:nvSpPr>
        <p:spPr>
          <a:xfrm>
            <a:off x="998453" y="41187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noisy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8F29F-DF65-C04D-8B7F-7CE112A42E05}"/>
              </a:ext>
            </a:extLst>
          </p:cNvPr>
          <p:cNvSpPr txBox="1"/>
          <p:nvPr/>
        </p:nvSpPr>
        <p:spPr>
          <a:xfrm>
            <a:off x="2099738" y="411874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limited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FE307-E2B1-314A-B6AE-8539C4BB8EAC}"/>
              </a:ext>
            </a:extLst>
          </p:cNvPr>
          <p:cNvSpPr txBox="1"/>
          <p:nvPr/>
        </p:nvSpPr>
        <p:spPr>
          <a:xfrm>
            <a:off x="876224" y="17950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E6635-7A01-8944-A171-40468BC4411F}"/>
              </a:ext>
            </a:extLst>
          </p:cNvPr>
          <p:cNvSpPr txBox="1"/>
          <p:nvPr/>
        </p:nvSpPr>
        <p:spPr>
          <a:xfrm>
            <a:off x="2178720" y="178533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labels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07A721F-CF9D-F342-B4C1-869A2271FDE0}"/>
              </a:ext>
            </a:extLst>
          </p:cNvPr>
          <p:cNvSpPr/>
          <p:nvPr/>
        </p:nvSpPr>
        <p:spPr>
          <a:xfrm rot="2700000">
            <a:off x="4432712" y="1912200"/>
            <a:ext cx="760337" cy="24917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2B1C41-FABE-2640-A524-124AD552B317}"/>
              </a:ext>
            </a:extLst>
          </p:cNvPr>
          <p:cNvSpPr>
            <a:spLocks noChangeAspect="1"/>
          </p:cNvSpPr>
          <p:nvPr/>
        </p:nvSpPr>
        <p:spPr>
          <a:xfrm>
            <a:off x="4050937" y="2413205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47D7B8-E773-AB47-91EF-8AEF5AF877D7}"/>
              </a:ext>
            </a:extLst>
          </p:cNvPr>
          <p:cNvSpPr>
            <a:spLocks noChangeAspect="1"/>
          </p:cNvSpPr>
          <p:nvPr/>
        </p:nvSpPr>
        <p:spPr>
          <a:xfrm>
            <a:off x="4050937" y="363240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3CBFD5-6B4B-1848-A12E-D4D5F4AE6ACA}"/>
              </a:ext>
            </a:extLst>
          </p:cNvPr>
          <p:cNvSpPr>
            <a:spLocks noChangeAspect="1"/>
          </p:cNvSpPr>
          <p:nvPr/>
        </p:nvSpPr>
        <p:spPr>
          <a:xfrm>
            <a:off x="5233975" y="2413205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AF1531-6F61-3547-B2B8-06FEE57EEB3A}"/>
              </a:ext>
            </a:extLst>
          </p:cNvPr>
          <p:cNvSpPr>
            <a:spLocks noChangeAspect="1"/>
          </p:cNvSpPr>
          <p:nvPr/>
        </p:nvSpPr>
        <p:spPr>
          <a:xfrm>
            <a:off x="5233975" y="364273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B33296-0468-1343-87DA-060D76B0368D}"/>
              </a:ext>
            </a:extLst>
          </p:cNvPr>
          <p:cNvSpPr txBox="1"/>
          <p:nvPr/>
        </p:nvSpPr>
        <p:spPr>
          <a:xfrm>
            <a:off x="3863617" y="411874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noisy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B603E6-705F-9047-9E0E-3DAC3624215A}"/>
              </a:ext>
            </a:extLst>
          </p:cNvPr>
          <p:cNvSpPr txBox="1"/>
          <p:nvPr/>
        </p:nvSpPr>
        <p:spPr>
          <a:xfrm>
            <a:off x="4964902" y="411874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limited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58C39-5801-CE46-8256-EAEEF19E0594}"/>
              </a:ext>
            </a:extLst>
          </p:cNvPr>
          <p:cNvSpPr txBox="1"/>
          <p:nvPr/>
        </p:nvSpPr>
        <p:spPr>
          <a:xfrm>
            <a:off x="3713267" y="1845537"/>
            <a:ext cx="93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features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971347-7EE4-5F4A-933A-9897B6B71693}"/>
              </a:ext>
            </a:extLst>
          </p:cNvPr>
          <p:cNvSpPr txBox="1"/>
          <p:nvPr/>
        </p:nvSpPr>
        <p:spPr>
          <a:xfrm>
            <a:off x="5060290" y="181391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labels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586434A-E794-E94C-98ED-AAC58158FEED}"/>
              </a:ext>
            </a:extLst>
          </p:cNvPr>
          <p:cNvSpPr/>
          <p:nvPr/>
        </p:nvSpPr>
        <p:spPr>
          <a:xfrm>
            <a:off x="8010178" y="2167006"/>
            <a:ext cx="760337" cy="1966342"/>
          </a:xfrm>
          <a:prstGeom prst="roundRect">
            <a:avLst>
              <a:gd name="adj" fmla="val 47962"/>
            </a:avLst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97BD558-76F0-654A-A261-0325B1C9FB0D}"/>
              </a:ext>
            </a:extLst>
          </p:cNvPr>
          <p:cNvSpPr>
            <a:spLocks noChangeAspect="1"/>
          </p:cNvSpPr>
          <p:nvPr/>
        </p:nvSpPr>
        <p:spPr>
          <a:xfrm>
            <a:off x="7040404" y="2420785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B1CF91A-F33A-8C4B-A6F6-5831393E5047}"/>
              </a:ext>
            </a:extLst>
          </p:cNvPr>
          <p:cNvSpPr>
            <a:spLocks noChangeAspect="1"/>
          </p:cNvSpPr>
          <p:nvPr/>
        </p:nvSpPr>
        <p:spPr>
          <a:xfrm>
            <a:off x="7040404" y="363998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645B73C-C5DE-CA40-82F3-1C90943E66D0}"/>
              </a:ext>
            </a:extLst>
          </p:cNvPr>
          <p:cNvSpPr>
            <a:spLocks noChangeAspect="1"/>
          </p:cNvSpPr>
          <p:nvPr/>
        </p:nvSpPr>
        <p:spPr>
          <a:xfrm>
            <a:off x="8246346" y="233911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D5970A8-E20E-B34F-AD42-6D82AEEA0A81}"/>
              </a:ext>
            </a:extLst>
          </p:cNvPr>
          <p:cNvSpPr>
            <a:spLocks noChangeAspect="1"/>
          </p:cNvSpPr>
          <p:nvPr/>
        </p:nvSpPr>
        <p:spPr>
          <a:xfrm>
            <a:off x="8246346" y="362042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 Display O" panose="02000503000000000000" pitchFamily="2" charset="0"/>
              <a:ea typeface="Linux Libertine Display O" panose="02000503000000000000" pitchFamily="2" charset="0"/>
              <a:cs typeface="Linux Libertine Display O" panose="02000503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BCADD6-99FD-EC4F-894C-7EAE2392AAAD}"/>
              </a:ext>
            </a:extLst>
          </p:cNvPr>
          <p:cNvSpPr txBox="1"/>
          <p:nvPr/>
        </p:nvSpPr>
        <p:spPr>
          <a:xfrm>
            <a:off x="6892753" y="411597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noisy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7BAC35-1453-3F4F-BF58-26AEF9F87920}"/>
              </a:ext>
            </a:extLst>
          </p:cNvPr>
          <p:cNvSpPr txBox="1"/>
          <p:nvPr/>
        </p:nvSpPr>
        <p:spPr>
          <a:xfrm>
            <a:off x="7978212" y="411597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limited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649BF3-8A78-F749-B00D-5473700A9CCD}"/>
              </a:ext>
            </a:extLst>
          </p:cNvPr>
          <p:cNvSpPr txBox="1"/>
          <p:nvPr/>
        </p:nvSpPr>
        <p:spPr>
          <a:xfrm>
            <a:off x="6726586" y="18063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features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FFE686-0F2C-BD4D-A5AA-EC42B7378A1B}"/>
              </a:ext>
            </a:extLst>
          </p:cNvPr>
          <p:cNvSpPr txBox="1"/>
          <p:nvPr/>
        </p:nvSpPr>
        <p:spPr>
          <a:xfrm>
            <a:off x="8039929" y="181391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Linux Libertine Display O" panose="02000503000000000000" pitchFamily="2" charset="0"/>
                <a:ea typeface="Linux Libertine Display O" panose="02000503000000000000" pitchFamily="2" charset="0"/>
                <a:cs typeface="Linux Libertine Display O" panose="02000503000000000000" pitchFamily="2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00526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 Display 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Dehghani</dc:creator>
  <cp:lastModifiedBy>Mostafa Dehghani</cp:lastModifiedBy>
  <cp:revision>8</cp:revision>
  <dcterms:created xsi:type="dcterms:W3CDTF">2019-03-29T11:26:43Z</dcterms:created>
  <dcterms:modified xsi:type="dcterms:W3CDTF">2019-03-31T12:52:15Z</dcterms:modified>
</cp:coreProperties>
</file>