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4.jpg" ContentType="image/png"/>
  <Override PartName="/ppt/media/image1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3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CB25AF8-352A-4EEE-94ED-A366314EB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1E9E70A5-53B6-4433-B001-CBBE29A50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3F31473-75B5-4E5C-AD96-63AFE663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4AD-1470-4445-908C-3F382F772E6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B901AFE-61B0-4BDB-A963-4FF7158F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8C153CD-21D9-4062-B1E8-7A6C3355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37DE-5BC4-45F6-8817-4A63A9A26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5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4251F35-D974-4B0C-93E3-0D9968AA7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7255B94A-6F09-487E-B37C-4AA7E145F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293407B-127F-46F8-8928-5CF7521F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4AD-1470-4445-908C-3F382F772E6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C21E4C0-C5FF-4511-8154-47174E2D0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808DAE6F-338D-4048-A545-EE7E965F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37DE-5BC4-45F6-8817-4A63A9A26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2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1352835B-818B-4898-8DE1-F2D0FED71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8E443B94-E990-46BD-B075-A47438968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FC9D2FB-CFB2-4E8F-98E4-4E59D342B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4AD-1470-4445-908C-3F382F772E6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2AFAEFF-9304-402C-9FB2-9AC60016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8A5F9626-C351-42E7-9147-9C4F90D2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37DE-5BC4-45F6-8817-4A63A9A26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5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B775F70-C8C4-482D-A38E-BC127C3F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DD85F17-F6D1-4E1A-A70B-780962025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FCB3CDF-DF1B-4FF4-B364-6EB4746C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4AD-1470-4445-908C-3F382F772E6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4577497-D188-4AE8-9B97-71C4819D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EA661A9-A316-444A-9E5D-AFFD99CB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37DE-5BC4-45F6-8817-4A63A9A26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E660A78-6FC1-4AC5-9846-ACFD2675D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5BD9BB82-B975-4721-A590-A4A6DA948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9C82274-E637-4177-87C6-7A14F76B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4AD-1470-4445-908C-3F382F772E6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F069E86-97DA-4B5C-9CBE-DD3B60FE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D050662D-EFA5-43E9-B025-B7F525FC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37DE-5BC4-45F6-8817-4A63A9A26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5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56130EE-A32B-4F8B-A57B-98D6694B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8289849-344F-429F-ABA6-82FA0D41D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F2DC652B-C00C-4BF3-A747-7DE410E38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25A1465A-FE17-4220-A8A1-11D2AE13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4AD-1470-4445-908C-3F382F772E6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0052C2CA-D3C8-41EE-8C23-125871DA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9B66FE3C-735E-4FF1-84B4-21DEE651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37DE-5BC4-45F6-8817-4A63A9A26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4F85DD0-5FA7-4BE3-B4E0-EC3181FE4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81A831D6-609D-4171-A2B1-A5BC4585D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6C3C0C0A-BDE8-435C-9DC4-A1E4FA713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CB5B66FB-F033-43B4-8433-01ECA2B7F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58C74552-7D72-45A2-A096-8FEA44CC2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69DB4E65-3A6D-43B1-B91A-1A471800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4AD-1470-4445-908C-3F382F772E6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7D3707F1-731B-45C1-A25C-DFDF34FC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4E497314-22F1-4C10-BF0C-1F49EBAB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37DE-5BC4-45F6-8817-4A63A9A26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0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D9D7AC2-E781-4675-AE4A-D78676A4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F5669D86-5A00-405B-AA5E-92710BC5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4AD-1470-4445-908C-3F382F772E6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B7588F48-1696-4847-B7A4-8DD6DE37D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CC6A3973-DE4D-4B41-BC9A-019B600D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37DE-5BC4-45F6-8817-4A63A9A26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4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C9B2DA0D-28EF-4025-9530-52163C9D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4AD-1470-4445-908C-3F382F772E6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2A1E46EA-E715-4F9C-BD58-70527936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372B8DAD-E547-4E1A-9356-34C726DD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37DE-5BC4-45F6-8817-4A63A9A26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4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66E458A-A2C4-476A-9D34-F46227965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C84CA78-6C85-4805-8FE3-ECCF6562E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13D4CCC2-FB8D-43C4-95E6-B8737765C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F05C8B32-5263-474A-9C46-9DA897EB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4AD-1470-4445-908C-3F382F772E6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B68B1382-3E17-47B0-BC37-D8C6B313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7303F96F-AE9C-4B55-B55C-2A50CA0A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37DE-5BC4-45F6-8817-4A63A9A26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81670F1-9021-4A04-8E36-5EF92FE6F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D20EB714-703A-44DE-8C44-E17D98828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7ECBD497-5BB8-4FA4-B7B3-F85E9A55E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28D318EF-058F-429E-A091-0E54DE17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24AD-1470-4445-908C-3F382F772E6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51E9F5FD-90CF-4A65-9410-8798AF71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5F56C08D-72DB-4464-B3F0-8AF914DE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37DE-5BC4-45F6-8817-4A63A9A26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9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E0F88748-A3ED-46B5-8686-65AD55CB0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6808EC51-355C-4C78-8073-EC3541AD0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E4E760C-2F0B-468F-8B42-6C08974C0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924AD-1470-4445-908C-3F382F772E68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B9BAC27-589E-4D06-9C37-F5BFE0D21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7B59991-7195-48F8-8585-718FDFDA0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C37DE-5BC4-45F6-8817-4A63A9A26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5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alla.sa/alghina/DYPaeD" TargetMode="External"/><Relationship Id="rId2" Type="http://schemas.openxmlformats.org/officeDocument/2006/relationships/hyperlink" Target="https://www.alshiaka.com/size-selector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DA5A0321-6B64-4B90-A8B7-46C853877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rtl="0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ثياب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رجالية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و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بشوت</a:t>
            </a:r>
            <a:r>
              <a:rPr lang="ar-EG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  <a:hlinkClick r:id="rId2"/>
              </a:rPr>
              <a:t>https://www.alshiaka.com/size-selector.html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  <a:hlinkClick r:id="rId3"/>
              </a:rPr>
              <a:t>https://salla.sa/alghina/DYPaeD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36A3BBFB-B82A-4ED4-9903-A09A0DE23B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621" t="21904" r="18037" b="12403"/>
          <a:stretch/>
        </p:blipFill>
        <p:spPr>
          <a:xfrm>
            <a:off x="5153822" y="1490712"/>
            <a:ext cx="6553545" cy="388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1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395224D-D0A8-4727-AC17-C022BA56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اثواب</a:t>
            </a:r>
            <a:endParaRPr lang="en-US" dirty="0"/>
          </a:p>
        </p:txBody>
      </p:sp>
      <p:pic>
        <p:nvPicPr>
          <p:cNvPr id="5" name="عنصر نائب للمحتوى 4" descr="صورة تحتوي على ثياب&#10;&#10;تم إنشاء الوصف تلقائياً">
            <a:extLst>
              <a:ext uri="{FF2B5EF4-FFF2-40B4-BE49-F238E27FC236}">
                <a16:creationId xmlns:a16="http://schemas.microsoft.com/office/drawing/2014/main" id="{2A5F168F-1458-43E4-BC10-4E28CF821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863" y="148155"/>
            <a:ext cx="2591907" cy="3887860"/>
          </a:xfrm>
        </p:spPr>
      </p:pic>
      <p:pic>
        <p:nvPicPr>
          <p:cNvPr id="7" name="صورة 6" descr="صورة تحتوي على ثياب, شخص, رجل, بدلة&#10;&#10;تم إنشاء الوصف تلقائياً">
            <a:extLst>
              <a:ext uri="{FF2B5EF4-FFF2-40B4-BE49-F238E27FC236}">
                <a16:creationId xmlns:a16="http://schemas.microsoft.com/office/drawing/2014/main" id="{875F3BCF-7B2E-4CF1-8F68-898F3CDCD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72" y="365125"/>
            <a:ext cx="2447260" cy="3670890"/>
          </a:xfrm>
          <a:prstGeom prst="rect">
            <a:avLst/>
          </a:prstGeom>
        </p:spPr>
      </p:pic>
      <p:pic>
        <p:nvPicPr>
          <p:cNvPr id="9" name="صورة 8" descr="صورة تحتوي على ثياب, رجل, يلبس&#10;&#10;تم إنشاء الوصف تلقائياً">
            <a:extLst>
              <a:ext uri="{FF2B5EF4-FFF2-40B4-BE49-F238E27FC236}">
                <a16:creationId xmlns:a16="http://schemas.microsoft.com/office/drawing/2014/main" id="{6770328F-5D53-4E7B-BE0E-2F10CC9DD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69" y="148155"/>
            <a:ext cx="2591907" cy="3887860"/>
          </a:xfrm>
          <a:prstGeom prst="rect">
            <a:avLst/>
          </a:prstGeom>
        </p:spPr>
      </p:pic>
      <p:sp>
        <p:nvSpPr>
          <p:cNvPr id="15" name="مربع نص 14">
            <a:extLst>
              <a:ext uri="{FF2B5EF4-FFF2-40B4-BE49-F238E27FC236}">
                <a16:creationId xmlns:a16="http://schemas.microsoft.com/office/drawing/2014/main" id="{F47E2123-3418-4B7D-8CA7-92D360DF7B35}"/>
              </a:ext>
            </a:extLst>
          </p:cNvPr>
          <p:cNvSpPr txBox="1"/>
          <p:nvPr/>
        </p:nvSpPr>
        <p:spPr>
          <a:xfrm>
            <a:off x="612559" y="4521926"/>
            <a:ext cx="15092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Color:</a:t>
            </a:r>
            <a:r>
              <a:rPr lang="ar-EG" dirty="0"/>
              <a:t> </a:t>
            </a:r>
            <a:r>
              <a:rPr lang="en-US" dirty="0"/>
              <a:t>black</a:t>
            </a:r>
          </a:p>
          <a:p>
            <a:pPr algn="l" rtl="0"/>
            <a:r>
              <a:rPr lang="en-US" dirty="0"/>
              <a:t>Sleeves: Plain</a:t>
            </a:r>
          </a:p>
          <a:p>
            <a:pPr algn="l" rtl="0"/>
            <a:r>
              <a:rPr lang="en-US" dirty="0"/>
              <a:t>Chest area: hidden zipper</a:t>
            </a:r>
            <a:endParaRPr lang="ar-EG" dirty="0"/>
          </a:p>
          <a:p>
            <a:pPr algn="l" rtl="0"/>
            <a:r>
              <a:rPr lang="en-US" dirty="0"/>
              <a:t>Fabric:</a:t>
            </a:r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9C751FD6-BFA5-4555-A99E-823D8B9958A0}"/>
              </a:ext>
            </a:extLst>
          </p:cNvPr>
          <p:cNvSpPr txBox="1"/>
          <p:nvPr/>
        </p:nvSpPr>
        <p:spPr>
          <a:xfrm>
            <a:off x="6600002" y="4261862"/>
            <a:ext cx="213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Sleeves: cuff</a:t>
            </a:r>
          </a:p>
          <a:p>
            <a:pPr algn="l" rtl="0"/>
            <a:r>
              <a:rPr lang="en-US" dirty="0"/>
              <a:t>Chest area: zipper</a:t>
            </a:r>
          </a:p>
          <a:p>
            <a:pPr algn="l" rtl="0"/>
            <a:r>
              <a:rPr lang="en-US" dirty="0"/>
              <a:t>the color is white</a:t>
            </a:r>
          </a:p>
          <a:p>
            <a:pPr algn="l" rtl="0"/>
            <a:r>
              <a:rPr lang="en-US" dirty="0"/>
              <a:t>Fabric: Spun Canvas</a:t>
            </a:r>
          </a:p>
        </p:txBody>
      </p: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5E3EE04C-D68D-43A6-84A6-C4D8FC329F26}"/>
              </a:ext>
            </a:extLst>
          </p:cNvPr>
          <p:cNvSpPr txBox="1"/>
          <p:nvPr/>
        </p:nvSpPr>
        <p:spPr>
          <a:xfrm>
            <a:off x="3510863" y="4394447"/>
            <a:ext cx="2410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Sleeves: cuff</a:t>
            </a:r>
          </a:p>
          <a:p>
            <a:pPr algn="l" rtl="0"/>
            <a:r>
              <a:rPr lang="en-US" dirty="0"/>
              <a:t>Chest area: buttons</a:t>
            </a:r>
          </a:p>
          <a:p>
            <a:pPr algn="l" rtl="0"/>
            <a:r>
              <a:rPr lang="en-US" dirty="0"/>
              <a:t>Color: Gray</a:t>
            </a:r>
          </a:p>
          <a:p>
            <a:pPr algn="l" rtl="0"/>
            <a:r>
              <a:rPr lang="en-US" dirty="0"/>
              <a:t>Fabric: Spun Canvas</a:t>
            </a:r>
          </a:p>
        </p:txBody>
      </p:sp>
    </p:spTree>
    <p:extLst>
      <p:ext uri="{BB962C8B-B14F-4D97-AF65-F5344CB8AC3E}">
        <p14:creationId xmlns:p14="http://schemas.microsoft.com/office/powerpoint/2010/main" val="422800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6C9F198-1BCB-4EAA-B816-1A352796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بيجامات</a:t>
            </a:r>
            <a:endParaRPr lang="en-US" dirty="0"/>
          </a:p>
        </p:txBody>
      </p:sp>
      <p:pic>
        <p:nvPicPr>
          <p:cNvPr id="5" name="عنصر نائب للمحتوى 4" descr="صورة تحتوي على بنطلون&#10;&#10;تم إنشاء الوصف تلقائياً">
            <a:extLst>
              <a:ext uri="{FF2B5EF4-FFF2-40B4-BE49-F238E27FC236}">
                <a16:creationId xmlns:a16="http://schemas.microsoft.com/office/drawing/2014/main" id="{DFD86FBF-CB10-4662-8538-0C465784E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605" y="0"/>
            <a:ext cx="2900892" cy="4351338"/>
          </a:xfr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D1EC3C8D-0464-4682-94BF-18C371059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58" y="0"/>
            <a:ext cx="2792818" cy="4189227"/>
          </a:xfrm>
          <a:prstGeom prst="rect">
            <a:avLst/>
          </a:prstGeom>
        </p:spPr>
      </p:pic>
      <p:pic>
        <p:nvPicPr>
          <p:cNvPr id="9" name="صورة 8" descr="صورة تحتوي على شخص, ثابت, بنطلون&#10;&#10;تم إنشاء الوصف تلقائياً">
            <a:extLst>
              <a:ext uri="{FF2B5EF4-FFF2-40B4-BE49-F238E27FC236}">
                <a16:creationId xmlns:a16="http://schemas.microsoft.com/office/drawing/2014/main" id="{E617A092-1E6F-4386-99F3-EF27BB45B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453" y="0"/>
            <a:ext cx="2900892" cy="4351338"/>
          </a:xfrm>
          <a:prstGeom prst="rect">
            <a:avLst/>
          </a:prstGeom>
        </p:spPr>
      </p:pic>
      <p:sp>
        <p:nvSpPr>
          <p:cNvPr id="10" name="مربع نص 9">
            <a:extLst>
              <a:ext uri="{FF2B5EF4-FFF2-40B4-BE49-F238E27FC236}">
                <a16:creationId xmlns:a16="http://schemas.microsoft.com/office/drawing/2014/main" id="{815D05DC-3F0B-4207-9BE2-9B5B11D6FB64}"/>
              </a:ext>
            </a:extLst>
          </p:cNvPr>
          <p:cNvSpPr txBox="1"/>
          <p:nvPr/>
        </p:nvSpPr>
        <p:spPr>
          <a:xfrm>
            <a:off x="4318247" y="4531797"/>
            <a:ext cx="2375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Color: white, blue</a:t>
            </a:r>
          </a:p>
          <a:p>
            <a:pPr algn="l" rtl="0"/>
            <a:r>
              <a:rPr lang="en-US" dirty="0"/>
              <a:t>Fabric: Cotton</a:t>
            </a: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AB4F5F10-6D43-4C7B-9E1B-0BEA44A94BA4}"/>
              </a:ext>
            </a:extLst>
          </p:cNvPr>
          <p:cNvSpPr txBox="1"/>
          <p:nvPr/>
        </p:nvSpPr>
        <p:spPr>
          <a:xfrm>
            <a:off x="7133140" y="4669042"/>
            <a:ext cx="2375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Color: gray, black</a:t>
            </a:r>
          </a:p>
          <a:p>
            <a:pPr algn="l" rtl="0"/>
            <a:r>
              <a:rPr lang="en-US" dirty="0"/>
              <a:t>Fabric: Cotton</a:t>
            </a: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252BAA31-7463-4B0D-957E-6D3A446646FE}"/>
              </a:ext>
            </a:extLst>
          </p:cNvPr>
          <p:cNvSpPr txBox="1"/>
          <p:nvPr/>
        </p:nvSpPr>
        <p:spPr>
          <a:xfrm>
            <a:off x="628132" y="4334647"/>
            <a:ext cx="2375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Color: white, blue</a:t>
            </a:r>
          </a:p>
          <a:p>
            <a:pPr algn="l" rtl="0"/>
            <a:r>
              <a:rPr lang="en-US" dirty="0"/>
              <a:t>Fabric: Cotton</a:t>
            </a:r>
          </a:p>
        </p:txBody>
      </p:sp>
    </p:spTree>
    <p:extLst>
      <p:ext uri="{BB962C8B-B14F-4D97-AF65-F5344CB8AC3E}">
        <p14:creationId xmlns:p14="http://schemas.microsoft.com/office/powerpoint/2010/main" val="191715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922D562-5B71-4FAC-91B2-55BD638A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بشت</a:t>
            </a:r>
            <a:endParaRPr lang="en-US" dirty="0"/>
          </a:p>
        </p:txBody>
      </p:sp>
      <p:pic>
        <p:nvPicPr>
          <p:cNvPr id="5" name="عنصر نائب للمحتوى 4" descr="صورة تحتوي على شخص, معطف طويل, يلبس, ملابس&#10;&#10;تم إنشاء الوصف تلقائياً">
            <a:extLst>
              <a:ext uri="{FF2B5EF4-FFF2-40B4-BE49-F238E27FC236}">
                <a16:creationId xmlns:a16="http://schemas.microsoft.com/office/drawing/2014/main" id="{9EB2A3FA-BC96-468D-BE3D-D6F00E923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1" y="0"/>
            <a:ext cx="3263503" cy="4351338"/>
          </a:xfrm>
        </p:spPr>
      </p:pic>
      <p:pic>
        <p:nvPicPr>
          <p:cNvPr id="7" name="صورة 6" descr="صورة تحتوي على شخص, يرتدي, يلبس&#10;&#10;تم إنشاء الوصف تلقائياً">
            <a:extLst>
              <a:ext uri="{FF2B5EF4-FFF2-40B4-BE49-F238E27FC236}">
                <a16:creationId xmlns:a16="http://schemas.microsoft.com/office/drawing/2014/main" id="{952A7EBA-B123-489B-AA64-55824F053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966" y="0"/>
            <a:ext cx="3333307" cy="4444409"/>
          </a:xfrm>
          <a:prstGeom prst="rect">
            <a:avLst/>
          </a:prstGeom>
        </p:spPr>
      </p:pic>
      <p:pic>
        <p:nvPicPr>
          <p:cNvPr id="9" name="صورة 8" descr="صورة تحتوي على شخص, يرتدي, يلبس&#10;&#10;تم إنشاء الوصف تلقائياً">
            <a:extLst>
              <a:ext uri="{FF2B5EF4-FFF2-40B4-BE49-F238E27FC236}">
                <a16:creationId xmlns:a16="http://schemas.microsoft.com/office/drawing/2014/main" id="{7C618AE6-C866-46B9-833A-6A44AE6553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865" y="-1"/>
            <a:ext cx="3333307" cy="4444409"/>
          </a:xfrm>
          <a:prstGeom prst="rect">
            <a:avLst/>
          </a:prstGeom>
        </p:spPr>
      </p:pic>
      <p:sp>
        <p:nvSpPr>
          <p:cNvPr id="10" name="مربع نص 9">
            <a:extLst>
              <a:ext uri="{FF2B5EF4-FFF2-40B4-BE49-F238E27FC236}">
                <a16:creationId xmlns:a16="http://schemas.microsoft.com/office/drawing/2014/main" id="{CBA4F23C-14E0-4BBB-9253-B759A00A503F}"/>
              </a:ext>
            </a:extLst>
          </p:cNvPr>
          <p:cNvSpPr txBox="1"/>
          <p:nvPr/>
        </p:nvSpPr>
        <p:spPr>
          <a:xfrm>
            <a:off x="7093258" y="4793942"/>
            <a:ext cx="2601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Color: Dark blue</a:t>
            </a:r>
          </a:p>
          <a:p>
            <a:pPr algn="l" rtl="0"/>
            <a:r>
              <a:rPr lang="en-US" dirty="0"/>
              <a:t> Fabric: 100% German cane wool Japanese fabric</a:t>
            </a: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A291AC76-C2CD-407C-9BE4-08C363A5A245}"/>
              </a:ext>
            </a:extLst>
          </p:cNvPr>
          <p:cNvSpPr txBox="1"/>
          <p:nvPr/>
        </p:nvSpPr>
        <p:spPr>
          <a:xfrm>
            <a:off x="4031942" y="4724401"/>
            <a:ext cx="2601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Color: Dark Olive</a:t>
            </a:r>
          </a:p>
          <a:p>
            <a:pPr algn="l" rtl="0"/>
            <a:r>
              <a:rPr lang="en-US" dirty="0"/>
              <a:t>  Fabric: 100% German cane wool Japanese fabric</a:t>
            </a: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EB0141D1-69D1-4389-878D-AB83D3EF4460}"/>
              </a:ext>
            </a:extLst>
          </p:cNvPr>
          <p:cNvSpPr txBox="1"/>
          <p:nvPr/>
        </p:nvSpPr>
        <p:spPr>
          <a:xfrm>
            <a:off x="396043" y="4608991"/>
            <a:ext cx="2601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Black color</a:t>
            </a:r>
          </a:p>
          <a:p>
            <a:pPr algn="l" rtl="0"/>
            <a:r>
              <a:rPr lang="en-US" dirty="0"/>
              <a:t> Fabric: Korean fabric, French cane</a:t>
            </a:r>
          </a:p>
        </p:txBody>
      </p:sp>
    </p:spTree>
    <p:extLst>
      <p:ext uri="{BB962C8B-B14F-4D97-AF65-F5344CB8AC3E}">
        <p14:creationId xmlns:p14="http://schemas.microsoft.com/office/powerpoint/2010/main" val="3827662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F55D2AB-9911-4738-8B89-0874ED11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شماغ</a:t>
            </a:r>
            <a:endParaRPr lang="en-US" dirty="0"/>
          </a:p>
        </p:txBody>
      </p:sp>
      <p:pic>
        <p:nvPicPr>
          <p:cNvPr id="5" name="عنصر نائب للمحتوى 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4260BBD3-0E0A-4B50-8FEC-CF8B7F4D7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049" y="7126"/>
            <a:ext cx="2432837" cy="3649256"/>
          </a:xfrm>
        </p:spPr>
      </p:pic>
      <p:pic>
        <p:nvPicPr>
          <p:cNvPr id="7" name="صورة 6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103A6F02-1751-4A65-A0EE-F499753ED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135" y="7126"/>
            <a:ext cx="2432837" cy="3649256"/>
          </a:xfrm>
          <a:prstGeom prst="rect">
            <a:avLst/>
          </a:prstGeom>
        </p:spPr>
      </p:pic>
      <p:pic>
        <p:nvPicPr>
          <p:cNvPr id="9" name="صورة 8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7456626A-813F-4CD5-B966-60A9A7CB17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26"/>
            <a:ext cx="2432837" cy="3649256"/>
          </a:xfrm>
          <a:prstGeom prst="rect">
            <a:avLst/>
          </a:prstGeom>
        </p:spPr>
      </p:pic>
      <p:sp>
        <p:nvSpPr>
          <p:cNvPr id="10" name="مربع نص 9">
            <a:extLst>
              <a:ext uri="{FF2B5EF4-FFF2-40B4-BE49-F238E27FC236}">
                <a16:creationId xmlns:a16="http://schemas.microsoft.com/office/drawing/2014/main" id="{30B29E69-556E-429C-9D41-DD3AD8885845}"/>
              </a:ext>
            </a:extLst>
          </p:cNvPr>
          <p:cNvSpPr txBox="1"/>
          <p:nvPr/>
        </p:nvSpPr>
        <p:spPr>
          <a:xfrm>
            <a:off x="3720483" y="4087913"/>
            <a:ext cx="2375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Color: white</a:t>
            </a:r>
          </a:p>
          <a:p>
            <a:pPr algn="l" rtl="0"/>
            <a:r>
              <a:rPr lang="en-US" dirty="0"/>
              <a:t>Fabric: Cotton</a:t>
            </a: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47F37F46-E72D-427D-B317-492F525ECC65}"/>
              </a:ext>
            </a:extLst>
          </p:cNvPr>
          <p:cNvSpPr txBox="1"/>
          <p:nvPr/>
        </p:nvSpPr>
        <p:spPr>
          <a:xfrm>
            <a:off x="6248400" y="4087913"/>
            <a:ext cx="2375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Color: Red</a:t>
            </a:r>
          </a:p>
          <a:p>
            <a:pPr algn="l" rtl="0"/>
            <a:r>
              <a:rPr lang="en-US" dirty="0"/>
              <a:t>Fabric: Cotton</a:t>
            </a: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1AAA7A9F-0C39-4AFC-B4BD-EED527DD1B87}"/>
              </a:ext>
            </a:extLst>
          </p:cNvPr>
          <p:cNvSpPr txBox="1"/>
          <p:nvPr/>
        </p:nvSpPr>
        <p:spPr>
          <a:xfrm>
            <a:off x="57320" y="3992897"/>
            <a:ext cx="2375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Color: Red</a:t>
            </a:r>
          </a:p>
          <a:p>
            <a:pPr algn="l" rtl="0"/>
            <a:r>
              <a:rPr lang="en-US" dirty="0"/>
              <a:t>Fabric: Cotton</a:t>
            </a:r>
          </a:p>
        </p:txBody>
      </p:sp>
    </p:spTree>
    <p:extLst>
      <p:ext uri="{BB962C8B-B14F-4D97-AF65-F5344CB8AC3E}">
        <p14:creationId xmlns:p14="http://schemas.microsoft.com/office/powerpoint/2010/main" val="370930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315EDFA-EBDB-4EE9-B509-0A5F5A75D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9786" y="361507"/>
            <a:ext cx="1539948" cy="1325563"/>
          </a:xfrm>
        </p:spPr>
        <p:txBody>
          <a:bodyPr/>
          <a:lstStyle/>
          <a:p>
            <a:r>
              <a:rPr lang="ar-EG" dirty="0"/>
              <a:t>جاكت</a:t>
            </a:r>
            <a:endParaRPr lang="en-US" dirty="0"/>
          </a:p>
        </p:txBody>
      </p:sp>
      <p:pic>
        <p:nvPicPr>
          <p:cNvPr id="5" name="عنصر نائب للمحتوى 4" descr="صورة تحتوي على ثياب, رجل, بدلة, ثابت&#10;&#10;تم إنشاء الوصف تلقائياً">
            <a:extLst>
              <a:ext uri="{FF2B5EF4-FFF2-40B4-BE49-F238E27FC236}">
                <a16:creationId xmlns:a16="http://schemas.microsoft.com/office/drawing/2014/main" id="{E40DFE13-E4CF-4BB7-94A0-BEB184A02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69" y="26581"/>
            <a:ext cx="2044416" cy="2727252"/>
          </a:xfrm>
        </p:spPr>
      </p:pic>
      <p:pic>
        <p:nvPicPr>
          <p:cNvPr id="9" name="صورة 8" descr="صورة تحتوي على ثياب, بدلة&#10;&#10;تم إنشاء الوصف تلقائياً">
            <a:extLst>
              <a:ext uri="{FF2B5EF4-FFF2-40B4-BE49-F238E27FC236}">
                <a16:creationId xmlns:a16="http://schemas.microsoft.com/office/drawing/2014/main" id="{9BD5A9F4-0C07-4F95-A18C-468EF4914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17" y="26581"/>
            <a:ext cx="2432698" cy="3245219"/>
          </a:xfrm>
          <a:prstGeom prst="rect">
            <a:avLst/>
          </a:prstGeom>
        </p:spPr>
      </p:pic>
      <p:sp>
        <p:nvSpPr>
          <p:cNvPr id="12" name="مربع نص 11">
            <a:extLst>
              <a:ext uri="{FF2B5EF4-FFF2-40B4-BE49-F238E27FC236}">
                <a16:creationId xmlns:a16="http://schemas.microsoft.com/office/drawing/2014/main" id="{D1F77305-76CF-482B-990B-C9E5FE7FF085}"/>
              </a:ext>
            </a:extLst>
          </p:cNvPr>
          <p:cNvSpPr txBox="1"/>
          <p:nvPr/>
        </p:nvSpPr>
        <p:spPr>
          <a:xfrm>
            <a:off x="7903805" y="3105834"/>
            <a:ext cx="2375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Color: black</a:t>
            </a:r>
          </a:p>
          <a:p>
            <a:pPr algn="l" rtl="0"/>
            <a:r>
              <a:rPr lang="en-US" dirty="0"/>
              <a:t>Fabric: 100% polyester</a:t>
            </a: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73746754-44C3-423D-8DE9-E0B8FB93D9FB}"/>
              </a:ext>
            </a:extLst>
          </p:cNvPr>
          <p:cNvSpPr txBox="1"/>
          <p:nvPr/>
        </p:nvSpPr>
        <p:spPr>
          <a:xfrm>
            <a:off x="339898" y="3586201"/>
            <a:ext cx="2375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Color: white</a:t>
            </a:r>
          </a:p>
          <a:p>
            <a:pPr algn="l" rtl="0"/>
            <a:r>
              <a:rPr lang="en-US" dirty="0"/>
              <a:t>Fabric: 100% polyester</a:t>
            </a:r>
          </a:p>
        </p:txBody>
      </p:sp>
      <p:pic>
        <p:nvPicPr>
          <p:cNvPr id="15" name="صورة 14" descr="صورة تحتوي على ثياب, بدلة, رجل, شخص&#10;&#10;تم إنشاء الوصف تلقائياً">
            <a:extLst>
              <a:ext uri="{FF2B5EF4-FFF2-40B4-BE49-F238E27FC236}">
                <a16:creationId xmlns:a16="http://schemas.microsoft.com/office/drawing/2014/main" id="{88B59D3E-6753-4DF4-8FAD-12BEE4175F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01" y="0"/>
            <a:ext cx="2432699" cy="3245220"/>
          </a:xfrm>
          <a:prstGeom prst="rect">
            <a:avLst/>
          </a:prstGeom>
        </p:spPr>
      </p:pic>
      <p:sp>
        <p:nvSpPr>
          <p:cNvPr id="17" name="مربع نص 16">
            <a:extLst>
              <a:ext uri="{FF2B5EF4-FFF2-40B4-BE49-F238E27FC236}">
                <a16:creationId xmlns:a16="http://schemas.microsoft.com/office/drawing/2014/main" id="{1E4053C1-536E-473C-9086-B71AFEC1161F}"/>
              </a:ext>
            </a:extLst>
          </p:cNvPr>
          <p:cNvSpPr txBox="1"/>
          <p:nvPr/>
        </p:nvSpPr>
        <p:spPr>
          <a:xfrm>
            <a:off x="3941033" y="3428999"/>
            <a:ext cx="31433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Color: light brown</a:t>
            </a:r>
          </a:p>
          <a:p>
            <a:pPr algn="l" rtl="0"/>
            <a:r>
              <a:rPr lang="en-US" dirty="0"/>
              <a:t> Fabric: outer part: 100% wool</a:t>
            </a:r>
          </a:p>
          <a:p>
            <a:pPr algn="l" rtl="0"/>
            <a:r>
              <a:rPr lang="en-US" dirty="0"/>
              <a:t>Lining: </a:t>
            </a:r>
            <a:r>
              <a:rPr lang="en-US" dirty="0" err="1"/>
              <a:t>Cupro</a:t>
            </a:r>
            <a:r>
              <a:rPr lang="en-US" dirty="0"/>
              <a:t> 60%, Cotton 40%</a:t>
            </a:r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95C47E3A-1F72-4897-9984-63C8FCE4FF12}"/>
              </a:ext>
            </a:extLst>
          </p:cNvPr>
          <p:cNvSpPr txBox="1"/>
          <p:nvPr/>
        </p:nvSpPr>
        <p:spPr>
          <a:xfrm>
            <a:off x="2715415" y="5762478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https://www.farfetch.com/ar-sa/shopping/men/jackets-2/items.aspx</a:t>
            </a:r>
          </a:p>
        </p:txBody>
      </p:sp>
    </p:spTree>
    <p:extLst>
      <p:ext uri="{BB962C8B-B14F-4D97-AF65-F5344CB8AC3E}">
        <p14:creationId xmlns:p14="http://schemas.microsoft.com/office/powerpoint/2010/main" val="419674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B7A1294-AF60-407F-9D3E-4EC74E82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9F7DF45-6300-4E20-BF3D-6936C073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78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ADB8DF5-D1A0-433B-85A8-2B9BF13C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err="1"/>
              <a:t>جكيت</a:t>
            </a:r>
            <a:r>
              <a:rPr lang="ar-EG" dirty="0"/>
              <a:t> و </a:t>
            </a:r>
            <a:r>
              <a:rPr lang="ar-EG" dirty="0" err="1"/>
              <a:t>تشيرت</a:t>
            </a: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16F7DF4-71AD-4F3B-B54A-8CB428010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33464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213</Words>
  <Application>Microsoft Office PowerPoint</Application>
  <PresentationFormat>شاشة عريضة</PresentationFormat>
  <Paragraphs>45</Paragraphs>
  <Slides>8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نسق Office</vt:lpstr>
      <vt:lpstr>ثياب رجالية  و بشوت https://www.alshiaka.com/size-selector.html  https://salla.sa/alghina/DYPaeD </vt:lpstr>
      <vt:lpstr>اثواب</vt:lpstr>
      <vt:lpstr>بيجامات</vt:lpstr>
      <vt:lpstr>بشت</vt:lpstr>
      <vt:lpstr>شماغ</vt:lpstr>
      <vt:lpstr>جاكت</vt:lpstr>
      <vt:lpstr>عرض تقديمي في PowerPoint</vt:lpstr>
      <vt:lpstr>جكيت و تشيرت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ثياب رجالية  و بشوت</dc:title>
  <dc:creator>Hanan Alqarni</dc:creator>
  <cp:lastModifiedBy>Hanan Alqarni</cp:lastModifiedBy>
  <cp:revision>10</cp:revision>
  <dcterms:created xsi:type="dcterms:W3CDTF">2021-02-27T10:03:41Z</dcterms:created>
  <dcterms:modified xsi:type="dcterms:W3CDTF">2021-02-27T15:24:49Z</dcterms:modified>
</cp:coreProperties>
</file>