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75" r:id="rId8"/>
    <p:sldId id="276" r:id="rId9"/>
    <p:sldId id="259" r:id="rId10"/>
    <p:sldId id="264" r:id="rId11"/>
    <p:sldId id="267" r:id="rId12"/>
    <p:sldId id="266" r:id="rId13"/>
    <p:sldId id="265" r:id="rId14"/>
    <p:sldId id="260" r:id="rId15"/>
    <p:sldId id="268" r:id="rId16"/>
    <p:sldId id="270" r:id="rId17"/>
    <p:sldId id="269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87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617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0393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407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2452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0143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998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5024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305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40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552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188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556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0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790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281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402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2865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technos21.files.wordpress.com/2012/11/software-war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206" y="184770"/>
            <a:ext cx="3651418" cy="28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4.bp.blogspot.com/-bMMWuUD4ReE/UVsyyAIJiLI/AAAAAAAAASM/OimlEd4gxLU/s1600/pengertian+softw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368" y="2017036"/>
            <a:ext cx="2332706" cy="157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780" y="2668390"/>
            <a:ext cx="10471760" cy="3548694"/>
          </a:xfrm>
        </p:spPr>
        <p:txBody>
          <a:bodyPr>
            <a:noAutofit/>
          </a:bodyPr>
          <a:lstStyle/>
          <a:p>
            <a:r>
              <a:rPr lang="id-ID" sz="80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TUJUAN </a:t>
            </a:r>
            <a:r>
              <a:rPr lang="id-ID" sz="80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RekayasaPerangkat Lunak</a:t>
            </a:r>
            <a:endParaRPr lang="id-ID" sz="8000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anose="0204060206030A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3354" y="6325644"/>
            <a:ext cx="574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1421024123_Hadi-Suprapto_MI-5_AKN Bojonegoro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074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Kemampuan menutupi fungsi </a:t>
            </a:r>
            <a:r>
              <a:rPr lang="id-ID" dirty="0" smtClean="0"/>
              <a:t>produk. </a:t>
            </a:r>
            <a:r>
              <a:rPr lang="id-ID" dirty="0"/>
              <a:t>perangkat lunak yang </a:t>
            </a:r>
            <a:r>
              <a:rPr lang="id-ID" dirty="0" smtClean="0"/>
              <a:t>menyediakan kepuasan </a:t>
            </a:r>
            <a:r>
              <a:rPr lang="id-ID" dirty="0"/>
              <a:t>kebutuhan user</a:t>
            </a:r>
            <a:r>
              <a:rPr lang="id-ID" dirty="0" smtClean="0"/>
              <a:t>. Dapat digunakan dan berfungsi dengan baik, sesuai dengan keinginan user.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3951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ease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Kemudahan dalam mengoperasikan software hanya dengan memandangi atau belajar beberapa jam saja. Sehingga tidak perlu pelatihan atau kempuan khusus untuk menggunakan perangkat lunak.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918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ease of remembering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pemakai harus merasa perangkat lunak yang dibuat mudah untuk </a:t>
            </a:r>
            <a:r>
              <a:rPr lang="id-ID" dirty="0" smtClean="0"/>
              <a:t>dipelajari</a:t>
            </a:r>
            <a:r>
              <a:rPr lang="id-ID" dirty="0"/>
              <a:t>, mudah digunakan dan mudah untuk diingat</a:t>
            </a:r>
            <a:r>
              <a:rPr lang="id-ID" dirty="0" smtClean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77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ease of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Kemudahan dalam memahami icon, menu-menu, alur data software</a:t>
            </a:r>
            <a:r>
              <a:rPr lang="id-ID" dirty="0" smtClean="0"/>
              <a:t>.</a:t>
            </a:r>
          </a:p>
          <a:p>
            <a:r>
              <a:rPr lang="id-ID" dirty="0" smtClean="0"/>
              <a:t>Kemudahan dalam pengoperasian dan Perawatan.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578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008" y="801951"/>
            <a:ext cx="8610600" cy="1293028"/>
          </a:xfrm>
        </p:spPr>
        <p:txBody>
          <a:bodyPr/>
          <a:lstStyle/>
          <a:p>
            <a:pPr algn="l"/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Maintainer/modifier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id-ID" sz="2400" dirty="0"/>
              <a:t>Perangkat lunak tersebut memiliki sangat sedikit error pada saat penginstallan </a:t>
            </a:r>
            <a:r>
              <a:rPr lang="id-ID" sz="2400" dirty="0" smtClean="0"/>
              <a:t>pertama </a:t>
            </a:r>
            <a:r>
              <a:rPr lang="id-ID" sz="2400" dirty="0"/>
              <a:t>(catatan : sangat kecil kemungkinannya untuk menghasilkan </a:t>
            </a:r>
            <a:r>
              <a:rPr lang="id-ID" sz="2400" dirty="0" smtClean="0"/>
              <a:t>perangkat Lunak </a:t>
            </a:r>
            <a:r>
              <a:rPr lang="id-ID" sz="2400" dirty="0"/>
              <a:t>yang 100 % bebas dari bug). Selain itu perangkat lunak tersebut </a:t>
            </a:r>
            <a:r>
              <a:rPr lang="id-ID" sz="2400" dirty="0" smtClean="0"/>
              <a:t>harus terdokumentasi </a:t>
            </a:r>
            <a:r>
              <a:rPr lang="id-ID" sz="2400" dirty="0"/>
              <a:t>dengan baik. Source code juga harus mudah dibaca, </a:t>
            </a:r>
            <a:r>
              <a:rPr lang="id-ID" sz="2400" dirty="0" smtClean="0"/>
              <a:t>terstruktur dan </a:t>
            </a:r>
            <a:r>
              <a:rPr lang="id-ID" sz="2400" dirty="0"/>
              <a:t>dirancang dengan baik dan bersifat modular.</a:t>
            </a:r>
          </a:p>
          <a:p>
            <a:pPr marL="0" indent="0" algn="just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2186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mInimum </a:t>
            </a:r>
            <a:r>
              <a:rPr lang="id-ID" dirty="0"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800" dirty="0"/>
              <a:t>Perangkat lunak harus memiliki sedikit error pada </a:t>
            </a:r>
            <a:r>
              <a:rPr lang="id-ID" sz="2800" dirty="0" smtClean="0"/>
              <a:t>saat penginstallan</a:t>
            </a:r>
            <a:r>
              <a:rPr lang="id-ID" sz="2800" dirty="0"/>
              <a:t> pertama </a:t>
            </a:r>
            <a:r>
              <a:rPr lang="id-ID" sz="2800" dirty="0" smtClean="0"/>
              <a:t>untuk </a:t>
            </a:r>
            <a:r>
              <a:rPr lang="id-ID" sz="2800" dirty="0"/>
              <a:t>meminimalisir kecemasan pengguna.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47733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 good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Perangkat lunak yang akan dibuat harus dapat terdokumentasi dengan sangat </a:t>
            </a:r>
            <a:r>
              <a:rPr lang="id-ID" dirty="0" smtClean="0"/>
              <a:t>baik. Dan ada juga log atau history dari setiap aktivitas yang di lakukan.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0373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 readable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Source code juga harus mudah dibaca, terstruktur dan dirancang dengan </a:t>
            </a:r>
            <a:r>
              <a:rPr lang="id-ID" sz="2400" dirty="0" smtClean="0"/>
              <a:t>baik dan </a:t>
            </a:r>
            <a:r>
              <a:rPr lang="id-ID" sz="2400" dirty="0"/>
              <a:t>bersifat modular.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98541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good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Suatu perangkat lunak harus mempunyai design yang bagus untuk </a:t>
            </a:r>
            <a:r>
              <a:rPr lang="id-ID" dirty="0" smtClean="0"/>
              <a:t>menarik pengguna/pemakai.</a:t>
            </a:r>
          </a:p>
          <a:p>
            <a:r>
              <a:rPr lang="id-ID" dirty="0" smtClean="0"/>
              <a:t>User Friendly . </a:t>
            </a:r>
          </a:p>
          <a:p>
            <a:r>
              <a:rPr lang="id-ID" dirty="0" smtClean="0"/>
              <a:t>Enak Di pandang dan Tidak Membuat User Cepat Jenuh.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5019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285" y="764373"/>
            <a:ext cx="5749447" cy="1293028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sponsor &amp; pemakai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- sponsor :: hemat biaya</a:t>
            </a:r>
            <a:br>
              <a:rPr lang="id-ID" dirty="0"/>
            </a:br>
            <a:r>
              <a:rPr lang="id-ID" dirty="0"/>
              <a:t>- pemakai :: efektif digunakan</a:t>
            </a:r>
          </a:p>
        </p:txBody>
      </p:sp>
    </p:spTree>
    <p:extLst>
      <p:ext uri="{BB962C8B-B14F-4D97-AF65-F5344CB8AC3E}">
        <p14:creationId xmlns:p14="http://schemas.microsoft.com/office/powerpoint/2010/main" val="6712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652" y="640697"/>
            <a:ext cx="8142961" cy="56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5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472" y="689217"/>
            <a:ext cx="8610600" cy="1293028"/>
          </a:xfrm>
        </p:spPr>
        <p:txBody>
          <a:bodyPr/>
          <a:lstStyle/>
          <a:p>
            <a:pPr algn="ctr"/>
            <a:r>
              <a:rPr lang="id-ID" dirty="0"/>
              <a:t>sponsor, pemakai &amp; modifier (reliability)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d-ID" dirty="0" smtClean="0"/>
              <a:t>dapat dipercaya</a:t>
            </a:r>
            <a:endParaRPr lang="id-ID" dirty="0"/>
          </a:p>
          <a:p>
            <a:pPr>
              <a:buFontTx/>
              <a:buChar char="-"/>
            </a:pPr>
            <a:r>
              <a:rPr lang="id-ID" dirty="0" smtClean="0"/>
              <a:t>biaya efisien</a:t>
            </a:r>
          </a:p>
          <a:p>
            <a:pPr>
              <a:buFontTx/>
              <a:buChar char="-"/>
            </a:pPr>
            <a:r>
              <a:rPr lang="id-ID" dirty="0" smtClean="0"/>
              <a:t>tepat </a:t>
            </a:r>
            <a:r>
              <a:rPr lang="id-ID" dirty="0"/>
              <a:t>waktu</a:t>
            </a:r>
          </a:p>
          <a:p>
            <a:pPr>
              <a:buFontTx/>
              <a:buChar char="-"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&gt;&gt;jika </a:t>
            </a:r>
            <a:r>
              <a:rPr lang="id-ID" dirty="0"/>
              <a:t>tidak::</a:t>
            </a:r>
            <a:br>
              <a:rPr lang="id-ID" dirty="0"/>
            </a:br>
            <a:r>
              <a:rPr lang="id-ID" dirty="0"/>
              <a:t>- sponsor : kerugian karena tidak </a:t>
            </a:r>
            <a:r>
              <a:rPr lang="id-ID" dirty="0" smtClean="0"/>
              <a:t>dipercaya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29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89" y="78942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id-ID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Terima Kasih</a:t>
            </a:r>
            <a:endParaRPr lang="id-ID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48" y="5431930"/>
            <a:ext cx="1087684" cy="11109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407" y="5630179"/>
            <a:ext cx="1551662" cy="912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911" y="5359732"/>
            <a:ext cx="2366378" cy="1183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323" y="5762686"/>
            <a:ext cx="2569005" cy="78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754" y="726795"/>
            <a:ext cx="4118975" cy="1293028"/>
          </a:xfrm>
        </p:spPr>
        <p:txBody>
          <a:bodyPr/>
          <a:lstStyle/>
          <a:p>
            <a:pPr algn="ctr"/>
            <a:r>
              <a:rPr lang="id-ID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Sponsor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Tujuan utama sponsor adalah menghasilkan dan atau menghemat uang. Sponsor 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ingin 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menggunakan perangkat lunak tersebut untuk meningkatkan produktivitas 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organisasi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Sponsor mengharapkan untuk dapat menghasilkan sebuah layanan 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dengan 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biaya yang rendah tetapi masuk akal. Karena itu sistem yang dibuat 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harus 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handal, fleksibel dan efisien. Selain itu biaya dari pemeliharaan, 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modifikasi 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dan peningkatan dari sistem tersebut harus serendah mungkin. </a:t>
            </a:r>
          </a:p>
        </p:txBody>
      </p:sp>
    </p:spTree>
    <p:extLst>
      <p:ext uri="{BB962C8B-B14F-4D97-AF65-F5344CB8AC3E}">
        <p14:creationId xmlns:p14="http://schemas.microsoft.com/office/powerpoint/2010/main" val="174492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85" y="614060"/>
            <a:ext cx="8610600" cy="1293028"/>
          </a:xfrm>
        </p:spPr>
        <p:txBody>
          <a:bodyPr/>
          <a:lstStyle/>
          <a:p>
            <a:pPr algn="ctr"/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low 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id-ID" dirty="0"/>
              <a:t>bisnis yang memilih strategi memangkas beberapa atribut produk agar </a:t>
            </a:r>
            <a:r>
              <a:rPr lang="id-ID" dirty="0" smtClean="0"/>
              <a:t>dapat meminimalisir </a:t>
            </a:r>
            <a:r>
              <a:rPr lang="id-ID" dirty="0"/>
              <a:t>biaya kemudian dapat menawarkan produk dengan harga lebih </a:t>
            </a:r>
            <a:r>
              <a:rPr lang="id-ID" dirty="0" smtClean="0"/>
              <a:t>murah tetapi dengan kualitas dan mutu yang bisa bersaing.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14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increased productivity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kegiatan produksi yang digunakan sebagai perbandingan antara luaran </a:t>
            </a:r>
          </a:p>
          <a:p>
            <a:pPr marL="0" indent="0">
              <a:buNone/>
            </a:pPr>
            <a:r>
              <a:rPr lang="id-ID" dirty="0"/>
              <a:t>(output) dengan masukan (input). produktivitas dapat digunakan sebagai tolak </a:t>
            </a:r>
          </a:p>
          <a:p>
            <a:pPr marL="0" indent="0">
              <a:buNone/>
            </a:pPr>
            <a:r>
              <a:rPr lang="id-ID" dirty="0"/>
              <a:t>ukur keberhasilan suatu industri atau UKM dalam menghasilkan barang atau </a:t>
            </a:r>
          </a:p>
          <a:p>
            <a:pPr marL="0" indent="0">
              <a:buNone/>
            </a:pPr>
            <a:r>
              <a:rPr lang="id-ID" dirty="0"/>
              <a:t>jasa.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9303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/>
              <a:t> fleksibility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kemudahan membuat perubahan yang dibutuhkan oleh perubahan </a:t>
            </a:r>
            <a:r>
              <a:rPr lang="id-ID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yang terjadi </a:t>
            </a:r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 dalam suatu lingkungan operasi</a:t>
            </a:r>
            <a:r>
              <a:rPr lang="id-ID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Serta kemudahan dalam mempromosikan produk yg dibuat.</a:t>
            </a:r>
            <a:endParaRPr lang="id-ID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Kemampuan yang berhubungan dengan sumber daya fisik yang </a:t>
            </a:r>
            <a:r>
              <a:rPr lang="id-ID" dirty="0" smtClean="0">
                <a:latin typeface="Aharoni" panose="02010803020104030203" pitchFamily="2" charset="-79"/>
                <a:cs typeface="Aharoni" panose="02010803020104030203" pitchFamily="2" charset="-79"/>
              </a:rPr>
              <a:t>digunakan ketika </a:t>
            </a:r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perangkat lunak dijalankan.</a:t>
            </a:r>
          </a:p>
        </p:txBody>
      </p:sp>
    </p:spTree>
    <p:extLst>
      <p:ext uri="{BB962C8B-B14F-4D97-AF65-F5344CB8AC3E}">
        <p14:creationId xmlns:p14="http://schemas.microsoft.com/office/powerpoint/2010/main" val="15371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Kemampuan perangkat lunak untuk perawatan dengan level performansi</a:t>
            </a:r>
            <a:r>
              <a:rPr lang="id-ID" dirty="0" smtClean="0"/>
              <a:t>.</a:t>
            </a:r>
          </a:p>
          <a:p>
            <a:pPr marL="0" indent="0">
              <a:buNone/>
            </a:pPr>
            <a:r>
              <a:rPr lang="id-ID" dirty="0" smtClean="0"/>
              <a:t>Sehingga mudah dalam perawatan dan mempertahankan kwalitas dan mutu perangkat lunak tersebut.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5096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29" y="563956"/>
            <a:ext cx="4146116" cy="1293028"/>
          </a:xfrm>
        </p:spPr>
        <p:txBody>
          <a:bodyPr/>
          <a:lstStyle/>
          <a:p>
            <a:pPr algn="l"/>
            <a:r>
              <a:rPr lang="id-ID" b="1" dirty="0"/>
              <a:t>Pemakai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Bagi pemakai perangkat lunak adalah alat untuk 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membantu menyelesaikan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 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tugas-tugasnya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. Karena itu perangkat lunak 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harus menyediakan 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fungsi-fungsi yang 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dibutuhkan oleh pemakai. Perangkat 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lunak juga 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harus handal dan efisien, 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perangkat 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lunak harus dapat menghasilkan output yang konsisten. Selain itu 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pemakai 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harus merasa perangkat lunak yang dibuat mudah untuk dipelajari, 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mudah 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digunakan dan mudah untuk diingat.</a:t>
            </a:r>
          </a:p>
          <a:p>
            <a:pPr marL="0" indent="0" algn="just">
              <a:buNone/>
            </a:pPr>
            <a:endParaRPr lang="id-ID" sz="3600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8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162</TotalTime>
  <Words>352</Words>
  <Application>Microsoft Office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Aharoni</vt:lpstr>
      <vt:lpstr>Andalus</vt:lpstr>
      <vt:lpstr>Arial</vt:lpstr>
      <vt:lpstr>Century Gothic</vt:lpstr>
      <vt:lpstr>Courier New</vt:lpstr>
      <vt:lpstr>Footlight MT Light</vt:lpstr>
      <vt:lpstr>Sakkal Majalla</vt:lpstr>
      <vt:lpstr>Tahoma</vt:lpstr>
      <vt:lpstr>Verdana</vt:lpstr>
      <vt:lpstr>Vijaya</vt:lpstr>
      <vt:lpstr>Vapor Trail</vt:lpstr>
      <vt:lpstr>TUJUAN RekayasaPerangkat Lunak</vt:lpstr>
      <vt:lpstr>PowerPoint Presentation</vt:lpstr>
      <vt:lpstr>Sponsor</vt:lpstr>
      <vt:lpstr>low cost</vt:lpstr>
      <vt:lpstr>increased productivity</vt:lpstr>
      <vt:lpstr> fleksibility</vt:lpstr>
      <vt:lpstr>EFFICIENCY</vt:lpstr>
      <vt:lpstr>RELIABILITY</vt:lpstr>
      <vt:lpstr>Pemakai</vt:lpstr>
      <vt:lpstr>functionality</vt:lpstr>
      <vt:lpstr>ease of learning</vt:lpstr>
      <vt:lpstr>ease of remembering</vt:lpstr>
      <vt:lpstr>ease of use</vt:lpstr>
      <vt:lpstr>Maintainer/modifier</vt:lpstr>
      <vt:lpstr>mInimum errors</vt:lpstr>
      <vt:lpstr> good documentation</vt:lpstr>
      <vt:lpstr> readable code</vt:lpstr>
      <vt:lpstr>good design</vt:lpstr>
      <vt:lpstr>sponsor &amp; pemakai </vt:lpstr>
      <vt:lpstr>sponsor, pemakai &amp; modifier (reliability)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Hady</dc:creator>
  <cp:lastModifiedBy>Hady</cp:lastModifiedBy>
  <cp:revision>26</cp:revision>
  <dcterms:created xsi:type="dcterms:W3CDTF">2015-09-29T15:07:16Z</dcterms:created>
  <dcterms:modified xsi:type="dcterms:W3CDTF">2015-09-30T04:01:41Z</dcterms:modified>
</cp:coreProperties>
</file>