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19"/>
  </p:notesMasterIdLst>
  <p:sldIdLst>
    <p:sldId id="256" r:id="rId3"/>
    <p:sldId id="258" r:id="rId4"/>
    <p:sldId id="262" r:id="rId5"/>
    <p:sldId id="259" r:id="rId6"/>
    <p:sldId id="261" r:id="rId7"/>
    <p:sldId id="263" r:id="rId8"/>
    <p:sldId id="311" r:id="rId9"/>
    <p:sldId id="313" r:id="rId10"/>
    <p:sldId id="315" r:id="rId11"/>
    <p:sldId id="314" r:id="rId12"/>
    <p:sldId id="312" r:id="rId13"/>
    <p:sldId id="316" r:id="rId14"/>
    <p:sldId id="317" r:id="rId15"/>
    <p:sldId id="319" r:id="rId16"/>
    <p:sldId id="318" r:id="rId17"/>
    <p:sldId id="268" r:id="rId18"/>
  </p:sldIdLst>
  <p:sldSz cx="9144000" cy="5143500" type="screen16x9"/>
  <p:notesSz cx="6858000" cy="9144000"/>
  <p:embeddedFontLst>
    <p:embeddedFont>
      <p:font typeface="Anaheim" panose="020B0604020202020204" charset="0"/>
      <p:regular r:id="rId20"/>
      <p:bold r:id="rId21"/>
    </p:embeddedFont>
    <p:embeddedFont>
      <p:font typeface="Dosis"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D80D4A-B075-A216-F24D-19CC3FE8EDDB}" v="39" dt="2024-10-23T16:06:23.450"/>
    <p1510:client id="{7A2D6F06-40FA-1EC1-11C6-3C4166F8A248}" v="14" dt="2024-10-23T15:23:48.853"/>
    <p1510:client id="{83774560-B70F-1745-1BBC-9181026B53BE}" v="112" dt="2024-10-23T14:36:38.387"/>
    <p1510:client id="{B02FEF87-1D2B-4F1B-1B49-AEE4C20801CC}" v="60" dt="2024-10-23T14:46:22.932"/>
    <p1510:client id="{DA7D7942-517B-0A40-E642-D79A79518BC1}" v="312" dt="2024-10-23T15:16:40.720"/>
  </p1510:revLst>
</p1510:revInfo>
</file>

<file path=ppt/tableStyles.xml><?xml version="1.0" encoding="utf-8"?>
<a:tblStyleLst xmlns:a="http://schemas.openxmlformats.org/drawingml/2006/main" def="{D65AD090-2914-4C78-AD13-C7E9BB61CFF7}">
  <a:tblStyle styleId="{D65AD090-2914-4C78-AD13-C7E9BB61CF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CC7CDC5-91BC-4A81-AE04-72596A80240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133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592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11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270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1342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04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2"/>
        <p:cNvGrpSpPr/>
        <p:nvPr/>
      </p:nvGrpSpPr>
      <p:grpSpPr>
        <a:xfrm>
          <a:off x="0" y="0"/>
          <a:ext cx="0" cy="0"/>
          <a:chOff x="0" y="0"/>
          <a:chExt cx="0" cy="0"/>
        </a:xfrm>
      </p:grpSpPr>
      <p:sp>
        <p:nvSpPr>
          <p:cNvPr id="2193" name="Google Shape;2193;g54dda1946d_6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4" name="Google Shape;219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800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696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75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50" y="1176000"/>
            <a:ext cx="6551400" cy="20667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50" y="3364425"/>
            <a:ext cx="5855400" cy="475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565350" y="336442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201250" y="-21179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4"/>
        <p:cNvGrpSpPr/>
        <p:nvPr/>
      </p:nvGrpSpPr>
      <p:grpSpPr>
        <a:xfrm>
          <a:off x="0" y="0"/>
          <a:ext cx="0" cy="0"/>
          <a:chOff x="0" y="0"/>
          <a:chExt cx="0" cy="0"/>
        </a:xfrm>
      </p:grpSpPr>
      <p:sp>
        <p:nvSpPr>
          <p:cNvPr id="245" name="Google Shape;245;p11"/>
          <p:cNvSpPr txBox="1">
            <a:spLocks noGrp="1"/>
          </p:cNvSpPr>
          <p:nvPr>
            <p:ph type="title" hasCustomPrompt="1"/>
          </p:nvPr>
        </p:nvSpPr>
        <p:spPr>
          <a:xfrm>
            <a:off x="713225" y="1254300"/>
            <a:ext cx="7717500" cy="11766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46" name="Google Shape;246;p11"/>
          <p:cNvSpPr txBox="1">
            <a:spLocks noGrp="1"/>
          </p:cNvSpPr>
          <p:nvPr>
            <p:ph type="subTitle" idx="1"/>
          </p:nvPr>
        </p:nvSpPr>
        <p:spPr>
          <a:xfrm>
            <a:off x="713225" y="2818800"/>
            <a:ext cx="7717500" cy="460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47" name="Google Shape;247;p11"/>
          <p:cNvSpPr/>
          <p:nvPr/>
        </p:nvSpPr>
        <p:spPr>
          <a:xfrm>
            <a:off x="-2520375" y="1098338"/>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8" name="Google Shape;248;p11"/>
          <p:cNvCxnSpPr/>
          <p:nvPr/>
        </p:nvCxnSpPr>
        <p:spPr>
          <a:xfrm rot="10800000" flipH="1">
            <a:off x="3229271" y="4384415"/>
            <a:ext cx="1110000" cy="159900"/>
          </a:xfrm>
          <a:prstGeom prst="straightConnector1">
            <a:avLst/>
          </a:prstGeom>
          <a:noFill/>
          <a:ln w="9525" cap="flat" cmpd="sng">
            <a:solidFill>
              <a:schemeClr val="accent2"/>
            </a:solidFill>
            <a:prstDash val="solid"/>
            <a:round/>
            <a:headEnd type="none" w="med" len="med"/>
            <a:tailEnd type="none" w="med" len="med"/>
          </a:ln>
        </p:spPr>
      </p:cxnSp>
      <p:sp>
        <p:nvSpPr>
          <p:cNvPr id="249" name="Google Shape;249;p11"/>
          <p:cNvSpPr/>
          <p:nvPr/>
        </p:nvSpPr>
        <p:spPr>
          <a:xfrm>
            <a:off x="5763700" y="-24706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11"/>
          <p:cNvGrpSpPr/>
          <p:nvPr/>
        </p:nvGrpSpPr>
        <p:grpSpPr>
          <a:xfrm>
            <a:off x="2591206" y="1408800"/>
            <a:ext cx="7847355" cy="6192393"/>
            <a:chOff x="2647347" y="1686630"/>
            <a:chExt cx="8014865" cy="6324577"/>
          </a:xfrm>
        </p:grpSpPr>
        <p:cxnSp>
          <p:nvCxnSpPr>
            <p:cNvPr id="251" name="Google Shape;251;p11"/>
            <p:cNvCxnSpPr/>
            <p:nvPr/>
          </p:nvCxnSpPr>
          <p:spPr>
            <a:xfrm rot="10800000">
              <a:off x="4892300" y="4605100"/>
              <a:ext cx="370800" cy="173700"/>
            </a:xfrm>
            <a:prstGeom prst="straightConnector1">
              <a:avLst/>
            </a:prstGeom>
            <a:noFill/>
            <a:ln w="9525" cap="flat" cmpd="sng">
              <a:solidFill>
                <a:schemeClr val="accent2"/>
              </a:solidFill>
              <a:prstDash val="solid"/>
              <a:round/>
              <a:headEnd type="none" w="med" len="med"/>
              <a:tailEnd type="none" w="med" len="med"/>
            </a:ln>
          </p:spPr>
        </p:cxnSp>
        <p:cxnSp>
          <p:nvCxnSpPr>
            <p:cNvPr id="252" name="Google Shape;252;p11"/>
            <p:cNvCxnSpPr/>
            <p:nvPr/>
          </p:nvCxnSpPr>
          <p:spPr>
            <a:xfrm rot="10800000">
              <a:off x="5262950" y="4778550"/>
              <a:ext cx="673500" cy="757800"/>
            </a:xfrm>
            <a:prstGeom prst="straightConnector1">
              <a:avLst/>
            </a:prstGeom>
            <a:noFill/>
            <a:ln w="9525" cap="flat" cmpd="sng">
              <a:solidFill>
                <a:schemeClr val="accent2"/>
              </a:solidFill>
              <a:prstDash val="solid"/>
              <a:round/>
              <a:headEnd type="none" w="med" len="med"/>
              <a:tailEnd type="none" w="med" len="med"/>
            </a:ln>
          </p:spPr>
        </p:cxnSp>
        <p:grpSp>
          <p:nvGrpSpPr>
            <p:cNvPr id="253" name="Google Shape;253;p11"/>
            <p:cNvGrpSpPr/>
            <p:nvPr/>
          </p:nvGrpSpPr>
          <p:grpSpPr>
            <a:xfrm rot="1223304">
              <a:off x="5150566" y="4924955"/>
              <a:ext cx="906421" cy="482749"/>
              <a:chOff x="3198538" y="6072725"/>
              <a:chExt cx="906375" cy="482725"/>
            </a:xfrm>
          </p:grpSpPr>
          <p:sp>
            <p:nvSpPr>
              <p:cNvPr id="254" name="Google Shape;254;p11"/>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11"/>
            <p:cNvGrpSpPr/>
            <p:nvPr/>
          </p:nvGrpSpPr>
          <p:grpSpPr>
            <a:xfrm>
              <a:off x="6623250" y="4391575"/>
              <a:ext cx="584850" cy="594450"/>
              <a:chOff x="2214950" y="5878400"/>
              <a:chExt cx="584850" cy="594450"/>
            </a:xfrm>
          </p:grpSpPr>
          <p:sp>
            <p:nvSpPr>
              <p:cNvPr id="258" name="Google Shape;258;p11"/>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rot="1364015" flipH="1">
              <a:off x="3127070" y="2898367"/>
              <a:ext cx="7055420" cy="3901102"/>
              <a:chOff x="7432275" y="5642550"/>
              <a:chExt cx="7056275" cy="3901575"/>
            </a:xfrm>
          </p:grpSpPr>
          <p:sp>
            <p:nvSpPr>
              <p:cNvPr id="264" name="Google Shape;264;p11"/>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11"/>
              <p:cNvGrpSpPr/>
              <p:nvPr/>
            </p:nvGrpSpPr>
            <p:grpSpPr>
              <a:xfrm>
                <a:off x="7815250" y="6023125"/>
                <a:ext cx="6673300" cy="3521000"/>
                <a:chOff x="7815250" y="6023125"/>
                <a:chExt cx="6673300" cy="3521000"/>
              </a:xfrm>
            </p:grpSpPr>
            <p:sp>
              <p:nvSpPr>
                <p:cNvPr id="271" name="Google Shape;271;p11"/>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94" name="Google Shape;294;p11"/>
            <p:cNvCxnSpPr/>
            <p:nvPr/>
          </p:nvCxnSpPr>
          <p:spPr>
            <a:xfrm rot="10800000" flipH="1">
              <a:off x="5937425" y="4829875"/>
              <a:ext cx="716100" cy="701100"/>
            </a:xfrm>
            <a:prstGeom prst="straightConnector1">
              <a:avLst/>
            </a:prstGeom>
            <a:noFill/>
            <a:ln w="9525" cap="flat" cmpd="sng">
              <a:solidFill>
                <a:schemeClr val="accent2"/>
              </a:solidFill>
              <a:prstDash val="solid"/>
              <a:round/>
              <a:headEnd type="none" w="med" len="med"/>
              <a:tailEnd type="none" w="med" len="med"/>
            </a:ln>
          </p:spPr>
        </p:cxnSp>
        <p:sp>
          <p:nvSpPr>
            <p:cNvPr id="295" name="Google Shape;295;p11"/>
            <p:cNvSpPr/>
            <p:nvPr/>
          </p:nvSpPr>
          <p:spPr>
            <a:xfrm rot="1364015" flipH="1">
              <a:off x="4874441" y="4583177"/>
              <a:ext cx="36721" cy="36721"/>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6" name="Google Shape;296;p11"/>
            <p:cNvCxnSpPr/>
            <p:nvPr/>
          </p:nvCxnSpPr>
          <p:spPr>
            <a:xfrm>
              <a:off x="4894600" y="4600350"/>
              <a:ext cx="377700" cy="655800"/>
            </a:xfrm>
            <a:prstGeom prst="straightConnector1">
              <a:avLst/>
            </a:prstGeom>
            <a:noFill/>
            <a:ln w="9525" cap="flat" cmpd="sng">
              <a:solidFill>
                <a:schemeClr val="accent2"/>
              </a:solidFill>
              <a:prstDash val="solid"/>
              <a:round/>
              <a:headEnd type="none" w="med" len="med"/>
              <a:tailEnd type="none" w="med" len="med"/>
            </a:ln>
          </p:spPr>
        </p:cxnSp>
      </p:grpSp>
      <p:grpSp>
        <p:nvGrpSpPr>
          <p:cNvPr id="297" name="Google Shape;297;p11"/>
          <p:cNvGrpSpPr/>
          <p:nvPr/>
        </p:nvGrpSpPr>
        <p:grpSpPr>
          <a:xfrm>
            <a:off x="-627337" y="3996690"/>
            <a:ext cx="3811791" cy="2479651"/>
            <a:chOff x="4987603" y="-1210105"/>
            <a:chExt cx="3893158" cy="2532582"/>
          </a:xfrm>
        </p:grpSpPr>
        <p:grpSp>
          <p:nvGrpSpPr>
            <p:cNvPr id="298" name="Google Shape;298;p11"/>
            <p:cNvGrpSpPr/>
            <p:nvPr/>
          </p:nvGrpSpPr>
          <p:grpSpPr>
            <a:xfrm rot="9743438">
              <a:off x="5446462" y="-754098"/>
              <a:ext cx="3265681" cy="1620568"/>
              <a:chOff x="7760941" y="6023125"/>
              <a:chExt cx="4032459" cy="2001075"/>
            </a:xfrm>
          </p:grpSpPr>
          <p:sp>
            <p:nvSpPr>
              <p:cNvPr id="299" name="Google Shape;299;p11"/>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1"/>
              <p:cNvGrpSpPr/>
              <p:nvPr/>
            </p:nvGrpSpPr>
            <p:grpSpPr>
              <a:xfrm>
                <a:off x="7760941" y="6023125"/>
                <a:ext cx="4032459" cy="2001075"/>
                <a:chOff x="7760941" y="6023125"/>
                <a:chExt cx="4032459" cy="2001075"/>
              </a:xfrm>
            </p:grpSpPr>
            <p:sp>
              <p:nvSpPr>
                <p:cNvPr id="304" name="Google Shape;304;p11"/>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7760941" y="7764089"/>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 name="Google Shape;319;p11"/>
            <p:cNvGrpSpPr/>
            <p:nvPr/>
          </p:nvGrpSpPr>
          <p:grpSpPr>
            <a:xfrm rot="-2420379">
              <a:off x="5087881" y="90915"/>
              <a:ext cx="1119196" cy="720939"/>
              <a:chOff x="7714450" y="2073044"/>
              <a:chExt cx="1119226" cy="720958"/>
            </a:xfrm>
          </p:grpSpPr>
          <p:sp>
            <p:nvSpPr>
              <p:cNvPr id="320" name="Google Shape;320;p11"/>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11"/>
              <p:cNvGrpSpPr/>
              <p:nvPr/>
            </p:nvGrpSpPr>
            <p:grpSpPr>
              <a:xfrm>
                <a:off x="7714450" y="2073044"/>
                <a:ext cx="1119226" cy="720958"/>
                <a:chOff x="7714450" y="2073044"/>
                <a:chExt cx="1119226" cy="720958"/>
              </a:xfrm>
            </p:grpSpPr>
            <p:sp>
              <p:nvSpPr>
                <p:cNvPr id="323" name="Google Shape;323;p11"/>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1"/>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30" name="Google Shape;330;p11"/>
            <p:cNvCxnSpPr/>
            <p:nvPr/>
          </p:nvCxnSpPr>
          <p:spPr>
            <a:xfrm rot="8379401" flipH="1">
              <a:off x="5934222" y="-208196"/>
              <a:ext cx="802174" cy="20858"/>
            </a:xfrm>
            <a:prstGeom prst="straightConnector1">
              <a:avLst/>
            </a:prstGeom>
            <a:noFill/>
            <a:ln w="9525" cap="flat" cmpd="sng">
              <a:solidFill>
                <a:schemeClr val="accent2"/>
              </a:solidFill>
              <a:prstDash val="solid"/>
              <a:round/>
              <a:headEnd type="none" w="med" len="med"/>
              <a:tailEnd type="none" w="med" len="med"/>
            </a:ln>
          </p:spPr>
        </p:cxnSp>
        <p:cxnSp>
          <p:nvCxnSpPr>
            <p:cNvPr id="331" name="Google Shape;331;p11"/>
            <p:cNvCxnSpPr/>
            <p:nvPr/>
          </p:nvCxnSpPr>
          <p:spPr>
            <a:xfrm rot="-2419988" flipH="1">
              <a:off x="5870070" y="-378814"/>
              <a:ext cx="250297" cy="421848"/>
            </a:xfrm>
            <a:prstGeom prst="straightConnector1">
              <a:avLst/>
            </a:prstGeom>
            <a:noFill/>
            <a:ln w="9525" cap="flat" cmpd="sng">
              <a:solidFill>
                <a:schemeClr val="accent2"/>
              </a:solidFill>
              <a:prstDash val="solid"/>
              <a:round/>
              <a:headEnd type="none" w="med" len="med"/>
              <a:tailEnd type="none" w="med" len="med"/>
            </a:ln>
          </p:spPr>
        </p:cxnSp>
        <p:cxnSp>
          <p:nvCxnSpPr>
            <p:cNvPr id="332" name="Google Shape;332;p11"/>
            <p:cNvCxnSpPr/>
            <p:nvPr/>
          </p:nvCxnSpPr>
          <p:spPr>
            <a:xfrm rot="-2421872">
              <a:off x="5436097" y="-42466"/>
              <a:ext cx="47248" cy="233051"/>
            </a:xfrm>
            <a:prstGeom prst="straightConnector1">
              <a:avLst/>
            </a:prstGeom>
            <a:noFill/>
            <a:ln w="9525" cap="flat" cmpd="sng">
              <a:solidFill>
                <a:schemeClr val="accent2"/>
              </a:solidFill>
              <a:prstDash val="solid"/>
              <a:round/>
              <a:headEnd type="none" w="med" len="med"/>
              <a:tailEnd type="none" w="med" len="med"/>
            </a:ln>
          </p:spPr>
        </p:cxnSp>
        <p:cxnSp>
          <p:nvCxnSpPr>
            <p:cNvPr id="333" name="Google Shape;333;p11"/>
            <p:cNvCxnSpPr/>
            <p:nvPr/>
          </p:nvCxnSpPr>
          <p:spPr>
            <a:xfrm rot="-2420839">
              <a:off x="5586763" y="-20800"/>
              <a:ext cx="418430" cy="252640"/>
            </a:xfrm>
            <a:prstGeom prst="straightConnector1">
              <a:avLst/>
            </a:prstGeom>
            <a:noFill/>
            <a:ln w="9525" cap="flat" cmpd="sng">
              <a:solidFill>
                <a:schemeClr val="accent2"/>
              </a:solidFill>
              <a:prstDash val="solid"/>
              <a:round/>
              <a:headEnd type="none" w="med" len="med"/>
              <a:tailEnd type="none" w="med" len="med"/>
            </a:ln>
          </p:spPr>
        </p:cxnSp>
      </p:grpSp>
      <p:cxnSp>
        <p:nvCxnSpPr>
          <p:cNvPr id="334" name="Google Shape;334;p11"/>
          <p:cNvCxnSpPr/>
          <p:nvPr/>
        </p:nvCxnSpPr>
        <p:spPr>
          <a:xfrm>
            <a:off x="2748612" y="4180316"/>
            <a:ext cx="490800" cy="366300"/>
          </a:xfrm>
          <a:prstGeom prst="straightConnector1">
            <a:avLst/>
          </a:prstGeom>
          <a:noFill/>
          <a:ln w="9525" cap="flat" cmpd="sng">
            <a:solidFill>
              <a:schemeClr val="accent2"/>
            </a:solidFill>
            <a:prstDash val="solid"/>
            <a:round/>
            <a:headEnd type="none" w="med" len="med"/>
            <a:tailEnd type="none" w="med" len="med"/>
          </a:ln>
        </p:spPr>
      </p:cxnSp>
      <p:cxnSp>
        <p:nvCxnSpPr>
          <p:cNvPr id="335" name="Google Shape;335;p11"/>
          <p:cNvCxnSpPr/>
          <p:nvPr/>
        </p:nvCxnSpPr>
        <p:spPr>
          <a:xfrm rot="10800000" flipH="1">
            <a:off x="-251067" y="4775986"/>
            <a:ext cx="570300" cy="413400"/>
          </a:xfrm>
          <a:prstGeom prst="straightConnector1">
            <a:avLst/>
          </a:prstGeom>
          <a:noFill/>
          <a:ln w="9525" cap="flat" cmpd="sng">
            <a:solidFill>
              <a:schemeClr val="accent2"/>
            </a:solidFill>
            <a:prstDash val="solid"/>
            <a:round/>
            <a:headEnd type="none" w="med" len="med"/>
            <a:tailEnd type="none" w="med" len="med"/>
          </a:ln>
        </p:spPr>
      </p:cxnSp>
      <p:cxnSp>
        <p:nvCxnSpPr>
          <p:cNvPr id="336" name="Google Shape;336;p11"/>
          <p:cNvCxnSpPr/>
          <p:nvPr/>
        </p:nvCxnSpPr>
        <p:spPr>
          <a:xfrm rot="10800000" flipH="1">
            <a:off x="322825" y="4731640"/>
            <a:ext cx="666300" cy="44400"/>
          </a:xfrm>
          <a:prstGeom prst="straightConnector1">
            <a:avLst/>
          </a:prstGeom>
          <a:noFill/>
          <a:ln w="9525" cap="flat" cmpd="sng">
            <a:solidFill>
              <a:schemeClr val="accent2"/>
            </a:solidFill>
            <a:prstDash val="solid"/>
            <a:round/>
            <a:headEnd type="none" w="med" len="med"/>
            <a:tailEnd type="none" w="med" len="med"/>
          </a:ln>
        </p:spPr>
      </p:cxnSp>
      <p:cxnSp>
        <p:nvCxnSpPr>
          <p:cNvPr id="337" name="Google Shape;337;p11"/>
          <p:cNvCxnSpPr/>
          <p:nvPr/>
        </p:nvCxnSpPr>
        <p:spPr>
          <a:xfrm flipH="1">
            <a:off x="650745" y="4731639"/>
            <a:ext cx="334800" cy="741300"/>
          </a:xfrm>
          <a:prstGeom prst="straightConnector1">
            <a:avLst/>
          </a:prstGeom>
          <a:noFill/>
          <a:ln w="9525" cap="flat" cmpd="sng">
            <a:solidFill>
              <a:schemeClr val="accent2"/>
            </a:solidFill>
            <a:prstDash val="solid"/>
            <a:round/>
            <a:headEnd type="none" w="med" len="med"/>
            <a:tailEnd type="none" w="med" len="med"/>
          </a:ln>
        </p:spPr>
      </p:cxnSp>
      <p:cxnSp>
        <p:nvCxnSpPr>
          <p:cNvPr id="338" name="Google Shape;338;p11"/>
          <p:cNvCxnSpPr/>
          <p:nvPr/>
        </p:nvCxnSpPr>
        <p:spPr>
          <a:xfrm rot="10800000" flipH="1">
            <a:off x="992374" y="4561112"/>
            <a:ext cx="512700" cy="167100"/>
          </a:xfrm>
          <a:prstGeom prst="straightConnector1">
            <a:avLst/>
          </a:prstGeom>
          <a:noFill/>
          <a:ln w="9525" cap="flat" cmpd="sng">
            <a:solidFill>
              <a:schemeClr val="accent2"/>
            </a:solidFill>
            <a:prstDash val="solid"/>
            <a:round/>
            <a:headEnd type="none" w="med" len="med"/>
            <a:tailEnd type="none" w="med" len="med"/>
          </a:ln>
        </p:spPr>
      </p:cxnSp>
      <p:cxnSp>
        <p:nvCxnSpPr>
          <p:cNvPr id="339" name="Google Shape;339;p11"/>
          <p:cNvCxnSpPr/>
          <p:nvPr/>
        </p:nvCxnSpPr>
        <p:spPr>
          <a:xfrm flipH="1">
            <a:off x="2088731" y="4335379"/>
            <a:ext cx="215400" cy="242700"/>
          </a:xfrm>
          <a:prstGeom prst="straightConnector1">
            <a:avLst/>
          </a:prstGeom>
          <a:noFill/>
          <a:ln w="9525" cap="flat" cmpd="sng">
            <a:solidFill>
              <a:schemeClr val="accent2"/>
            </a:solidFill>
            <a:prstDash val="solid"/>
            <a:round/>
            <a:headEnd type="none" w="med" len="med"/>
            <a:tailEnd type="none" w="med" len="med"/>
          </a:ln>
        </p:spPr>
      </p:cxnSp>
      <p:cxnSp>
        <p:nvCxnSpPr>
          <p:cNvPr id="340" name="Google Shape;340;p11"/>
          <p:cNvCxnSpPr/>
          <p:nvPr/>
        </p:nvCxnSpPr>
        <p:spPr>
          <a:xfrm rot="10800000" flipH="1">
            <a:off x="2300704" y="4181581"/>
            <a:ext cx="444000" cy="157200"/>
          </a:xfrm>
          <a:prstGeom prst="straightConnector1">
            <a:avLst/>
          </a:prstGeom>
          <a:noFill/>
          <a:ln w="9525" cap="flat" cmpd="sng">
            <a:solidFill>
              <a:schemeClr val="accent2"/>
            </a:solidFill>
            <a:prstDash val="solid"/>
            <a:round/>
            <a:headEnd type="none" w="med" len="med"/>
            <a:tailEnd type="none" w="med" len="med"/>
          </a:ln>
        </p:spPr>
      </p:cxnSp>
      <p:cxnSp>
        <p:nvCxnSpPr>
          <p:cNvPr id="341" name="Google Shape;341;p11"/>
          <p:cNvCxnSpPr/>
          <p:nvPr/>
        </p:nvCxnSpPr>
        <p:spPr>
          <a:xfrm>
            <a:off x="3234337" y="4541770"/>
            <a:ext cx="686700" cy="633600"/>
          </a:xfrm>
          <a:prstGeom prst="straightConnector1">
            <a:avLst/>
          </a:prstGeom>
          <a:noFill/>
          <a:ln w="9525" cap="flat" cmpd="sng">
            <a:solidFill>
              <a:schemeClr val="accent2"/>
            </a:solidFill>
            <a:prstDash val="solid"/>
            <a:round/>
            <a:headEnd type="none" w="med" len="med"/>
            <a:tailEnd type="none" w="med" len="med"/>
          </a:ln>
        </p:spPr>
      </p:cxnSp>
      <p:cxnSp>
        <p:nvCxnSpPr>
          <p:cNvPr id="342" name="Google Shape;342;p11"/>
          <p:cNvCxnSpPr/>
          <p:nvPr/>
        </p:nvCxnSpPr>
        <p:spPr>
          <a:xfrm rot="10800000" flipH="1">
            <a:off x="3918572" y="4833457"/>
            <a:ext cx="889500" cy="344400"/>
          </a:xfrm>
          <a:prstGeom prst="straightConnector1">
            <a:avLst/>
          </a:prstGeom>
          <a:noFill/>
          <a:ln w="9525" cap="flat" cmpd="sng">
            <a:solidFill>
              <a:schemeClr val="accent2"/>
            </a:solidFill>
            <a:prstDash val="solid"/>
            <a:round/>
            <a:headEnd type="none" w="med" len="med"/>
            <a:tailEnd type="none" w="med" len="med"/>
          </a:ln>
        </p:spPr>
      </p:cxnSp>
      <p:cxnSp>
        <p:nvCxnSpPr>
          <p:cNvPr id="343" name="Google Shape;343;p11"/>
          <p:cNvCxnSpPr/>
          <p:nvPr/>
        </p:nvCxnSpPr>
        <p:spPr>
          <a:xfrm rot="10800000">
            <a:off x="4339328" y="4387128"/>
            <a:ext cx="466200" cy="441000"/>
          </a:xfrm>
          <a:prstGeom prst="straightConnector1">
            <a:avLst/>
          </a:prstGeom>
          <a:noFill/>
          <a:ln w="9525" cap="flat" cmpd="sng">
            <a:solidFill>
              <a:schemeClr val="accent2"/>
            </a:solidFill>
            <a:prstDash val="solid"/>
            <a:round/>
            <a:headEnd type="none" w="med" len="med"/>
            <a:tailEnd type="none" w="med" len="med"/>
          </a:ln>
        </p:spPr>
      </p:cxnSp>
      <p:cxnSp>
        <p:nvCxnSpPr>
          <p:cNvPr id="344" name="Google Shape;344;p11"/>
          <p:cNvCxnSpPr/>
          <p:nvPr/>
        </p:nvCxnSpPr>
        <p:spPr>
          <a:xfrm rot="10800000" flipH="1">
            <a:off x="4341758" y="4265663"/>
            <a:ext cx="446100" cy="126600"/>
          </a:xfrm>
          <a:prstGeom prst="straightConnector1">
            <a:avLst/>
          </a:prstGeom>
          <a:noFill/>
          <a:ln w="9525" cap="flat" cmpd="sng">
            <a:solidFill>
              <a:schemeClr val="accent2"/>
            </a:solidFill>
            <a:prstDash val="solid"/>
            <a:round/>
            <a:headEnd type="none" w="med" len="med"/>
            <a:tailEnd type="none" w="med" len="med"/>
          </a:ln>
        </p:spPr>
      </p:cxnSp>
      <p:cxnSp>
        <p:nvCxnSpPr>
          <p:cNvPr id="345" name="Google Shape;345;p11"/>
          <p:cNvCxnSpPr/>
          <p:nvPr/>
        </p:nvCxnSpPr>
        <p:spPr>
          <a:xfrm>
            <a:off x="4800461" y="4260479"/>
            <a:ext cx="5100" cy="595800"/>
          </a:xfrm>
          <a:prstGeom prst="straightConnector1">
            <a:avLst/>
          </a:prstGeom>
          <a:noFill/>
          <a:ln w="9525" cap="flat" cmpd="sng">
            <a:solidFill>
              <a:schemeClr val="accent2"/>
            </a:solidFill>
            <a:prstDash val="solid"/>
            <a:round/>
            <a:headEnd type="none" w="med" len="med"/>
            <a:tailEnd type="none" w="med" len="med"/>
          </a:ln>
        </p:spPr>
      </p:cxnSp>
      <p:cxnSp>
        <p:nvCxnSpPr>
          <p:cNvPr id="346" name="Google Shape;346;p11"/>
          <p:cNvCxnSpPr/>
          <p:nvPr/>
        </p:nvCxnSpPr>
        <p:spPr>
          <a:xfrm>
            <a:off x="4802982" y="4840807"/>
            <a:ext cx="202800" cy="420600"/>
          </a:xfrm>
          <a:prstGeom prst="straightConnector1">
            <a:avLst/>
          </a:prstGeom>
          <a:noFill/>
          <a:ln w="9525" cap="flat" cmpd="sng">
            <a:solidFill>
              <a:schemeClr val="accent2"/>
            </a:solidFill>
            <a:prstDash val="solid"/>
            <a:round/>
            <a:headEnd type="none" w="med" len="med"/>
            <a:tailEnd type="none" w="med" len="med"/>
          </a:ln>
        </p:spPr>
      </p:cxnSp>
      <p:cxnSp>
        <p:nvCxnSpPr>
          <p:cNvPr id="347" name="Google Shape;347;p11"/>
          <p:cNvCxnSpPr/>
          <p:nvPr/>
        </p:nvCxnSpPr>
        <p:spPr>
          <a:xfrm flipH="1">
            <a:off x="5003179" y="4901633"/>
            <a:ext cx="169800" cy="36240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49"/>
        <p:cNvGrpSpPr/>
        <p:nvPr/>
      </p:nvGrpSpPr>
      <p:grpSpPr>
        <a:xfrm>
          <a:off x="0" y="0"/>
          <a:ext cx="0" cy="0"/>
          <a:chOff x="0" y="0"/>
          <a:chExt cx="0" cy="0"/>
        </a:xfrm>
      </p:grpSpPr>
      <p:sp>
        <p:nvSpPr>
          <p:cNvPr id="350" name="Google Shape;350;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1" name="Google Shape;351;p13"/>
          <p:cNvSpPr txBox="1">
            <a:spLocks noGrp="1"/>
          </p:cNvSpPr>
          <p:nvPr>
            <p:ph type="subTitle" idx="1"/>
          </p:nvPr>
        </p:nvSpPr>
        <p:spPr>
          <a:xfrm>
            <a:off x="1444725" y="1627350"/>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2" name="Google Shape;352;p13"/>
          <p:cNvSpPr txBox="1">
            <a:spLocks noGrp="1"/>
          </p:cNvSpPr>
          <p:nvPr>
            <p:ph type="title" idx="2" hasCustomPrompt="1"/>
          </p:nvPr>
        </p:nvSpPr>
        <p:spPr>
          <a:xfrm>
            <a:off x="815275" y="1379175"/>
            <a:ext cx="501300" cy="5160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3" name="Google Shape;353;p13"/>
          <p:cNvSpPr txBox="1">
            <a:spLocks noGrp="1"/>
          </p:cNvSpPr>
          <p:nvPr>
            <p:ph type="subTitle" idx="3"/>
          </p:nvPr>
        </p:nvSpPr>
        <p:spPr>
          <a:xfrm>
            <a:off x="1444725" y="1271000"/>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4" name="Google Shape;354;p13"/>
          <p:cNvSpPr txBox="1">
            <a:spLocks noGrp="1"/>
          </p:cNvSpPr>
          <p:nvPr>
            <p:ph type="subTitle" idx="4"/>
          </p:nvPr>
        </p:nvSpPr>
        <p:spPr>
          <a:xfrm>
            <a:off x="1444725" y="2510067"/>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5" name="Google Shape;355;p13"/>
          <p:cNvSpPr txBox="1">
            <a:spLocks noGrp="1"/>
          </p:cNvSpPr>
          <p:nvPr>
            <p:ph type="title" idx="5" hasCustomPrompt="1"/>
          </p:nvPr>
        </p:nvSpPr>
        <p:spPr>
          <a:xfrm>
            <a:off x="815275" y="2261892"/>
            <a:ext cx="501300" cy="5160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6" name="Google Shape;356;p13"/>
          <p:cNvSpPr txBox="1">
            <a:spLocks noGrp="1"/>
          </p:cNvSpPr>
          <p:nvPr>
            <p:ph type="subTitle" idx="6"/>
          </p:nvPr>
        </p:nvSpPr>
        <p:spPr>
          <a:xfrm>
            <a:off x="1444725" y="2153717"/>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7" name="Google Shape;357;p13"/>
          <p:cNvSpPr txBox="1">
            <a:spLocks noGrp="1"/>
          </p:cNvSpPr>
          <p:nvPr>
            <p:ph type="subTitle" idx="7"/>
          </p:nvPr>
        </p:nvSpPr>
        <p:spPr>
          <a:xfrm>
            <a:off x="1444725" y="3392783"/>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8" name="Google Shape;358;p13"/>
          <p:cNvSpPr txBox="1">
            <a:spLocks noGrp="1"/>
          </p:cNvSpPr>
          <p:nvPr>
            <p:ph type="title" idx="8" hasCustomPrompt="1"/>
          </p:nvPr>
        </p:nvSpPr>
        <p:spPr>
          <a:xfrm>
            <a:off x="815275" y="3144608"/>
            <a:ext cx="501300" cy="5160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9" name="Google Shape;359;p13"/>
          <p:cNvSpPr txBox="1">
            <a:spLocks noGrp="1"/>
          </p:cNvSpPr>
          <p:nvPr>
            <p:ph type="subTitle" idx="9"/>
          </p:nvPr>
        </p:nvSpPr>
        <p:spPr>
          <a:xfrm>
            <a:off x="1444725" y="3036433"/>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0" name="Google Shape;360;p13"/>
          <p:cNvSpPr txBox="1">
            <a:spLocks noGrp="1"/>
          </p:cNvSpPr>
          <p:nvPr>
            <p:ph type="subTitle" idx="13"/>
          </p:nvPr>
        </p:nvSpPr>
        <p:spPr>
          <a:xfrm>
            <a:off x="1444725" y="4275500"/>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1" name="Google Shape;361;p13"/>
          <p:cNvSpPr txBox="1">
            <a:spLocks noGrp="1"/>
          </p:cNvSpPr>
          <p:nvPr>
            <p:ph type="title" idx="14" hasCustomPrompt="1"/>
          </p:nvPr>
        </p:nvSpPr>
        <p:spPr>
          <a:xfrm>
            <a:off x="815275" y="4027325"/>
            <a:ext cx="501300" cy="5160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2" name="Google Shape;362;p13"/>
          <p:cNvSpPr txBox="1">
            <a:spLocks noGrp="1"/>
          </p:cNvSpPr>
          <p:nvPr>
            <p:ph type="subTitle" idx="15"/>
          </p:nvPr>
        </p:nvSpPr>
        <p:spPr>
          <a:xfrm>
            <a:off x="1444725" y="3919150"/>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3" name="Google Shape;363;p13"/>
          <p:cNvSpPr/>
          <p:nvPr/>
        </p:nvSpPr>
        <p:spPr>
          <a:xfrm>
            <a:off x="2074850" y="348402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6106925" y="-19403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13"/>
          <p:cNvGrpSpPr/>
          <p:nvPr/>
        </p:nvGrpSpPr>
        <p:grpSpPr>
          <a:xfrm rot="3578081">
            <a:off x="205413" y="-13418"/>
            <a:ext cx="584837" cy="594436"/>
            <a:chOff x="2214950" y="5878400"/>
            <a:chExt cx="584850" cy="594450"/>
          </a:xfrm>
        </p:grpSpPr>
        <p:sp>
          <p:nvSpPr>
            <p:cNvPr id="366" name="Google Shape;366;p13"/>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71"/>
        <p:cNvGrpSpPr/>
        <p:nvPr/>
      </p:nvGrpSpPr>
      <p:grpSpPr>
        <a:xfrm>
          <a:off x="0" y="0"/>
          <a:ext cx="0" cy="0"/>
          <a:chOff x="0" y="0"/>
          <a:chExt cx="0" cy="0"/>
        </a:xfrm>
      </p:grpSpPr>
      <p:sp>
        <p:nvSpPr>
          <p:cNvPr id="372" name="Google Shape;372;p14"/>
          <p:cNvSpPr txBox="1">
            <a:spLocks noGrp="1"/>
          </p:cNvSpPr>
          <p:nvPr>
            <p:ph type="title"/>
          </p:nvPr>
        </p:nvSpPr>
        <p:spPr>
          <a:xfrm>
            <a:off x="2777875" y="3103100"/>
            <a:ext cx="56529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73" name="Google Shape;373;p14"/>
          <p:cNvSpPr txBox="1">
            <a:spLocks noGrp="1"/>
          </p:cNvSpPr>
          <p:nvPr>
            <p:ph type="subTitle" idx="1"/>
          </p:nvPr>
        </p:nvSpPr>
        <p:spPr>
          <a:xfrm>
            <a:off x="2777850" y="1508488"/>
            <a:ext cx="5652900" cy="1545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374" name="Google Shape;374;p14"/>
          <p:cNvSpPr/>
          <p:nvPr/>
        </p:nvSpPr>
        <p:spPr>
          <a:xfrm>
            <a:off x="-432850" y="-248042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4886275" y="3604125"/>
            <a:ext cx="4550400" cy="45504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14"/>
          <p:cNvGrpSpPr/>
          <p:nvPr/>
        </p:nvGrpSpPr>
        <p:grpSpPr>
          <a:xfrm rot="3149028">
            <a:off x="7095476" y="-417586"/>
            <a:ext cx="2585472" cy="1743533"/>
            <a:chOff x="87900" y="-332975"/>
            <a:chExt cx="2585411" cy="1743491"/>
          </a:xfrm>
        </p:grpSpPr>
        <p:grpSp>
          <p:nvGrpSpPr>
            <p:cNvPr id="377" name="Google Shape;377;p14"/>
            <p:cNvGrpSpPr/>
            <p:nvPr/>
          </p:nvGrpSpPr>
          <p:grpSpPr>
            <a:xfrm>
              <a:off x="87900" y="-332975"/>
              <a:ext cx="2585411" cy="1464000"/>
              <a:chOff x="87900" y="-332975"/>
              <a:chExt cx="2585411" cy="1464000"/>
            </a:xfrm>
          </p:grpSpPr>
          <p:sp>
            <p:nvSpPr>
              <p:cNvPr id="378" name="Google Shape;378;p14"/>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4"/>
              <p:cNvGrpSpPr/>
              <p:nvPr/>
            </p:nvGrpSpPr>
            <p:grpSpPr>
              <a:xfrm>
                <a:off x="87900" y="-262197"/>
                <a:ext cx="2505918" cy="1393222"/>
                <a:chOff x="87900" y="-262197"/>
                <a:chExt cx="2505918" cy="1393222"/>
              </a:xfrm>
            </p:grpSpPr>
            <p:sp>
              <p:nvSpPr>
                <p:cNvPr id="383" name="Google Shape;383;p14"/>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4" name="Google Shape;394;p14"/>
            <p:cNvGrpSpPr/>
            <p:nvPr/>
          </p:nvGrpSpPr>
          <p:grpSpPr>
            <a:xfrm rot="7018040">
              <a:off x="1012370" y="631076"/>
              <a:ext cx="927961" cy="503495"/>
              <a:chOff x="3176988" y="6051975"/>
              <a:chExt cx="927925" cy="503475"/>
            </a:xfrm>
          </p:grpSpPr>
          <p:sp>
            <p:nvSpPr>
              <p:cNvPr id="395" name="Google Shape;395;p14"/>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BLANK_1_1_1">
    <p:spTree>
      <p:nvGrpSpPr>
        <p:cNvPr id="1" name="Shape 399"/>
        <p:cNvGrpSpPr/>
        <p:nvPr/>
      </p:nvGrpSpPr>
      <p:grpSpPr>
        <a:xfrm>
          <a:off x="0" y="0"/>
          <a:ext cx="0" cy="0"/>
          <a:chOff x="0" y="0"/>
          <a:chExt cx="0" cy="0"/>
        </a:xfrm>
      </p:grpSpPr>
      <p:sp>
        <p:nvSpPr>
          <p:cNvPr id="400" name="Google Shape;400;p15"/>
          <p:cNvSpPr txBox="1">
            <a:spLocks noGrp="1"/>
          </p:cNvSpPr>
          <p:nvPr>
            <p:ph type="title"/>
          </p:nvPr>
        </p:nvSpPr>
        <p:spPr>
          <a:xfrm>
            <a:off x="1927375" y="747250"/>
            <a:ext cx="4280400" cy="1552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1" name="Google Shape;401;p15"/>
          <p:cNvSpPr txBox="1">
            <a:spLocks noGrp="1"/>
          </p:cNvSpPr>
          <p:nvPr>
            <p:ph type="title" idx="2" hasCustomPrompt="1"/>
          </p:nvPr>
        </p:nvSpPr>
        <p:spPr>
          <a:xfrm>
            <a:off x="713225" y="1098900"/>
            <a:ext cx="957300" cy="962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02" name="Google Shape;402;p15"/>
          <p:cNvSpPr txBox="1">
            <a:spLocks noGrp="1"/>
          </p:cNvSpPr>
          <p:nvPr>
            <p:ph type="subTitle" idx="1"/>
          </p:nvPr>
        </p:nvSpPr>
        <p:spPr>
          <a:xfrm>
            <a:off x="713225" y="2448900"/>
            <a:ext cx="5350800" cy="375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03" name="Google Shape;403;p15"/>
          <p:cNvGrpSpPr/>
          <p:nvPr/>
        </p:nvGrpSpPr>
        <p:grpSpPr>
          <a:xfrm flipH="1">
            <a:off x="-879504" y="1545298"/>
            <a:ext cx="8687313" cy="6855209"/>
            <a:chOff x="2647347" y="1686630"/>
            <a:chExt cx="8014865" cy="6324577"/>
          </a:xfrm>
        </p:grpSpPr>
        <p:cxnSp>
          <p:nvCxnSpPr>
            <p:cNvPr id="404" name="Google Shape;404;p15"/>
            <p:cNvCxnSpPr/>
            <p:nvPr/>
          </p:nvCxnSpPr>
          <p:spPr>
            <a:xfrm rot="10800000">
              <a:off x="4892300" y="4605100"/>
              <a:ext cx="370800" cy="173700"/>
            </a:xfrm>
            <a:prstGeom prst="straightConnector1">
              <a:avLst/>
            </a:prstGeom>
            <a:noFill/>
            <a:ln w="9525" cap="flat" cmpd="sng">
              <a:solidFill>
                <a:schemeClr val="accent2"/>
              </a:solidFill>
              <a:prstDash val="solid"/>
              <a:round/>
              <a:headEnd type="none" w="med" len="med"/>
              <a:tailEnd type="none" w="med" len="med"/>
            </a:ln>
          </p:spPr>
        </p:cxnSp>
        <p:cxnSp>
          <p:nvCxnSpPr>
            <p:cNvPr id="405" name="Google Shape;405;p15"/>
            <p:cNvCxnSpPr/>
            <p:nvPr/>
          </p:nvCxnSpPr>
          <p:spPr>
            <a:xfrm rot="10800000">
              <a:off x="5262950" y="4778550"/>
              <a:ext cx="673500" cy="757800"/>
            </a:xfrm>
            <a:prstGeom prst="straightConnector1">
              <a:avLst/>
            </a:prstGeom>
            <a:noFill/>
            <a:ln w="9525" cap="flat" cmpd="sng">
              <a:solidFill>
                <a:schemeClr val="accent2"/>
              </a:solidFill>
              <a:prstDash val="solid"/>
              <a:round/>
              <a:headEnd type="none" w="med" len="med"/>
              <a:tailEnd type="none" w="med" len="med"/>
            </a:ln>
          </p:spPr>
        </p:cxnSp>
        <p:grpSp>
          <p:nvGrpSpPr>
            <p:cNvPr id="406" name="Google Shape;406;p15"/>
            <p:cNvGrpSpPr/>
            <p:nvPr/>
          </p:nvGrpSpPr>
          <p:grpSpPr>
            <a:xfrm rot="1223304">
              <a:off x="5150566" y="4924955"/>
              <a:ext cx="906421" cy="482749"/>
              <a:chOff x="3198538" y="6072725"/>
              <a:chExt cx="906375" cy="482725"/>
            </a:xfrm>
          </p:grpSpPr>
          <p:sp>
            <p:nvSpPr>
              <p:cNvPr id="407" name="Google Shape;407;p15"/>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15"/>
            <p:cNvGrpSpPr/>
            <p:nvPr/>
          </p:nvGrpSpPr>
          <p:grpSpPr>
            <a:xfrm>
              <a:off x="6623250" y="4391575"/>
              <a:ext cx="584850" cy="594450"/>
              <a:chOff x="2214950" y="5878400"/>
              <a:chExt cx="584850" cy="594450"/>
            </a:xfrm>
          </p:grpSpPr>
          <p:sp>
            <p:nvSpPr>
              <p:cNvPr id="411" name="Google Shape;411;p15"/>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5"/>
            <p:cNvGrpSpPr/>
            <p:nvPr/>
          </p:nvGrpSpPr>
          <p:grpSpPr>
            <a:xfrm rot="1364015" flipH="1">
              <a:off x="3127070" y="2898367"/>
              <a:ext cx="7055420" cy="3901102"/>
              <a:chOff x="7432275" y="5642550"/>
              <a:chExt cx="7056275" cy="3901575"/>
            </a:xfrm>
          </p:grpSpPr>
          <p:sp>
            <p:nvSpPr>
              <p:cNvPr id="417" name="Google Shape;417;p15"/>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15"/>
              <p:cNvGrpSpPr/>
              <p:nvPr/>
            </p:nvGrpSpPr>
            <p:grpSpPr>
              <a:xfrm>
                <a:off x="7815250" y="6023125"/>
                <a:ext cx="6673300" cy="3521000"/>
                <a:chOff x="7815250" y="6023125"/>
                <a:chExt cx="6673300" cy="3521000"/>
              </a:xfrm>
            </p:grpSpPr>
            <p:sp>
              <p:nvSpPr>
                <p:cNvPr id="426" name="Google Shape;426;p15"/>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51" name="Google Shape;451;p15"/>
            <p:cNvCxnSpPr/>
            <p:nvPr/>
          </p:nvCxnSpPr>
          <p:spPr>
            <a:xfrm rot="10800000" flipH="1">
              <a:off x="5937425" y="4829875"/>
              <a:ext cx="716100" cy="701100"/>
            </a:xfrm>
            <a:prstGeom prst="straightConnector1">
              <a:avLst/>
            </a:prstGeom>
            <a:noFill/>
            <a:ln w="9525" cap="flat" cmpd="sng">
              <a:solidFill>
                <a:schemeClr val="accent2"/>
              </a:solidFill>
              <a:prstDash val="solid"/>
              <a:round/>
              <a:headEnd type="none" w="med" len="med"/>
              <a:tailEnd type="none" w="med" len="med"/>
            </a:ln>
          </p:spPr>
        </p:cxnSp>
        <p:sp>
          <p:nvSpPr>
            <p:cNvPr id="452" name="Google Shape;452;p15"/>
            <p:cNvSpPr/>
            <p:nvPr/>
          </p:nvSpPr>
          <p:spPr>
            <a:xfrm rot="1364015" flipH="1">
              <a:off x="4874441" y="4583177"/>
              <a:ext cx="36721" cy="36721"/>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3" name="Google Shape;453;p15"/>
            <p:cNvCxnSpPr/>
            <p:nvPr/>
          </p:nvCxnSpPr>
          <p:spPr>
            <a:xfrm>
              <a:off x="4894600" y="4600350"/>
              <a:ext cx="377700" cy="655800"/>
            </a:xfrm>
            <a:prstGeom prst="straightConnector1">
              <a:avLst/>
            </a:prstGeom>
            <a:noFill/>
            <a:ln w="9525" cap="flat" cmpd="sng">
              <a:solidFill>
                <a:schemeClr val="accent2"/>
              </a:solidFill>
              <a:prstDash val="solid"/>
              <a:round/>
              <a:headEnd type="none" w="med" len="med"/>
              <a:tailEnd type="none" w="med" len="med"/>
            </a:ln>
          </p:spPr>
        </p:cxnSp>
      </p:grpSp>
      <p:sp>
        <p:nvSpPr>
          <p:cNvPr id="454" name="Google Shape;454;p15"/>
          <p:cNvSpPr/>
          <p:nvPr/>
        </p:nvSpPr>
        <p:spPr>
          <a:xfrm>
            <a:off x="6392000" y="-137332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2119700" y="28614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BLANK_1_1_1_1">
    <p:spTree>
      <p:nvGrpSpPr>
        <p:cNvPr id="1" name="Shape 456"/>
        <p:cNvGrpSpPr/>
        <p:nvPr/>
      </p:nvGrpSpPr>
      <p:grpSpPr>
        <a:xfrm>
          <a:off x="0" y="0"/>
          <a:ext cx="0" cy="0"/>
          <a:chOff x="0" y="0"/>
          <a:chExt cx="0" cy="0"/>
        </a:xfrm>
      </p:grpSpPr>
      <p:sp>
        <p:nvSpPr>
          <p:cNvPr id="457" name="Google Shape;457;p16"/>
          <p:cNvSpPr txBox="1">
            <a:spLocks noGrp="1"/>
          </p:cNvSpPr>
          <p:nvPr>
            <p:ph type="title"/>
          </p:nvPr>
        </p:nvSpPr>
        <p:spPr>
          <a:xfrm flipH="1">
            <a:off x="4150375" y="2028652"/>
            <a:ext cx="4280400" cy="1677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8" name="Google Shape;458;p16"/>
          <p:cNvSpPr txBox="1">
            <a:spLocks noGrp="1"/>
          </p:cNvSpPr>
          <p:nvPr>
            <p:ph type="title" idx="2" hasCustomPrompt="1"/>
          </p:nvPr>
        </p:nvSpPr>
        <p:spPr>
          <a:xfrm flipH="1">
            <a:off x="7350675" y="891150"/>
            <a:ext cx="957300" cy="962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59" name="Google Shape;459;p16"/>
          <p:cNvSpPr txBox="1">
            <a:spLocks noGrp="1"/>
          </p:cNvSpPr>
          <p:nvPr>
            <p:ph type="subTitle" idx="1"/>
          </p:nvPr>
        </p:nvSpPr>
        <p:spPr>
          <a:xfrm flipH="1">
            <a:off x="4150275" y="3868650"/>
            <a:ext cx="4157700" cy="375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16"/>
          <p:cNvSpPr/>
          <p:nvPr/>
        </p:nvSpPr>
        <p:spPr>
          <a:xfrm>
            <a:off x="3123500" y="-25725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802725" y="36781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462"/>
        <p:cNvGrpSpPr/>
        <p:nvPr/>
      </p:nvGrpSpPr>
      <p:grpSpPr>
        <a:xfrm>
          <a:off x="0" y="0"/>
          <a:ext cx="0" cy="0"/>
          <a:chOff x="0" y="0"/>
          <a:chExt cx="0" cy="0"/>
        </a:xfrm>
      </p:grpSpPr>
      <p:sp>
        <p:nvSpPr>
          <p:cNvPr id="463" name="Google Shape;463;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4" name="Google Shape;464;p17"/>
          <p:cNvSpPr/>
          <p:nvPr/>
        </p:nvSpPr>
        <p:spPr>
          <a:xfrm>
            <a:off x="5324638" y="375152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1030275" y="-27933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17"/>
          <p:cNvGrpSpPr/>
          <p:nvPr/>
        </p:nvGrpSpPr>
        <p:grpSpPr>
          <a:xfrm rot="3323770">
            <a:off x="7388531" y="-144109"/>
            <a:ext cx="2585416" cy="1464003"/>
            <a:chOff x="87900" y="-332975"/>
            <a:chExt cx="2585411" cy="1464000"/>
          </a:xfrm>
        </p:grpSpPr>
        <p:sp>
          <p:nvSpPr>
            <p:cNvPr id="467" name="Google Shape;467;p17"/>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17"/>
            <p:cNvGrpSpPr/>
            <p:nvPr/>
          </p:nvGrpSpPr>
          <p:grpSpPr>
            <a:xfrm>
              <a:off x="87900" y="-262197"/>
              <a:ext cx="2505918" cy="1393222"/>
              <a:chOff x="87900" y="-262197"/>
              <a:chExt cx="2505918" cy="1393222"/>
            </a:xfrm>
          </p:grpSpPr>
          <p:sp>
            <p:nvSpPr>
              <p:cNvPr id="472" name="Google Shape;472;p17"/>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1383107" y="517781"/>
                <a:ext cx="50226" cy="43944"/>
              </a:xfrm>
              <a:custGeom>
                <a:avLst/>
                <a:gdLst/>
                <a:ahLst/>
                <a:cxnLst/>
                <a:rect l="l" t="t" r="r" b="b"/>
                <a:pathLst>
                  <a:path w="1911" h="1672" extrusionOk="0">
                    <a:moveTo>
                      <a:pt x="954" y="1"/>
                    </a:moveTo>
                    <a:cubicBezTo>
                      <a:pt x="847" y="1"/>
                      <a:pt x="739" y="23"/>
                      <a:pt x="637" y="70"/>
                    </a:cubicBezTo>
                    <a:cubicBezTo>
                      <a:pt x="191" y="229"/>
                      <a:pt x="0" y="738"/>
                      <a:pt x="191" y="1152"/>
                    </a:cubicBezTo>
                    <a:cubicBezTo>
                      <a:pt x="309" y="1481"/>
                      <a:pt x="600" y="1672"/>
                      <a:pt x="924" y="1672"/>
                    </a:cubicBezTo>
                    <a:cubicBezTo>
                      <a:pt x="1038" y="1672"/>
                      <a:pt x="1157" y="1648"/>
                      <a:pt x="1273" y="1598"/>
                    </a:cubicBezTo>
                    <a:cubicBezTo>
                      <a:pt x="1687" y="1439"/>
                      <a:pt x="1910" y="929"/>
                      <a:pt x="1719" y="516"/>
                    </a:cubicBezTo>
                    <a:cubicBezTo>
                      <a:pt x="1599" y="204"/>
                      <a:pt x="128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484"/>
        <p:cNvGrpSpPr/>
        <p:nvPr/>
      </p:nvGrpSpPr>
      <p:grpSpPr>
        <a:xfrm>
          <a:off x="0" y="0"/>
          <a:ext cx="0" cy="0"/>
          <a:chOff x="0" y="0"/>
          <a:chExt cx="0" cy="0"/>
        </a:xfrm>
      </p:grpSpPr>
      <p:sp>
        <p:nvSpPr>
          <p:cNvPr id="485" name="Google Shape;485;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86" name="Google Shape;486;p18"/>
          <p:cNvGrpSpPr/>
          <p:nvPr/>
        </p:nvGrpSpPr>
        <p:grpSpPr>
          <a:xfrm>
            <a:off x="-931020" y="3702334"/>
            <a:ext cx="3137976" cy="2738512"/>
            <a:chOff x="-931020" y="3702334"/>
            <a:chExt cx="3137976" cy="2738512"/>
          </a:xfrm>
        </p:grpSpPr>
        <p:grpSp>
          <p:nvGrpSpPr>
            <p:cNvPr id="487" name="Google Shape;487;p18"/>
            <p:cNvGrpSpPr/>
            <p:nvPr/>
          </p:nvGrpSpPr>
          <p:grpSpPr>
            <a:xfrm rot="-10111926">
              <a:off x="202186" y="4340131"/>
              <a:ext cx="947424" cy="255979"/>
              <a:chOff x="7714450" y="2115925"/>
              <a:chExt cx="1119226" cy="302397"/>
            </a:xfrm>
          </p:grpSpPr>
          <p:sp>
            <p:nvSpPr>
              <p:cNvPr id="488" name="Google Shape;488;p18"/>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8"/>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1" name="Google Shape;491;p18"/>
            <p:cNvCxnSpPr/>
            <p:nvPr/>
          </p:nvCxnSpPr>
          <p:spPr>
            <a:xfrm rot="10800000" flipH="1">
              <a:off x="997181" y="4617921"/>
              <a:ext cx="111600" cy="478500"/>
            </a:xfrm>
            <a:prstGeom prst="straightConnector1">
              <a:avLst/>
            </a:prstGeom>
            <a:noFill/>
            <a:ln w="9525" cap="flat" cmpd="sng">
              <a:solidFill>
                <a:schemeClr val="accent2"/>
              </a:solidFill>
              <a:prstDash val="solid"/>
              <a:round/>
              <a:headEnd type="none" w="med" len="med"/>
              <a:tailEnd type="none" w="med" len="med"/>
            </a:ln>
          </p:spPr>
        </p:cxnSp>
        <p:grpSp>
          <p:nvGrpSpPr>
            <p:cNvPr id="492" name="Google Shape;492;p18"/>
            <p:cNvGrpSpPr/>
            <p:nvPr/>
          </p:nvGrpSpPr>
          <p:grpSpPr>
            <a:xfrm rot="905120">
              <a:off x="-702133" y="4014684"/>
              <a:ext cx="2680203" cy="2113813"/>
              <a:chOff x="-344050" y="3866572"/>
              <a:chExt cx="3166329" cy="2497210"/>
            </a:xfrm>
          </p:grpSpPr>
          <p:sp>
            <p:nvSpPr>
              <p:cNvPr id="493" name="Google Shape;493;p18"/>
              <p:cNvSpPr/>
              <p:nvPr/>
            </p:nvSpPr>
            <p:spPr>
              <a:xfrm rot="-2514592" flipH="1">
                <a:off x="-39972" y="4714918"/>
                <a:ext cx="34477" cy="34498"/>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8"/>
              <p:cNvSpPr/>
              <p:nvPr/>
            </p:nvSpPr>
            <p:spPr>
              <a:xfrm rot="-2514592" flipH="1">
                <a:off x="1157106" y="5359716"/>
                <a:ext cx="33830" cy="3383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rot="-2514592" flipH="1">
                <a:off x="2342326" y="5460687"/>
                <a:ext cx="34477" cy="34498"/>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rot="-2514592" flipH="1">
                <a:off x="962018" y="4539199"/>
                <a:ext cx="34498" cy="34498"/>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8"/>
              <p:cNvSpPr/>
              <p:nvPr/>
            </p:nvSpPr>
            <p:spPr>
              <a:xfrm rot="-2514592" flipH="1">
                <a:off x="1283854" y="5675742"/>
                <a:ext cx="34498" cy="34477"/>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rot="-2514592" flipH="1">
                <a:off x="1855218" y="5491574"/>
                <a:ext cx="55945" cy="55297"/>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rot="-2514592" flipH="1">
                <a:off x="1086589" y="6057480"/>
                <a:ext cx="55965" cy="5594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rot="-2514592" flipH="1">
                <a:off x="843732" y="4914914"/>
                <a:ext cx="55297" cy="55297"/>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rot="-2514592" flipH="1">
                <a:off x="489140" y="5937082"/>
                <a:ext cx="72860" cy="72860"/>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rot="-2514592" flipH="1">
                <a:off x="1609414" y="4993322"/>
                <a:ext cx="73507" cy="72860"/>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rot="-2514592" flipH="1">
                <a:off x="375921" y="5355269"/>
                <a:ext cx="72880" cy="72860"/>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rot="-2514592" flipH="1">
                <a:off x="-328813" y="4080966"/>
                <a:ext cx="72860" cy="73528"/>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5" name="Google Shape;505;p18"/>
              <p:cNvCxnSpPr/>
              <p:nvPr/>
            </p:nvCxnSpPr>
            <p:spPr>
              <a:xfrm>
                <a:off x="-299000" y="4104775"/>
                <a:ext cx="276600" cy="629700"/>
              </a:xfrm>
              <a:prstGeom prst="straightConnector1">
                <a:avLst/>
              </a:prstGeom>
              <a:noFill/>
              <a:ln w="9525" cap="flat" cmpd="sng">
                <a:solidFill>
                  <a:schemeClr val="accent2"/>
                </a:solidFill>
                <a:prstDash val="solid"/>
                <a:round/>
                <a:headEnd type="none" w="med" len="med"/>
                <a:tailEnd type="none" w="med" len="med"/>
              </a:ln>
            </p:spPr>
          </p:cxnSp>
          <p:cxnSp>
            <p:nvCxnSpPr>
              <p:cNvPr id="506" name="Google Shape;506;p18"/>
              <p:cNvCxnSpPr/>
              <p:nvPr/>
            </p:nvCxnSpPr>
            <p:spPr>
              <a:xfrm>
                <a:off x="-25075" y="4732475"/>
                <a:ext cx="905100" cy="213600"/>
              </a:xfrm>
              <a:prstGeom prst="straightConnector1">
                <a:avLst/>
              </a:prstGeom>
              <a:noFill/>
              <a:ln w="9525" cap="flat" cmpd="sng">
                <a:solidFill>
                  <a:schemeClr val="accent2"/>
                </a:solidFill>
                <a:prstDash val="solid"/>
                <a:round/>
                <a:headEnd type="none" w="med" len="med"/>
                <a:tailEnd type="none" w="med" len="med"/>
              </a:ln>
            </p:spPr>
          </p:cxnSp>
          <p:cxnSp>
            <p:nvCxnSpPr>
              <p:cNvPr id="507" name="Google Shape;507;p18"/>
              <p:cNvCxnSpPr/>
              <p:nvPr/>
            </p:nvCxnSpPr>
            <p:spPr>
              <a:xfrm flipH="1">
                <a:off x="409900" y="4941575"/>
                <a:ext cx="461400" cy="442500"/>
              </a:xfrm>
              <a:prstGeom prst="straightConnector1">
                <a:avLst/>
              </a:prstGeom>
              <a:noFill/>
              <a:ln w="9525" cap="flat" cmpd="sng">
                <a:solidFill>
                  <a:schemeClr val="accent2"/>
                </a:solidFill>
                <a:prstDash val="solid"/>
                <a:round/>
                <a:headEnd type="none" w="med" len="med"/>
                <a:tailEnd type="none" w="med" len="med"/>
              </a:ln>
            </p:spPr>
          </p:cxnSp>
          <p:cxnSp>
            <p:nvCxnSpPr>
              <p:cNvPr id="508" name="Google Shape;508;p18"/>
              <p:cNvCxnSpPr/>
              <p:nvPr/>
            </p:nvCxnSpPr>
            <p:spPr>
              <a:xfrm>
                <a:off x="405025" y="5396875"/>
                <a:ext cx="720600" cy="704100"/>
              </a:xfrm>
              <a:prstGeom prst="straightConnector1">
                <a:avLst/>
              </a:prstGeom>
              <a:noFill/>
              <a:ln w="9525" cap="flat" cmpd="sng">
                <a:solidFill>
                  <a:schemeClr val="accent2"/>
                </a:solidFill>
                <a:prstDash val="solid"/>
                <a:round/>
                <a:headEnd type="none" w="med" len="med"/>
                <a:tailEnd type="none" w="med" len="med"/>
              </a:ln>
            </p:spPr>
          </p:cxnSp>
          <p:cxnSp>
            <p:nvCxnSpPr>
              <p:cNvPr id="509" name="Google Shape;509;p18"/>
              <p:cNvCxnSpPr/>
              <p:nvPr/>
            </p:nvCxnSpPr>
            <p:spPr>
              <a:xfrm>
                <a:off x="529250" y="5984925"/>
                <a:ext cx="579900" cy="107700"/>
              </a:xfrm>
              <a:prstGeom prst="straightConnector1">
                <a:avLst/>
              </a:prstGeom>
              <a:noFill/>
              <a:ln w="9525" cap="flat" cmpd="sng">
                <a:solidFill>
                  <a:schemeClr val="accent2"/>
                </a:solidFill>
                <a:prstDash val="solid"/>
                <a:round/>
                <a:headEnd type="none" w="med" len="med"/>
                <a:tailEnd type="none" w="med" len="med"/>
              </a:ln>
            </p:spPr>
          </p:cxnSp>
          <p:cxnSp>
            <p:nvCxnSpPr>
              <p:cNvPr id="510" name="Google Shape;510;p18"/>
              <p:cNvCxnSpPr/>
              <p:nvPr/>
            </p:nvCxnSpPr>
            <p:spPr>
              <a:xfrm>
                <a:off x="-19150" y="4731100"/>
                <a:ext cx="429000" cy="661200"/>
              </a:xfrm>
              <a:prstGeom prst="straightConnector1">
                <a:avLst/>
              </a:prstGeom>
              <a:noFill/>
              <a:ln w="9525" cap="flat" cmpd="sng">
                <a:solidFill>
                  <a:schemeClr val="accent2"/>
                </a:solidFill>
                <a:prstDash val="solid"/>
                <a:round/>
                <a:headEnd type="none" w="med" len="med"/>
                <a:tailEnd type="none" w="med" len="med"/>
              </a:ln>
            </p:spPr>
          </p:cxnSp>
          <p:cxnSp>
            <p:nvCxnSpPr>
              <p:cNvPr id="511" name="Google Shape;511;p18"/>
              <p:cNvCxnSpPr/>
              <p:nvPr/>
            </p:nvCxnSpPr>
            <p:spPr>
              <a:xfrm flipH="1">
                <a:off x="-19175" y="4558425"/>
                <a:ext cx="998400" cy="167400"/>
              </a:xfrm>
              <a:prstGeom prst="straightConnector1">
                <a:avLst/>
              </a:prstGeom>
              <a:noFill/>
              <a:ln w="9525" cap="flat" cmpd="sng">
                <a:solidFill>
                  <a:schemeClr val="accent2"/>
                </a:solidFill>
                <a:prstDash val="solid"/>
                <a:round/>
                <a:headEnd type="none" w="med" len="med"/>
                <a:tailEnd type="none" w="med" len="med"/>
              </a:ln>
            </p:spPr>
          </p:cxnSp>
          <p:cxnSp>
            <p:nvCxnSpPr>
              <p:cNvPr id="512" name="Google Shape;512;p18"/>
              <p:cNvCxnSpPr/>
              <p:nvPr/>
            </p:nvCxnSpPr>
            <p:spPr>
              <a:xfrm>
                <a:off x="987325" y="4555725"/>
                <a:ext cx="191700" cy="822900"/>
              </a:xfrm>
              <a:prstGeom prst="straightConnector1">
                <a:avLst/>
              </a:prstGeom>
              <a:noFill/>
              <a:ln w="9525" cap="flat" cmpd="sng">
                <a:solidFill>
                  <a:schemeClr val="accent2"/>
                </a:solidFill>
                <a:prstDash val="solid"/>
                <a:round/>
                <a:headEnd type="none" w="med" len="med"/>
                <a:tailEnd type="none" w="med" len="med"/>
              </a:ln>
            </p:spPr>
          </p:cxnSp>
          <p:cxnSp>
            <p:nvCxnSpPr>
              <p:cNvPr id="513" name="Google Shape;513;p18"/>
              <p:cNvCxnSpPr/>
              <p:nvPr/>
            </p:nvCxnSpPr>
            <p:spPr>
              <a:xfrm>
                <a:off x="990025" y="4553025"/>
                <a:ext cx="666600" cy="480300"/>
              </a:xfrm>
              <a:prstGeom prst="straightConnector1">
                <a:avLst/>
              </a:prstGeom>
              <a:noFill/>
              <a:ln w="9525" cap="flat" cmpd="sng">
                <a:solidFill>
                  <a:schemeClr val="accent2"/>
                </a:solidFill>
                <a:prstDash val="solid"/>
                <a:round/>
                <a:headEnd type="none" w="med" len="med"/>
                <a:tailEnd type="none" w="med" len="med"/>
              </a:ln>
            </p:spPr>
          </p:cxnSp>
          <p:cxnSp>
            <p:nvCxnSpPr>
              <p:cNvPr id="514" name="Google Shape;514;p18"/>
              <p:cNvCxnSpPr/>
              <p:nvPr/>
            </p:nvCxnSpPr>
            <p:spPr>
              <a:xfrm rot="-905298">
                <a:off x="-230991" y="3992758"/>
                <a:ext cx="741047" cy="427252"/>
              </a:xfrm>
              <a:prstGeom prst="straightConnector1">
                <a:avLst/>
              </a:prstGeom>
              <a:noFill/>
              <a:ln w="9525" cap="flat" cmpd="sng">
                <a:solidFill>
                  <a:schemeClr val="accent2"/>
                </a:solidFill>
                <a:prstDash val="solid"/>
                <a:round/>
                <a:headEnd type="none" w="med" len="med"/>
                <a:tailEnd type="none" w="med" len="med"/>
              </a:ln>
            </p:spPr>
          </p:cxnSp>
          <p:grpSp>
            <p:nvGrpSpPr>
              <p:cNvPr id="515" name="Google Shape;515;p18"/>
              <p:cNvGrpSpPr/>
              <p:nvPr/>
            </p:nvGrpSpPr>
            <p:grpSpPr>
              <a:xfrm rot="-2514592" flipH="1">
                <a:off x="587089" y="4311290"/>
                <a:ext cx="1947286" cy="1607773"/>
                <a:chOff x="9369050" y="3651775"/>
                <a:chExt cx="2406050" cy="1986550"/>
              </a:xfrm>
            </p:grpSpPr>
            <p:sp>
              <p:nvSpPr>
                <p:cNvPr id="516" name="Google Shape;516;p18"/>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20" name="Google Shape;520;p18"/>
            <p:cNvCxnSpPr/>
            <p:nvPr/>
          </p:nvCxnSpPr>
          <p:spPr>
            <a:xfrm flipH="1">
              <a:off x="-315905" y="4272275"/>
              <a:ext cx="570600" cy="210000"/>
            </a:xfrm>
            <a:prstGeom prst="straightConnector1">
              <a:avLst/>
            </a:prstGeom>
            <a:noFill/>
            <a:ln w="9525" cap="flat" cmpd="sng">
              <a:solidFill>
                <a:schemeClr val="accent2"/>
              </a:solidFill>
              <a:prstDash val="solid"/>
              <a:round/>
              <a:headEnd type="none" w="med" len="med"/>
              <a:tailEnd type="none" w="med" len="med"/>
            </a:ln>
          </p:spPr>
        </p:cxnSp>
        <p:cxnSp>
          <p:nvCxnSpPr>
            <p:cNvPr id="521" name="Google Shape;521;p18"/>
            <p:cNvCxnSpPr/>
            <p:nvPr/>
          </p:nvCxnSpPr>
          <p:spPr>
            <a:xfrm>
              <a:off x="373307" y="4849082"/>
              <a:ext cx="154200" cy="429000"/>
            </a:xfrm>
            <a:prstGeom prst="straightConnector1">
              <a:avLst/>
            </a:prstGeom>
            <a:noFill/>
            <a:ln w="9525" cap="flat" cmpd="sng">
              <a:solidFill>
                <a:schemeClr val="accent2"/>
              </a:solidFill>
              <a:prstDash val="solid"/>
              <a:round/>
              <a:headEnd type="none" w="med" len="med"/>
              <a:tailEnd type="none" w="med" len="med"/>
            </a:ln>
          </p:spPr>
        </p:cxnSp>
        <p:cxnSp>
          <p:nvCxnSpPr>
            <p:cNvPr id="522" name="Google Shape;522;p18"/>
            <p:cNvCxnSpPr/>
            <p:nvPr/>
          </p:nvCxnSpPr>
          <p:spPr>
            <a:xfrm rot="10800000">
              <a:off x="-101010" y="5119805"/>
              <a:ext cx="642300" cy="158100"/>
            </a:xfrm>
            <a:prstGeom prst="straightConnector1">
              <a:avLst/>
            </a:prstGeom>
            <a:noFill/>
            <a:ln w="9525" cap="flat" cmpd="sng">
              <a:solidFill>
                <a:schemeClr val="accent2"/>
              </a:solidFill>
              <a:prstDash val="solid"/>
              <a:round/>
              <a:headEnd type="none" w="med" len="med"/>
              <a:tailEnd type="none" w="med" len="med"/>
            </a:ln>
          </p:spPr>
        </p:cxnSp>
      </p:grpSp>
      <p:sp>
        <p:nvSpPr>
          <p:cNvPr id="523" name="Google Shape;523;p18"/>
          <p:cNvSpPr/>
          <p:nvPr/>
        </p:nvSpPr>
        <p:spPr>
          <a:xfrm>
            <a:off x="460975" y="353052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7591975" y="3477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8"/>
          <p:cNvGrpSpPr/>
          <p:nvPr/>
        </p:nvGrpSpPr>
        <p:grpSpPr>
          <a:xfrm rot="3519359">
            <a:off x="7057560" y="-414582"/>
            <a:ext cx="2585534" cy="1743574"/>
            <a:chOff x="-282975" y="-249850"/>
            <a:chExt cx="2585411" cy="1743491"/>
          </a:xfrm>
        </p:grpSpPr>
        <p:grpSp>
          <p:nvGrpSpPr>
            <p:cNvPr id="526" name="Google Shape;526;p18"/>
            <p:cNvGrpSpPr/>
            <p:nvPr/>
          </p:nvGrpSpPr>
          <p:grpSpPr>
            <a:xfrm>
              <a:off x="-282975" y="-249850"/>
              <a:ext cx="2585411" cy="1743491"/>
              <a:chOff x="87900" y="-332975"/>
              <a:chExt cx="2585411" cy="1743491"/>
            </a:xfrm>
          </p:grpSpPr>
          <p:grpSp>
            <p:nvGrpSpPr>
              <p:cNvPr id="527" name="Google Shape;527;p18"/>
              <p:cNvGrpSpPr/>
              <p:nvPr/>
            </p:nvGrpSpPr>
            <p:grpSpPr>
              <a:xfrm>
                <a:off x="87900" y="-332975"/>
                <a:ext cx="2585411" cy="1464000"/>
                <a:chOff x="87900" y="-332975"/>
                <a:chExt cx="2585411" cy="1464000"/>
              </a:xfrm>
            </p:grpSpPr>
            <p:sp>
              <p:nvSpPr>
                <p:cNvPr id="528" name="Google Shape;528;p18"/>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18"/>
                <p:cNvGrpSpPr/>
                <p:nvPr/>
              </p:nvGrpSpPr>
              <p:grpSpPr>
                <a:xfrm>
                  <a:off x="87900" y="-262197"/>
                  <a:ext cx="2505918" cy="1393222"/>
                  <a:chOff x="87900" y="-262197"/>
                  <a:chExt cx="2505918" cy="1393222"/>
                </a:xfrm>
              </p:grpSpPr>
              <p:sp>
                <p:nvSpPr>
                  <p:cNvPr id="533" name="Google Shape;533;p18"/>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4" name="Google Shape;544;p18"/>
              <p:cNvGrpSpPr/>
              <p:nvPr/>
            </p:nvGrpSpPr>
            <p:grpSpPr>
              <a:xfrm rot="7018040">
                <a:off x="1012370" y="631076"/>
                <a:ext cx="927961" cy="503495"/>
                <a:chOff x="3176988" y="6051975"/>
                <a:chExt cx="927925" cy="503475"/>
              </a:xfrm>
            </p:grpSpPr>
            <p:sp>
              <p:nvSpPr>
                <p:cNvPr id="545" name="Google Shape;545;p18"/>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49" name="Google Shape;549;p18"/>
            <p:cNvCxnSpPr/>
            <p:nvPr/>
          </p:nvCxnSpPr>
          <p:spPr>
            <a:xfrm rot="10800000">
              <a:off x="365700" y="-61325"/>
              <a:ext cx="76800" cy="735300"/>
            </a:xfrm>
            <a:prstGeom prst="straightConnector1">
              <a:avLst/>
            </a:prstGeom>
            <a:noFill/>
            <a:ln w="9525" cap="flat" cmpd="sng">
              <a:solidFill>
                <a:schemeClr val="accent2"/>
              </a:solidFill>
              <a:prstDash val="solid"/>
              <a:round/>
              <a:headEnd type="none" w="med" len="med"/>
              <a:tailEnd type="none" w="med" len="med"/>
            </a:ln>
          </p:spPr>
        </p:cxnSp>
        <p:cxnSp>
          <p:nvCxnSpPr>
            <p:cNvPr id="550" name="Google Shape;550;p18"/>
            <p:cNvCxnSpPr/>
            <p:nvPr/>
          </p:nvCxnSpPr>
          <p:spPr>
            <a:xfrm rot="10800000">
              <a:off x="225000" y="-74250"/>
              <a:ext cx="665100" cy="319800"/>
            </a:xfrm>
            <a:prstGeom prst="straightConnector1">
              <a:avLst/>
            </a:prstGeom>
            <a:noFill/>
            <a:ln w="9525" cap="flat" cmpd="sng">
              <a:solidFill>
                <a:schemeClr val="accent2"/>
              </a:solidFill>
              <a:prstDash val="solid"/>
              <a:round/>
              <a:headEnd type="none" w="med" len="med"/>
              <a:tailEnd type="none" w="med" len="med"/>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51"/>
        <p:cNvGrpSpPr/>
        <p:nvPr/>
      </p:nvGrpSpPr>
      <p:grpSpPr>
        <a:xfrm>
          <a:off x="0" y="0"/>
          <a:ext cx="0" cy="0"/>
          <a:chOff x="0" y="0"/>
          <a:chExt cx="0" cy="0"/>
        </a:xfrm>
      </p:grpSpPr>
      <p:sp>
        <p:nvSpPr>
          <p:cNvPr id="552" name="Google Shape;552;p19"/>
          <p:cNvSpPr/>
          <p:nvPr/>
        </p:nvSpPr>
        <p:spPr>
          <a:xfrm>
            <a:off x="5789638" y="30348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txBox="1">
            <a:spLocks noGrp="1"/>
          </p:cNvSpPr>
          <p:nvPr>
            <p:ph type="title"/>
          </p:nvPr>
        </p:nvSpPr>
        <p:spPr>
          <a:xfrm>
            <a:off x="5277775" y="1178100"/>
            <a:ext cx="3085200" cy="194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4" name="Google Shape;554;p19"/>
          <p:cNvSpPr txBox="1">
            <a:spLocks noGrp="1"/>
          </p:cNvSpPr>
          <p:nvPr>
            <p:ph type="subTitle" idx="1"/>
          </p:nvPr>
        </p:nvSpPr>
        <p:spPr>
          <a:xfrm>
            <a:off x="5277775" y="3157800"/>
            <a:ext cx="3085200" cy="8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5" name="Google Shape;555;p19"/>
          <p:cNvSpPr>
            <a:spLocks noGrp="1"/>
          </p:cNvSpPr>
          <p:nvPr>
            <p:ph type="pic" idx="2"/>
          </p:nvPr>
        </p:nvSpPr>
        <p:spPr>
          <a:xfrm flipH="1">
            <a:off x="781150" y="690300"/>
            <a:ext cx="4014600" cy="3762900"/>
          </a:xfrm>
          <a:prstGeom prst="rect">
            <a:avLst/>
          </a:prstGeom>
          <a:noFill/>
          <a:ln>
            <a:noFill/>
          </a:ln>
        </p:spPr>
      </p:sp>
      <p:grpSp>
        <p:nvGrpSpPr>
          <p:cNvPr id="556" name="Google Shape;556;p19"/>
          <p:cNvGrpSpPr/>
          <p:nvPr/>
        </p:nvGrpSpPr>
        <p:grpSpPr>
          <a:xfrm>
            <a:off x="6040190" y="-2038254"/>
            <a:ext cx="4456877" cy="4449421"/>
            <a:chOff x="6060090" y="-1793029"/>
            <a:chExt cx="4456877" cy="4449421"/>
          </a:xfrm>
        </p:grpSpPr>
        <p:sp>
          <p:nvSpPr>
            <p:cNvPr id="557" name="Google Shape;557;p19"/>
            <p:cNvSpPr/>
            <p:nvPr/>
          </p:nvSpPr>
          <p:spPr>
            <a:xfrm rot="-4217199">
              <a:off x="7284935" y="-465119"/>
              <a:ext cx="34478" cy="33850"/>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rot="-4217199">
              <a:off x="8510187" y="-758196"/>
              <a:ext cx="33830" cy="33850"/>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rot="-4217199">
              <a:off x="7922022" y="121403"/>
              <a:ext cx="34478" cy="34498"/>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rot="-4217199">
              <a:off x="9333695" y="-215327"/>
              <a:ext cx="34498" cy="33850"/>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rot="-4217199">
              <a:off x="8971778" y="2511461"/>
              <a:ext cx="34478" cy="34498"/>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rot="-4217199">
              <a:off x="8971171" y="986340"/>
              <a:ext cx="33830" cy="3383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rot="-4217199">
              <a:off x="9512528" y="2045428"/>
              <a:ext cx="34478" cy="34498"/>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rot="-4217199">
              <a:off x="8438493" y="38725"/>
              <a:ext cx="34478" cy="33850"/>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rot="-4217199">
              <a:off x="8137856" y="1115538"/>
              <a:ext cx="34498" cy="34498"/>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rot="-4217199">
              <a:off x="8800053" y="-828059"/>
              <a:ext cx="33850" cy="34478"/>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rot="-4217199">
              <a:off x="9961641" y="629405"/>
              <a:ext cx="34498" cy="33850"/>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rot="-4217199">
              <a:off x="9944241" y="915775"/>
              <a:ext cx="34498" cy="34498"/>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rot="-4217199">
              <a:off x="9311755" y="984168"/>
              <a:ext cx="34498" cy="34478"/>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rot="-4217199">
              <a:off x="6831791" y="-620887"/>
              <a:ext cx="34498" cy="34478"/>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rot="-4217199">
              <a:off x="7125191" y="-1502030"/>
              <a:ext cx="34478" cy="33850"/>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19"/>
            <p:cNvGrpSpPr/>
            <p:nvPr/>
          </p:nvGrpSpPr>
          <p:grpSpPr>
            <a:xfrm>
              <a:off x="6060090" y="-1793029"/>
              <a:ext cx="4456877" cy="4449421"/>
              <a:chOff x="6060090" y="-1793029"/>
              <a:chExt cx="4456877" cy="4449421"/>
            </a:xfrm>
          </p:grpSpPr>
          <p:grpSp>
            <p:nvGrpSpPr>
              <p:cNvPr id="573" name="Google Shape;573;p19"/>
              <p:cNvGrpSpPr/>
              <p:nvPr/>
            </p:nvGrpSpPr>
            <p:grpSpPr>
              <a:xfrm rot="-4217199">
                <a:off x="6550344" y="-1312675"/>
                <a:ext cx="3476370" cy="3488713"/>
                <a:chOff x="9369050" y="1359075"/>
                <a:chExt cx="4295350" cy="4310600"/>
              </a:xfrm>
            </p:grpSpPr>
            <p:sp>
              <p:nvSpPr>
                <p:cNvPr id="574" name="Google Shape;574;p19"/>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9"/>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9"/>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9"/>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9"/>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9"/>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9"/>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9"/>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9"/>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9"/>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5" name="Google Shape;585;p19"/>
              <p:cNvSpPr/>
              <p:nvPr/>
            </p:nvSpPr>
            <p:spPr>
              <a:xfrm rot="-4217199">
                <a:off x="7681052" y="692460"/>
                <a:ext cx="55965" cy="55965"/>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6" name="Google Shape;586;p19"/>
            <p:cNvSpPr/>
            <p:nvPr/>
          </p:nvSpPr>
          <p:spPr>
            <a:xfrm rot="-4217199">
              <a:off x="8008152" y="-80653"/>
              <a:ext cx="55298" cy="5594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9"/>
            <p:cNvSpPr/>
            <p:nvPr/>
          </p:nvSpPr>
          <p:spPr>
            <a:xfrm rot="-4217199">
              <a:off x="6901739" y="-992723"/>
              <a:ext cx="55965" cy="55965"/>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9"/>
            <p:cNvSpPr/>
            <p:nvPr/>
          </p:nvSpPr>
          <p:spPr>
            <a:xfrm rot="-4217199">
              <a:off x="9051297" y="-681619"/>
              <a:ext cx="55945" cy="55298"/>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9"/>
            <p:cNvSpPr/>
            <p:nvPr/>
          </p:nvSpPr>
          <p:spPr>
            <a:xfrm rot="-4217199">
              <a:off x="9360054" y="1578356"/>
              <a:ext cx="55945" cy="55298"/>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9"/>
            <p:cNvSpPr/>
            <p:nvPr/>
          </p:nvSpPr>
          <p:spPr>
            <a:xfrm rot="-4217199">
              <a:off x="9593942" y="652455"/>
              <a:ext cx="55965" cy="5594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9"/>
            <p:cNvSpPr/>
            <p:nvPr/>
          </p:nvSpPr>
          <p:spPr>
            <a:xfrm rot="-4217199">
              <a:off x="8444201" y="859377"/>
              <a:ext cx="55298" cy="55298"/>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9"/>
            <p:cNvSpPr/>
            <p:nvPr/>
          </p:nvSpPr>
          <p:spPr>
            <a:xfrm rot="-4217199">
              <a:off x="7873731" y="-1579670"/>
              <a:ext cx="55298" cy="55965"/>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9"/>
            <p:cNvSpPr/>
            <p:nvPr/>
          </p:nvSpPr>
          <p:spPr>
            <a:xfrm rot="-4217199">
              <a:off x="7769880" y="-725086"/>
              <a:ext cx="72860" cy="72860"/>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rot="-4217199">
              <a:off x="9632367" y="-217866"/>
              <a:ext cx="73508" cy="73508"/>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rot="-4217199">
              <a:off x="9259332" y="140932"/>
              <a:ext cx="72860" cy="72860"/>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rot="-4217199">
              <a:off x="8808529" y="1535031"/>
              <a:ext cx="73508" cy="72860"/>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9"/>
            <p:cNvSpPr/>
            <p:nvPr/>
          </p:nvSpPr>
          <p:spPr>
            <a:xfrm rot="-4217199">
              <a:off x="9809641" y="1089562"/>
              <a:ext cx="73508" cy="72860"/>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9"/>
            <p:cNvSpPr/>
            <p:nvPr/>
          </p:nvSpPr>
          <p:spPr>
            <a:xfrm rot="-4217199">
              <a:off x="9977262" y="275330"/>
              <a:ext cx="73508" cy="73508"/>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rot="-4217199">
              <a:off x="8677853" y="255913"/>
              <a:ext cx="72880" cy="72860"/>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rot="-4217199">
              <a:off x="7232054" y="84346"/>
              <a:ext cx="72860" cy="73528"/>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1" name="Google Shape;601;p19"/>
            <p:cNvCxnSpPr/>
            <p:nvPr/>
          </p:nvCxnSpPr>
          <p:spPr>
            <a:xfrm flipH="1">
              <a:off x="8471400" y="185825"/>
              <a:ext cx="841500" cy="697200"/>
            </a:xfrm>
            <a:prstGeom prst="straightConnector1">
              <a:avLst/>
            </a:prstGeom>
            <a:noFill/>
            <a:ln w="9525" cap="flat" cmpd="sng">
              <a:solidFill>
                <a:schemeClr val="accent2"/>
              </a:solidFill>
              <a:prstDash val="solid"/>
              <a:round/>
              <a:headEnd type="none" w="med" len="med"/>
              <a:tailEnd type="none" w="med" len="med"/>
            </a:ln>
          </p:spPr>
        </p:cxnSp>
        <p:cxnSp>
          <p:nvCxnSpPr>
            <p:cNvPr id="602" name="Google Shape;602;p19"/>
            <p:cNvCxnSpPr/>
            <p:nvPr/>
          </p:nvCxnSpPr>
          <p:spPr>
            <a:xfrm>
              <a:off x="9302075" y="169975"/>
              <a:ext cx="324900" cy="518400"/>
            </a:xfrm>
            <a:prstGeom prst="straightConnector1">
              <a:avLst/>
            </a:prstGeom>
            <a:noFill/>
            <a:ln w="9525" cap="flat" cmpd="sng">
              <a:solidFill>
                <a:schemeClr val="accent2"/>
              </a:solidFill>
              <a:prstDash val="solid"/>
              <a:round/>
              <a:headEnd type="none" w="med" len="med"/>
              <a:tailEnd type="none" w="med" len="med"/>
            </a:ln>
          </p:spPr>
        </p:cxnSp>
      </p:grpSp>
      <p:sp>
        <p:nvSpPr>
          <p:cNvPr id="603" name="Google Shape;603;p19"/>
          <p:cNvSpPr/>
          <p:nvPr/>
        </p:nvSpPr>
        <p:spPr>
          <a:xfrm>
            <a:off x="-375300" y="-2841262"/>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19"/>
          <p:cNvGrpSpPr/>
          <p:nvPr/>
        </p:nvGrpSpPr>
        <p:grpSpPr>
          <a:xfrm rot="-7635502">
            <a:off x="-579456" y="3883662"/>
            <a:ext cx="2585367" cy="1743462"/>
            <a:chOff x="87900" y="-332975"/>
            <a:chExt cx="2585411" cy="1743491"/>
          </a:xfrm>
        </p:grpSpPr>
        <p:grpSp>
          <p:nvGrpSpPr>
            <p:cNvPr id="605" name="Google Shape;605;p19"/>
            <p:cNvGrpSpPr/>
            <p:nvPr/>
          </p:nvGrpSpPr>
          <p:grpSpPr>
            <a:xfrm>
              <a:off x="87900" y="-332975"/>
              <a:ext cx="2585411" cy="1464000"/>
              <a:chOff x="87900" y="-332975"/>
              <a:chExt cx="2585411" cy="1464000"/>
            </a:xfrm>
          </p:grpSpPr>
          <p:sp>
            <p:nvSpPr>
              <p:cNvPr id="606" name="Google Shape;606;p19"/>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9"/>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9"/>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9"/>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19"/>
              <p:cNvGrpSpPr/>
              <p:nvPr/>
            </p:nvGrpSpPr>
            <p:grpSpPr>
              <a:xfrm>
                <a:off x="87900" y="-262197"/>
                <a:ext cx="2505918" cy="1393222"/>
                <a:chOff x="87900" y="-262197"/>
                <a:chExt cx="2505918" cy="1393222"/>
              </a:xfrm>
            </p:grpSpPr>
            <p:sp>
              <p:nvSpPr>
                <p:cNvPr id="611" name="Google Shape;611;p19"/>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9"/>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9"/>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9"/>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9"/>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9"/>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9"/>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9"/>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9"/>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2" name="Google Shape;622;p19"/>
            <p:cNvGrpSpPr/>
            <p:nvPr/>
          </p:nvGrpSpPr>
          <p:grpSpPr>
            <a:xfrm rot="7018040">
              <a:off x="1012370" y="631076"/>
              <a:ext cx="927961" cy="503495"/>
              <a:chOff x="3176988" y="6051975"/>
              <a:chExt cx="927925" cy="503475"/>
            </a:xfrm>
          </p:grpSpPr>
          <p:sp>
            <p:nvSpPr>
              <p:cNvPr id="623" name="Google Shape;623;p19"/>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9"/>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627"/>
        <p:cNvGrpSpPr/>
        <p:nvPr/>
      </p:nvGrpSpPr>
      <p:grpSpPr>
        <a:xfrm>
          <a:off x="0" y="0"/>
          <a:ext cx="0" cy="0"/>
          <a:chOff x="0" y="0"/>
          <a:chExt cx="0" cy="0"/>
        </a:xfrm>
      </p:grpSpPr>
      <p:sp>
        <p:nvSpPr>
          <p:cNvPr id="628" name="Google Shape;628;p20"/>
          <p:cNvSpPr txBox="1">
            <a:spLocks noGrp="1"/>
          </p:cNvSpPr>
          <p:nvPr>
            <p:ph type="title"/>
          </p:nvPr>
        </p:nvSpPr>
        <p:spPr>
          <a:xfrm>
            <a:off x="720000" y="1600200"/>
            <a:ext cx="2985300" cy="106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9" name="Google Shape;629;p20"/>
          <p:cNvSpPr txBox="1">
            <a:spLocks noGrp="1"/>
          </p:cNvSpPr>
          <p:nvPr>
            <p:ph type="subTitle" idx="1"/>
          </p:nvPr>
        </p:nvSpPr>
        <p:spPr>
          <a:xfrm>
            <a:off x="720000" y="2696549"/>
            <a:ext cx="29853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30" name="Google Shape;630;p20"/>
          <p:cNvGrpSpPr/>
          <p:nvPr/>
        </p:nvGrpSpPr>
        <p:grpSpPr>
          <a:xfrm flipH="1">
            <a:off x="-1013453" y="1686630"/>
            <a:ext cx="8014865" cy="6324577"/>
            <a:chOff x="2647347" y="1686630"/>
            <a:chExt cx="8014865" cy="6324577"/>
          </a:xfrm>
        </p:grpSpPr>
        <p:cxnSp>
          <p:nvCxnSpPr>
            <p:cNvPr id="631" name="Google Shape;631;p20"/>
            <p:cNvCxnSpPr/>
            <p:nvPr/>
          </p:nvCxnSpPr>
          <p:spPr>
            <a:xfrm rot="10800000">
              <a:off x="4892300" y="4605100"/>
              <a:ext cx="370800" cy="173700"/>
            </a:xfrm>
            <a:prstGeom prst="straightConnector1">
              <a:avLst/>
            </a:prstGeom>
            <a:noFill/>
            <a:ln w="9525" cap="flat" cmpd="sng">
              <a:solidFill>
                <a:schemeClr val="accent2"/>
              </a:solidFill>
              <a:prstDash val="solid"/>
              <a:round/>
              <a:headEnd type="none" w="med" len="med"/>
              <a:tailEnd type="none" w="med" len="med"/>
            </a:ln>
          </p:spPr>
        </p:cxnSp>
        <p:cxnSp>
          <p:nvCxnSpPr>
            <p:cNvPr id="632" name="Google Shape;632;p20"/>
            <p:cNvCxnSpPr/>
            <p:nvPr/>
          </p:nvCxnSpPr>
          <p:spPr>
            <a:xfrm rot="10800000">
              <a:off x="5262950" y="4778550"/>
              <a:ext cx="673500" cy="757800"/>
            </a:xfrm>
            <a:prstGeom prst="straightConnector1">
              <a:avLst/>
            </a:prstGeom>
            <a:noFill/>
            <a:ln w="9525" cap="flat" cmpd="sng">
              <a:solidFill>
                <a:schemeClr val="accent2"/>
              </a:solidFill>
              <a:prstDash val="solid"/>
              <a:round/>
              <a:headEnd type="none" w="med" len="med"/>
              <a:tailEnd type="none" w="med" len="med"/>
            </a:ln>
          </p:spPr>
        </p:cxnSp>
        <p:grpSp>
          <p:nvGrpSpPr>
            <p:cNvPr id="633" name="Google Shape;633;p20"/>
            <p:cNvGrpSpPr/>
            <p:nvPr/>
          </p:nvGrpSpPr>
          <p:grpSpPr>
            <a:xfrm rot="1223304">
              <a:off x="5150566" y="4924955"/>
              <a:ext cx="906421" cy="482749"/>
              <a:chOff x="3198538" y="6072725"/>
              <a:chExt cx="906375" cy="482725"/>
            </a:xfrm>
          </p:grpSpPr>
          <p:sp>
            <p:nvSpPr>
              <p:cNvPr id="634" name="Google Shape;634;p20"/>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20"/>
            <p:cNvGrpSpPr/>
            <p:nvPr/>
          </p:nvGrpSpPr>
          <p:grpSpPr>
            <a:xfrm>
              <a:off x="6623250" y="4404350"/>
              <a:ext cx="584850" cy="581675"/>
              <a:chOff x="2214950" y="5891175"/>
              <a:chExt cx="584850" cy="581675"/>
            </a:xfrm>
          </p:grpSpPr>
          <p:sp>
            <p:nvSpPr>
              <p:cNvPr id="638" name="Google Shape;638;p20"/>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20"/>
            <p:cNvGrpSpPr/>
            <p:nvPr/>
          </p:nvGrpSpPr>
          <p:grpSpPr>
            <a:xfrm rot="1364015" flipH="1">
              <a:off x="3127070" y="2898367"/>
              <a:ext cx="7055420" cy="3901102"/>
              <a:chOff x="7432275" y="5642550"/>
              <a:chExt cx="7056275" cy="3901575"/>
            </a:xfrm>
          </p:grpSpPr>
          <p:sp>
            <p:nvSpPr>
              <p:cNvPr id="643" name="Google Shape;643;p20"/>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20"/>
              <p:cNvGrpSpPr/>
              <p:nvPr/>
            </p:nvGrpSpPr>
            <p:grpSpPr>
              <a:xfrm>
                <a:off x="7815250" y="6023125"/>
                <a:ext cx="6673300" cy="3521000"/>
                <a:chOff x="7815250" y="6023125"/>
                <a:chExt cx="6673300" cy="3521000"/>
              </a:xfrm>
            </p:grpSpPr>
            <p:sp>
              <p:nvSpPr>
                <p:cNvPr id="652" name="Google Shape;652;p20"/>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10771354" y="7008959"/>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7" name="Google Shape;677;p20"/>
            <p:cNvCxnSpPr/>
            <p:nvPr/>
          </p:nvCxnSpPr>
          <p:spPr>
            <a:xfrm rot="10800000" flipH="1">
              <a:off x="5937425" y="4829875"/>
              <a:ext cx="716100" cy="701100"/>
            </a:xfrm>
            <a:prstGeom prst="straightConnector1">
              <a:avLst/>
            </a:prstGeom>
            <a:noFill/>
            <a:ln w="9525" cap="flat" cmpd="sng">
              <a:solidFill>
                <a:schemeClr val="accent2"/>
              </a:solidFill>
              <a:prstDash val="solid"/>
              <a:round/>
              <a:headEnd type="none" w="med" len="med"/>
              <a:tailEnd type="none" w="med" len="med"/>
            </a:ln>
          </p:spPr>
        </p:cxnSp>
        <p:sp>
          <p:nvSpPr>
            <p:cNvPr id="678" name="Google Shape;678;p20"/>
            <p:cNvSpPr/>
            <p:nvPr/>
          </p:nvSpPr>
          <p:spPr>
            <a:xfrm rot="1364015" flipH="1">
              <a:off x="4874441" y="4583177"/>
              <a:ext cx="36721" cy="36721"/>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9" name="Google Shape;679;p20"/>
            <p:cNvCxnSpPr/>
            <p:nvPr/>
          </p:nvCxnSpPr>
          <p:spPr>
            <a:xfrm>
              <a:off x="4894600" y="4600350"/>
              <a:ext cx="377700" cy="655800"/>
            </a:xfrm>
            <a:prstGeom prst="straightConnector1">
              <a:avLst/>
            </a:prstGeom>
            <a:noFill/>
            <a:ln w="9525" cap="flat" cmpd="sng">
              <a:solidFill>
                <a:schemeClr val="accent2"/>
              </a:solidFill>
              <a:prstDash val="solid"/>
              <a:round/>
              <a:headEnd type="none" w="med" len="med"/>
              <a:tailEnd type="none" w="med" len="med"/>
            </a:ln>
          </p:spPr>
        </p:cxnSp>
      </p:grpSp>
      <p:sp>
        <p:nvSpPr>
          <p:cNvPr id="680" name="Google Shape;680;p20"/>
          <p:cNvSpPr/>
          <p:nvPr/>
        </p:nvSpPr>
        <p:spPr>
          <a:xfrm>
            <a:off x="7310225" y="30316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197400" y="-29381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20000" y="2028652"/>
            <a:ext cx="4280400" cy="167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42800" y="891150"/>
            <a:ext cx="957300" cy="962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842800" y="3868650"/>
            <a:ext cx="4157700" cy="375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 name="Google Shape;17;p3"/>
          <p:cNvSpPr/>
          <p:nvPr/>
        </p:nvSpPr>
        <p:spPr>
          <a:xfrm>
            <a:off x="2384700" y="-26677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rot="5895050">
            <a:off x="6542258" y="245061"/>
            <a:ext cx="1119171" cy="720923"/>
            <a:chOff x="7714450" y="2073044"/>
            <a:chExt cx="1119226" cy="720958"/>
          </a:xfrm>
        </p:grpSpPr>
        <p:sp>
          <p:nvSpPr>
            <p:cNvPr id="19" name="Google Shape;19;p3"/>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3"/>
            <p:cNvGrpSpPr/>
            <p:nvPr/>
          </p:nvGrpSpPr>
          <p:grpSpPr>
            <a:xfrm>
              <a:off x="7714450" y="2073044"/>
              <a:ext cx="1119226" cy="720958"/>
              <a:chOff x="7714450" y="2073044"/>
              <a:chExt cx="1119226" cy="720958"/>
            </a:xfrm>
          </p:grpSpPr>
          <p:sp>
            <p:nvSpPr>
              <p:cNvPr id="22" name="Google Shape;22;p3"/>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29;p3"/>
          <p:cNvSpPr/>
          <p:nvPr/>
        </p:nvSpPr>
        <p:spPr>
          <a:xfrm>
            <a:off x="7441800" y="2523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3"/>
          <p:cNvGrpSpPr/>
          <p:nvPr/>
        </p:nvGrpSpPr>
        <p:grpSpPr>
          <a:xfrm>
            <a:off x="3252375" y="-2491258"/>
            <a:ext cx="6402625" cy="4740413"/>
            <a:chOff x="2825075" y="-2463858"/>
            <a:chExt cx="6402625" cy="4740413"/>
          </a:xfrm>
        </p:grpSpPr>
        <p:grpSp>
          <p:nvGrpSpPr>
            <p:cNvPr id="31" name="Google Shape;31;p3"/>
            <p:cNvGrpSpPr/>
            <p:nvPr/>
          </p:nvGrpSpPr>
          <p:grpSpPr>
            <a:xfrm rot="9743438">
              <a:off x="3169130" y="-1673494"/>
              <a:ext cx="5714514" cy="3159685"/>
              <a:chOff x="7432275" y="5642550"/>
              <a:chExt cx="7056275" cy="3901575"/>
            </a:xfrm>
          </p:grpSpPr>
          <p:sp>
            <p:nvSpPr>
              <p:cNvPr id="32" name="Google Shape;32;p3"/>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653300" y="5734300"/>
                <a:ext cx="567300" cy="2388825"/>
              </a:xfrm>
              <a:custGeom>
                <a:avLst/>
                <a:gdLst/>
                <a:ahLst/>
                <a:cxnLst/>
                <a:rect l="l" t="t" r="r" b="b"/>
                <a:pathLst>
                  <a:path w="22692" h="95553" fill="none" extrusionOk="0">
                    <a:moveTo>
                      <a:pt x="2936" y="1"/>
                    </a:moveTo>
                    <a:lnTo>
                      <a:pt x="22691" y="48702"/>
                    </a:lnTo>
                    <a:lnTo>
                      <a:pt x="0" y="95553"/>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3"/>
              <p:cNvGrpSpPr/>
              <p:nvPr/>
            </p:nvGrpSpPr>
            <p:grpSpPr>
              <a:xfrm>
                <a:off x="7815250" y="6023125"/>
                <a:ext cx="6673300" cy="3521000"/>
                <a:chOff x="7815250" y="6023125"/>
                <a:chExt cx="6673300" cy="3521000"/>
              </a:xfrm>
            </p:grpSpPr>
            <p:sp>
              <p:nvSpPr>
                <p:cNvPr id="39" name="Google Shape;39;p3"/>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 name="Google Shape;57;p3"/>
            <p:cNvGrpSpPr/>
            <p:nvPr/>
          </p:nvGrpSpPr>
          <p:grpSpPr>
            <a:xfrm rot="-2420379">
              <a:off x="5087881" y="90915"/>
              <a:ext cx="1119196" cy="720939"/>
              <a:chOff x="7714450" y="2073044"/>
              <a:chExt cx="1119226" cy="720958"/>
            </a:xfrm>
          </p:grpSpPr>
          <p:sp>
            <p:nvSpPr>
              <p:cNvPr id="58" name="Google Shape;58;p3"/>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3"/>
              <p:cNvGrpSpPr/>
              <p:nvPr/>
            </p:nvGrpSpPr>
            <p:grpSpPr>
              <a:xfrm>
                <a:off x="7714450" y="2073044"/>
                <a:ext cx="1119226" cy="720958"/>
                <a:chOff x="7714450" y="2073044"/>
                <a:chExt cx="1119226" cy="720958"/>
              </a:xfrm>
            </p:grpSpPr>
            <p:sp>
              <p:nvSpPr>
                <p:cNvPr id="61" name="Google Shape;61;p3"/>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8" name="Google Shape;68;p3"/>
            <p:cNvCxnSpPr/>
            <p:nvPr/>
          </p:nvCxnSpPr>
          <p:spPr>
            <a:xfrm rot="8379401" flipH="1">
              <a:off x="5934222" y="-208196"/>
              <a:ext cx="802174" cy="20858"/>
            </a:xfrm>
            <a:prstGeom prst="straightConnector1">
              <a:avLst/>
            </a:prstGeom>
            <a:noFill/>
            <a:ln w="9525" cap="flat" cmpd="sng">
              <a:solidFill>
                <a:schemeClr val="accent2"/>
              </a:solidFill>
              <a:prstDash val="solid"/>
              <a:round/>
              <a:headEnd type="none" w="med" len="med"/>
              <a:tailEnd type="none" w="med" len="med"/>
            </a:ln>
          </p:spPr>
        </p:cxnSp>
        <p:cxnSp>
          <p:nvCxnSpPr>
            <p:cNvPr id="69" name="Google Shape;69;p3"/>
            <p:cNvCxnSpPr/>
            <p:nvPr/>
          </p:nvCxnSpPr>
          <p:spPr>
            <a:xfrm rot="-2419988" flipH="1">
              <a:off x="5870070" y="-378814"/>
              <a:ext cx="250297" cy="421848"/>
            </a:xfrm>
            <a:prstGeom prst="straightConnector1">
              <a:avLst/>
            </a:prstGeom>
            <a:noFill/>
            <a:ln w="9525" cap="flat" cmpd="sng">
              <a:solidFill>
                <a:schemeClr val="accent2"/>
              </a:solidFill>
              <a:prstDash val="solid"/>
              <a:round/>
              <a:headEnd type="none" w="med" len="med"/>
              <a:tailEnd type="none" w="med" len="med"/>
            </a:ln>
          </p:spPr>
        </p:cxnSp>
        <p:cxnSp>
          <p:nvCxnSpPr>
            <p:cNvPr id="70" name="Google Shape;70;p3"/>
            <p:cNvCxnSpPr/>
            <p:nvPr/>
          </p:nvCxnSpPr>
          <p:spPr>
            <a:xfrm rot="-2421872">
              <a:off x="5436097" y="-42466"/>
              <a:ext cx="47248" cy="233051"/>
            </a:xfrm>
            <a:prstGeom prst="straightConnector1">
              <a:avLst/>
            </a:prstGeom>
            <a:noFill/>
            <a:ln w="9525" cap="flat" cmpd="sng">
              <a:solidFill>
                <a:schemeClr val="accent2"/>
              </a:solidFill>
              <a:prstDash val="solid"/>
              <a:round/>
              <a:headEnd type="none" w="med" len="med"/>
              <a:tailEnd type="none" w="med" len="med"/>
            </a:ln>
          </p:spPr>
        </p:cxnSp>
        <p:cxnSp>
          <p:nvCxnSpPr>
            <p:cNvPr id="71" name="Google Shape;71;p3"/>
            <p:cNvCxnSpPr/>
            <p:nvPr/>
          </p:nvCxnSpPr>
          <p:spPr>
            <a:xfrm rot="-2420839">
              <a:off x="5586763" y="-20800"/>
              <a:ext cx="418430" cy="252640"/>
            </a:xfrm>
            <a:prstGeom prst="straightConnector1">
              <a:avLst/>
            </a:prstGeom>
            <a:noFill/>
            <a:ln w="9525" cap="flat" cmpd="sng">
              <a:solidFill>
                <a:schemeClr val="accent2"/>
              </a:solidFill>
              <a:prstDash val="solid"/>
              <a:round/>
              <a:headEnd type="none" w="med" len="med"/>
              <a:tailEnd type="none" w="med" len="med"/>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682"/>
        <p:cNvGrpSpPr/>
        <p:nvPr/>
      </p:nvGrpSpPr>
      <p:grpSpPr>
        <a:xfrm>
          <a:off x="0" y="0"/>
          <a:ext cx="0" cy="0"/>
          <a:chOff x="0" y="0"/>
          <a:chExt cx="0" cy="0"/>
        </a:xfrm>
      </p:grpSpPr>
      <p:sp>
        <p:nvSpPr>
          <p:cNvPr id="683" name="Google Shape;683;p21"/>
          <p:cNvSpPr txBox="1">
            <a:spLocks noGrp="1"/>
          </p:cNvSpPr>
          <p:nvPr>
            <p:ph type="title"/>
          </p:nvPr>
        </p:nvSpPr>
        <p:spPr>
          <a:xfrm>
            <a:off x="5197675" y="1685438"/>
            <a:ext cx="3233100" cy="104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4" name="Google Shape;684;p21"/>
          <p:cNvSpPr txBox="1">
            <a:spLocks noGrp="1"/>
          </p:cNvSpPr>
          <p:nvPr>
            <p:ph type="subTitle" idx="1"/>
          </p:nvPr>
        </p:nvSpPr>
        <p:spPr>
          <a:xfrm>
            <a:off x="5197675" y="2652863"/>
            <a:ext cx="3233100" cy="80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85" name="Google Shape;685;p21"/>
          <p:cNvGrpSpPr/>
          <p:nvPr/>
        </p:nvGrpSpPr>
        <p:grpSpPr>
          <a:xfrm>
            <a:off x="3082800" y="-218525"/>
            <a:ext cx="2543350" cy="1155184"/>
            <a:chOff x="5197675" y="-178300"/>
            <a:chExt cx="2543350" cy="1155184"/>
          </a:xfrm>
        </p:grpSpPr>
        <p:grpSp>
          <p:nvGrpSpPr>
            <p:cNvPr id="686" name="Google Shape;686;p21"/>
            <p:cNvGrpSpPr/>
            <p:nvPr/>
          </p:nvGrpSpPr>
          <p:grpSpPr>
            <a:xfrm>
              <a:off x="5197675" y="-178300"/>
              <a:ext cx="1775800" cy="1155184"/>
              <a:chOff x="7551625" y="-57625"/>
              <a:chExt cx="1775800" cy="1155184"/>
            </a:xfrm>
          </p:grpSpPr>
          <p:grpSp>
            <p:nvGrpSpPr>
              <p:cNvPr id="687" name="Google Shape;687;p21"/>
              <p:cNvGrpSpPr/>
              <p:nvPr/>
            </p:nvGrpSpPr>
            <p:grpSpPr>
              <a:xfrm rot="1177749" flipH="1">
                <a:off x="7746391" y="208125"/>
                <a:ext cx="1128144" cy="720892"/>
                <a:chOff x="7705429" y="2073044"/>
                <a:chExt cx="1128248" cy="720958"/>
              </a:xfrm>
            </p:grpSpPr>
            <p:sp>
              <p:nvSpPr>
                <p:cNvPr id="688" name="Google Shape;688;p21"/>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21"/>
                <p:cNvGrpSpPr/>
                <p:nvPr/>
              </p:nvGrpSpPr>
              <p:grpSpPr>
                <a:xfrm>
                  <a:off x="7705429" y="2073044"/>
                  <a:ext cx="1128248" cy="720958"/>
                  <a:chOff x="7705429" y="2073044"/>
                  <a:chExt cx="1128248" cy="720958"/>
                </a:xfrm>
              </p:grpSpPr>
              <p:sp>
                <p:nvSpPr>
                  <p:cNvPr id="691" name="Google Shape;691;p21"/>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7705429" y="2156021"/>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98" name="Google Shape;698;p21"/>
              <p:cNvCxnSpPr/>
              <p:nvPr/>
            </p:nvCxnSpPr>
            <p:spPr>
              <a:xfrm rot="10800000" flipH="1">
                <a:off x="8275575" y="511425"/>
                <a:ext cx="632100" cy="396600"/>
              </a:xfrm>
              <a:prstGeom prst="straightConnector1">
                <a:avLst/>
              </a:prstGeom>
              <a:noFill/>
              <a:ln w="9525" cap="flat" cmpd="sng">
                <a:solidFill>
                  <a:schemeClr val="accent2"/>
                </a:solidFill>
                <a:prstDash val="solid"/>
                <a:round/>
                <a:headEnd type="none" w="med" len="med"/>
                <a:tailEnd type="none" w="med" len="med"/>
              </a:ln>
            </p:spPr>
          </p:cxnSp>
          <p:cxnSp>
            <p:nvCxnSpPr>
              <p:cNvPr id="699" name="Google Shape;699;p21"/>
              <p:cNvCxnSpPr/>
              <p:nvPr/>
            </p:nvCxnSpPr>
            <p:spPr>
              <a:xfrm rot="10800000" flipH="1">
                <a:off x="8516950" y="-40150"/>
                <a:ext cx="270000" cy="339000"/>
              </a:xfrm>
              <a:prstGeom prst="straightConnector1">
                <a:avLst/>
              </a:prstGeom>
              <a:noFill/>
              <a:ln w="9525" cap="flat" cmpd="sng">
                <a:solidFill>
                  <a:schemeClr val="accent2"/>
                </a:solidFill>
                <a:prstDash val="solid"/>
                <a:round/>
                <a:headEnd type="none" w="med" len="med"/>
                <a:tailEnd type="none" w="med" len="med"/>
              </a:ln>
            </p:spPr>
          </p:cxnSp>
          <p:cxnSp>
            <p:nvCxnSpPr>
              <p:cNvPr id="700" name="Google Shape;700;p21"/>
              <p:cNvCxnSpPr/>
              <p:nvPr/>
            </p:nvCxnSpPr>
            <p:spPr>
              <a:xfrm rot="10800000" flipH="1">
                <a:off x="8907725" y="-57625"/>
                <a:ext cx="92100" cy="569100"/>
              </a:xfrm>
              <a:prstGeom prst="straightConnector1">
                <a:avLst/>
              </a:prstGeom>
              <a:noFill/>
              <a:ln w="9525" cap="flat" cmpd="sng">
                <a:solidFill>
                  <a:schemeClr val="accent2"/>
                </a:solidFill>
                <a:prstDash val="solid"/>
                <a:round/>
                <a:headEnd type="none" w="med" len="med"/>
                <a:tailEnd type="none" w="med" len="med"/>
              </a:ln>
            </p:spPr>
          </p:cxnSp>
          <p:cxnSp>
            <p:nvCxnSpPr>
              <p:cNvPr id="701" name="Google Shape;701;p21"/>
              <p:cNvCxnSpPr/>
              <p:nvPr/>
            </p:nvCxnSpPr>
            <p:spPr>
              <a:xfrm>
                <a:off x="8907725" y="505725"/>
                <a:ext cx="419700" cy="465600"/>
              </a:xfrm>
              <a:prstGeom prst="straightConnector1">
                <a:avLst/>
              </a:prstGeom>
              <a:noFill/>
              <a:ln w="9525" cap="flat" cmpd="sng">
                <a:solidFill>
                  <a:schemeClr val="accent2"/>
                </a:solidFill>
                <a:prstDash val="solid"/>
                <a:round/>
                <a:headEnd type="none" w="med" len="med"/>
                <a:tailEnd type="none" w="med" len="med"/>
              </a:ln>
            </p:spPr>
          </p:cxnSp>
          <p:cxnSp>
            <p:nvCxnSpPr>
              <p:cNvPr id="702" name="Google Shape;702;p21"/>
              <p:cNvCxnSpPr/>
              <p:nvPr/>
            </p:nvCxnSpPr>
            <p:spPr>
              <a:xfrm rot="10800000" flipH="1">
                <a:off x="7815825" y="235675"/>
                <a:ext cx="471300" cy="114900"/>
              </a:xfrm>
              <a:prstGeom prst="straightConnector1">
                <a:avLst/>
              </a:prstGeom>
              <a:noFill/>
              <a:ln w="9525" cap="flat" cmpd="sng">
                <a:solidFill>
                  <a:schemeClr val="accent2"/>
                </a:solidFill>
                <a:prstDash val="solid"/>
                <a:round/>
                <a:headEnd type="none" w="med" len="med"/>
                <a:tailEnd type="none" w="med" len="med"/>
              </a:ln>
            </p:spPr>
          </p:cxnSp>
          <p:cxnSp>
            <p:nvCxnSpPr>
              <p:cNvPr id="703" name="Google Shape;703;p21"/>
              <p:cNvCxnSpPr/>
              <p:nvPr/>
            </p:nvCxnSpPr>
            <p:spPr>
              <a:xfrm rot="10800000">
                <a:off x="7551625" y="-28600"/>
                <a:ext cx="275700" cy="384900"/>
              </a:xfrm>
              <a:prstGeom prst="straightConnector1">
                <a:avLst/>
              </a:prstGeom>
              <a:noFill/>
              <a:ln w="9525" cap="flat" cmpd="sng">
                <a:solidFill>
                  <a:schemeClr val="accent2"/>
                </a:solidFill>
                <a:prstDash val="solid"/>
                <a:round/>
                <a:headEnd type="none" w="med" len="med"/>
                <a:tailEnd type="none" w="med" len="med"/>
              </a:ln>
            </p:spPr>
          </p:cxnSp>
          <p:cxnSp>
            <p:nvCxnSpPr>
              <p:cNvPr id="704" name="Google Shape;704;p21"/>
              <p:cNvCxnSpPr/>
              <p:nvPr/>
            </p:nvCxnSpPr>
            <p:spPr>
              <a:xfrm>
                <a:off x="8287075" y="913750"/>
                <a:ext cx="344700" cy="166800"/>
              </a:xfrm>
              <a:prstGeom prst="straightConnector1">
                <a:avLst/>
              </a:prstGeom>
              <a:noFill/>
              <a:ln w="9525" cap="flat" cmpd="sng">
                <a:solidFill>
                  <a:schemeClr val="accent2"/>
                </a:solidFill>
                <a:prstDash val="solid"/>
                <a:round/>
                <a:headEnd type="none" w="med" len="med"/>
                <a:tailEnd type="none" w="med" len="med"/>
              </a:ln>
            </p:spPr>
          </p:cxnSp>
        </p:grpSp>
        <p:sp>
          <p:nvSpPr>
            <p:cNvPr id="705" name="Google Shape;705;p21"/>
            <p:cNvSpPr/>
            <p:nvPr/>
          </p:nvSpPr>
          <p:spPr>
            <a:xfrm rot="1177758" flipH="1">
              <a:off x="6943229" y="813636"/>
              <a:ext cx="67729" cy="68860"/>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6" name="Google Shape;706;p21"/>
            <p:cNvCxnSpPr/>
            <p:nvPr/>
          </p:nvCxnSpPr>
          <p:spPr>
            <a:xfrm rot="10800000" flipH="1">
              <a:off x="6988275" y="304550"/>
              <a:ext cx="327600" cy="546000"/>
            </a:xfrm>
            <a:prstGeom prst="straightConnector1">
              <a:avLst/>
            </a:prstGeom>
            <a:noFill/>
            <a:ln w="9525" cap="flat" cmpd="sng">
              <a:solidFill>
                <a:schemeClr val="accent2"/>
              </a:solidFill>
              <a:prstDash val="solid"/>
              <a:round/>
              <a:headEnd type="none" w="med" len="med"/>
              <a:tailEnd type="none" w="med" len="med"/>
            </a:ln>
          </p:spPr>
        </p:cxnSp>
        <p:sp>
          <p:nvSpPr>
            <p:cNvPr id="707" name="Google Shape;707;p21"/>
            <p:cNvSpPr/>
            <p:nvPr/>
          </p:nvSpPr>
          <p:spPr>
            <a:xfrm rot="1177758" flipH="1">
              <a:off x="7288029" y="267686"/>
              <a:ext cx="67729" cy="68860"/>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21"/>
            <p:cNvCxnSpPr/>
            <p:nvPr/>
          </p:nvCxnSpPr>
          <p:spPr>
            <a:xfrm flipH="1">
              <a:off x="6534275" y="310350"/>
              <a:ext cx="810300" cy="80400"/>
            </a:xfrm>
            <a:prstGeom prst="straightConnector1">
              <a:avLst/>
            </a:prstGeom>
            <a:noFill/>
            <a:ln w="9525" cap="flat" cmpd="sng">
              <a:solidFill>
                <a:schemeClr val="accent2"/>
              </a:solidFill>
              <a:prstDash val="solid"/>
              <a:round/>
              <a:headEnd type="none" w="med" len="med"/>
              <a:tailEnd type="none" w="med" len="med"/>
            </a:ln>
          </p:spPr>
        </p:cxnSp>
        <p:cxnSp>
          <p:nvCxnSpPr>
            <p:cNvPr id="709" name="Google Shape;709;p21"/>
            <p:cNvCxnSpPr/>
            <p:nvPr/>
          </p:nvCxnSpPr>
          <p:spPr>
            <a:xfrm rot="10800000" flipH="1">
              <a:off x="7327325" y="-166500"/>
              <a:ext cx="413700" cy="459600"/>
            </a:xfrm>
            <a:prstGeom prst="straightConnector1">
              <a:avLst/>
            </a:prstGeom>
            <a:noFill/>
            <a:ln w="9525" cap="flat" cmpd="sng">
              <a:solidFill>
                <a:schemeClr val="accent2"/>
              </a:solidFill>
              <a:prstDash val="solid"/>
              <a:round/>
              <a:headEnd type="none" w="med" len="med"/>
              <a:tailEnd type="none" w="med" len="med"/>
            </a:ln>
          </p:spPr>
        </p:cxnSp>
        <p:sp>
          <p:nvSpPr>
            <p:cNvPr id="710" name="Google Shape;710;p21"/>
            <p:cNvSpPr/>
            <p:nvPr/>
          </p:nvSpPr>
          <p:spPr>
            <a:xfrm rot="1177758" flipH="1">
              <a:off x="6250179" y="929467"/>
              <a:ext cx="40652" cy="41783"/>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21"/>
          <p:cNvSpPr/>
          <p:nvPr/>
        </p:nvSpPr>
        <p:spPr>
          <a:xfrm>
            <a:off x="5569150" y="-27935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1"/>
          <p:cNvSpPr/>
          <p:nvPr/>
        </p:nvSpPr>
        <p:spPr>
          <a:xfrm>
            <a:off x="-1656050" y="345807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13"/>
        <p:cNvGrpSpPr/>
        <p:nvPr/>
      </p:nvGrpSpPr>
      <p:grpSpPr>
        <a:xfrm>
          <a:off x="0" y="0"/>
          <a:ext cx="0" cy="0"/>
          <a:chOff x="0" y="0"/>
          <a:chExt cx="0" cy="0"/>
        </a:xfrm>
      </p:grpSpPr>
      <p:sp>
        <p:nvSpPr>
          <p:cNvPr id="714" name="Google Shape;714;p22"/>
          <p:cNvSpPr txBox="1">
            <a:spLocks noGrp="1"/>
          </p:cNvSpPr>
          <p:nvPr>
            <p:ph type="subTitle" idx="1"/>
          </p:nvPr>
        </p:nvSpPr>
        <p:spPr>
          <a:xfrm>
            <a:off x="4747574" y="282969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5" name="Google Shape;715;p22"/>
          <p:cNvSpPr txBox="1">
            <a:spLocks noGrp="1"/>
          </p:cNvSpPr>
          <p:nvPr>
            <p:ph type="subTitle" idx="2"/>
          </p:nvPr>
        </p:nvSpPr>
        <p:spPr>
          <a:xfrm>
            <a:off x="1890838" y="282969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6" name="Google Shape;716;p22"/>
          <p:cNvSpPr txBox="1">
            <a:spLocks noGrp="1"/>
          </p:cNvSpPr>
          <p:nvPr>
            <p:ph type="subTitle" idx="3"/>
          </p:nvPr>
        </p:nvSpPr>
        <p:spPr>
          <a:xfrm>
            <a:off x="1890838" y="2362345"/>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17" name="Google Shape;717;p22"/>
          <p:cNvSpPr txBox="1">
            <a:spLocks noGrp="1"/>
          </p:cNvSpPr>
          <p:nvPr>
            <p:ph type="subTitle" idx="4"/>
          </p:nvPr>
        </p:nvSpPr>
        <p:spPr>
          <a:xfrm>
            <a:off x="4747574" y="2362345"/>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18" name="Google Shape;718;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9" name="Google Shape;719;p22"/>
          <p:cNvSpPr/>
          <p:nvPr/>
        </p:nvSpPr>
        <p:spPr>
          <a:xfrm>
            <a:off x="7428838" y="-67072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2519900" y="15388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22"/>
          <p:cNvGrpSpPr/>
          <p:nvPr/>
        </p:nvGrpSpPr>
        <p:grpSpPr>
          <a:xfrm rot="6820715">
            <a:off x="5859596" y="1902258"/>
            <a:ext cx="6497984" cy="5137198"/>
            <a:chOff x="4180821" y="-1846178"/>
            <a:chExt cx="6498075" cy="5137269"/>
          </a:xfrm>
        </p:grpSpPr>
        <p:grpSp>
          <p:nvGrpSpPr>
            <p:cNvPr id="722" name="Google Shape;722;p22"/>
            <p:cNvGrpSpPr/>
            <p:nvPr/>
          </p:nvGrpSpPr>
          <p:grpSpPr>
            <a:xfrm rot="-9436343">
              <a:off x="4572469" y="-865527"/>
              <a:ext cx="5714779" cy="3175968"/>
              <a:chOff x="7432275" y="5642550"/>
              <a:chExt cx="7056275" cy="3921500"/>
            </a:xfrm>
          </p:grpSpPr>
          <p:sp>
            <p:nvSpPr>
              <p:cNvPr id="723" name="Google Shape;723;p22"/>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2"/>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2"/>
              <p:cNvSpPr/>
              <p:nvPr/>
            </p:nvSpPr>
            <p:spPr>
              <a:xfrm>
                <a:off x="7653300" y="5734300"/>
                <a:ext cx="567300" cy="2388825"/>
              </a:xfrm>
              <a:custGeom>
                <a:avLst/>
                <a:gdLst/>
                <a:ahLst/>
                <a:cxnLst/>
                <a:rect l="l" t="t" r="r" b="b"/>
                <a:pathLst>
                  <a:path w="22692" h="95553" fill="none" extrusionOk="0">
                    <a:moveTo>
                      <a:pt x="2936" y="1"/>
                    </a:moveTo>
                    <a:lnTo>
                      <a:pt x="22691" y="48702"/>
                    </a:lnTo>
                    <a:lnTo>
                      <a:pt x="0" y="95553"/>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2"/>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2"/>
              <p:cNvSpPr/>
              <p:nvPr/>
            </p:nvSpPr>
            <p:spPr>
              <a:xfrm>
                <a:off x="8371350" y="7561400"/>
                <a:ext cx="1072350" cy="1300550"/>
              </a:xfrm>
              <a:custGeom>
                <a:avLst/>
                <a:gdLst/>
                <a:ahLst/>
                <a:cxnLst/>
                <a:rect l="l" t="t" r="r" b="b"/>
                <a:pathLst>
                  <a:path w="42894" h="52022" fill="none" extrusionOk="0">
                    <a:moveTo>
                      <a:pt x="32490" y="52021"/>
                    </a:moveTo>
                    <a:lnTo>
                      <a:pt x="42894" y="36415"/>
                    </a:lnTo>
                    <a:lnTo>
                      <a:pt x="13756" y="1"/>
                    </a:lnTo>
                    <a:lnTo>
                      <a:pt x="1" y="8299"/>
                    </a:lnTo>
                    <a:lnTo>
                      <a:pt x="42894" y="36415"/>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2"/>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2"/>
              <p:cNvSpPr/>
              <p:nvPr/>
            </p:nvSpPr>
            <p:spPr>
              <a:xfrm>
                <a:off x="9422925" y="7800775"/>
                <a:ext cx="3101300" cy="1763275"/>
              </a:xfrm>
              <a:custGeom>
                <a:avLst/>
                <a:gdLst/>
                <a:ahLst/>
                <a:cxnLst/>
                <a:rect l="l" t="t" r="r" b="b"/>
                <a:pathLst>
                  <a:path w="124052" h="70531" fill="none" extrusionOk="0">
                    <a:moveTo>
                      <a:pt x="1" y="192"/>
                    </a:moveTo>
                    <a:lnTo>
                      <a:pt x="40373" y="43085"/>
                    </a:lnTo>
                    <a:lnTo>
                      <a:pt x="27447" y="0"/>
                    </a:lnTo>
                    <a:lnTo>
                      <a:pt x="1" y="192"/>
                    </a:lnTo>
                    <a:lnTo>
                      <a:pt x="831" y="26840"/>
                    </a:lnTo>
                    <a:lnTo>
                      <a:pt x="40373" y="43085"/>
                    </a:lnTo>
                    <a:lnTo>
                      <a:pt x="42862" y="54318"/>
                    </a:lnTo>
                    <a:lnTo>
                      <a:pt x="81159" y="57446"/>
                    </a:lnTo>
                    <a:lnTo>
                      <a:pt x="111541" y="52850"/>
                    </a:lnTo>
                    <a:lnTo>
                      <a:pt x="124052" y="7053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2"/>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2"/>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2"/>
              <p:cNvSpPr/>
              <p:nvPr/>
            </p:nvSpPr>
            <p:spPr>
              <a:xfrm>
                <a:off x="12211450" y="9122025"/>
                <a:ext cx="934325" cy="126075"/>
              </a:xfrm>
              <a:custGeom>
                <a:avLst/>
                <a:gdLst/>
                <a:ahLst/>
                <a:cxnLst/>
                <a:rect l="l" t="t" r="r" b="b"/>
                <a:pathLst>
                  <a:path w="37373" h="5043" fill="none" extrusionOk="0">
                    <a:moveTo>
                      <a:pt x="37372" y="5043"/>
                    </a:moveTo>
                    <a:lnTo>
                      <a:pt x="0" y="0"/>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2"/>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2"/>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 name="Google Shape;735;p22"/>
              <p:cNvGrpSpPr/>
              <p:nvPr/>
            </p:nvGrpSpPr>
            <p:grpSpPr>
              <a:xfrm>
                <a:off x="7815250" y="6023125"/>
                <a:ext cx="6673300" cy="3521000"/>
                <a:chOff x="7815250" y="6023125"/>
                <a:chExt cx="6673300" cy="3521000"/>
              </a:xfrm>
            </p:grpSpPr>
            <p:sp>
              <p:nvSpPr>
                <p:cNvPr id="736" name="Google Shape;736;p22"/>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2"/>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2"/>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2"/>
                <p:cNvSpPr/>
                <p:nvPr/>
              </p:nvSpPr>
              <p:spPr>
                <a:xfrm>
                  <a:off x="9165225" y="8843575"/>
                  <a:ext cx="35925" cy="36725"/>
                </a:xfrm>
                <a:custGeom>
                  <a:avLst/>
                  <a:gdLst/>
                  <a:ahLst/>
                  <a:cxnLst/>
                  <a:rect l="l" t="t" r="r" b="b"/>
                  <a:pathLst>
                    <a:path w="1437" h="1469" extrusionOk="0">
                      <a:moveTo>
                        <a:pt x="1437" y="734"/>
                      </a:moveTo>
                      <a:cubicBezTo>
                        <a:pt x="1437" y="1149"/>
                        <a:pt x="1118" y="1468"/>
                        <a:pt x="735" y="1468"/>
                      </a:cubicBezTo>
                      <a:cubicBezTo>
                        <a:pt x="320" y="1468"/>
                        <a:pt x="1" y="1149"/>
                        <a:pt x="1" y="734"/>
                      </a:cubicBezTo>
                      <a:cubicBezTo>
                        <a:pt x="1" y="351"/>
                        <a:pt x="320" y="0"/>
                        <a:pt x="735" y="0"/>
                      </a:cubicBezTo>
                      <a:cubicBezTo>
                        <a:pt x="1118" y="0"/>
                        <a:pt x="1437" y="351"/>
                        <a:pt x="1437" y="7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2"/>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2"/>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2"/>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2"/>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2"/>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2"/>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2"/>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2"/>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2"/>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2"/>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2"/>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2"/>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2"/>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2"/>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2"/>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2"/>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2"/>
                <p:cNvSpPr/>
                <p:nvPr/>
              </p:nvSpPr>
              <p:spPr>
                <a:xfrm>
                  <a:off x="9415750" y="8445425"/>
                  <a:ext cx="42325" cy="42325"/>
                </a:xfrm>
                <a:custGeom>
                  <a:avLst/>
                  <a:gdLst/>
                  <a:ahLst/>
                  <a:cxnLst/>
                  <a:rect l="l" t="t" r="r" b="b"/>
                  <a:pathLst>
                    <a:path w="1693" h="1693" extrusionOk="0">
                      <a:moveTo>
                        <a:pt x="1692" y="831"/>
                      </a:moveTo>
                      <a:cubicBezTo>
                        <a:pt x="1692" y="1309"/>
                        <a:pt x="1309" y="1692"/>
                        <a:pt x="862" y="1692"/>
                      </a:cubicBezTo>
                      <a:cubicBezTo>
                        <a:pt x="384" y="1692"/>
                        <a:pt x="1" y="1309"/>
                        <a:pt x="1" y="831"/>
                      </a:cubicBezTo>
                      <a:cubicBezTo>
                        <a:pt x="1" y="352"/>
                        <a:pt x="384" y="1"/>
                        <a:pt x="862" y="1"/>
                      </a:cubicBezTo>
                      <a:cubicBezTo>
                        <a:pt x="1309" y="1"/>
                        <a:pt x="1692" y="352"/>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2"/>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2"/>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2"/>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2"/>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2"/>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2"/>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3" name="Google Shape;763;p22"/>
            <p:cNvGrpSpPr/>
            <p:nvPr/>
          </p:nvGrpSpPr>
          <p:grpSpPr>
            <a:xfrm>
              <a:off x="6226025" y="539494"/>
              <a:ext cx="1119226" cy="720958"/>
              <a:chOff x="7714450" y="2073044"/>
              <a:chExt cx="1119226" cy="720958"/>
            </a:xfrm>
          </p:grpSpPr>
          <p:sp>
            <p:nvSpPr>
              <p:cNvPr id="764" name="Google Shape;764;p22"/>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2"/>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6" name="Google Shape;766;p22"/>
              <p:cNvGrpSpPr/>
              <p:nvPr/>
            </p:nvGrpSpPr>
            <p:grpSpPr>
              <a:xfrm>
                <a:off x="7714450" y="2073044"/>
                <a:ext cx="1119226" cy="720958"/>
                <a:chOff x="7714450" y="2073044"/>
                <a:chExt cx="1119226" cy="720958"/>
              </a:xfrm>
            </p:grpSpPr>
            <p:sp>
              <p:nvSpPr>
                <p:cNvPr id="767" name="Google Shape;767;p22"/>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2"/>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2"/>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2"/>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2"/>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2"/>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2"/>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74" name="Google Shape;774;p22"/>
            <p:cNvCxnSpPr/>
            <p:nvPr/>
          </p:nvCxnSpPr>
          <p:spPr>
            <a:xfrm rot="10800000" flipH="1">
              <a:off x="7329050" y="840175"/>
              <a:ext cx="802200" cy="20700"/>
            </a:xfrm>
            <a:prstGeom prst="straightConnector1">
              <a:avLst/>
            </a:prstGeom>
            <a:noFill/>
            <a:ln w="9525" cap="flat" cmpd="sng">
              <a:solidFill>
                <a:schemeClr val="accent2"/>
              </a:solidFill>
              <a:prstDash val="solid"/>
              <a:round/>
              <a:headEnd type="none" w="med" len="med"/>
              <a:tailEnd type="none" w="med" len="med"/>
            </a:ln>
          </p:spPr>
        </p:cxnSp>
        <p:cxnSp>
          <p:nvCxnSpPr>
            <p:cNvPr id="775" name="Google Shape;775;p22"/>
            <p:cNvCxnSpPr/>
            <p:nvPr/>
          </p:nvCxnSpPr>
          <p:spPr>
            <a:xfrm flipH="1">
              <a:off x="7326275" y="442125"/>
              <a:ext cx="250500" cy="421800"/>
            </a:xfrm>
            <a:prstGeom prst="straightConnector1">
              <a:avLst/>
            </a:prstGeom>
            <a:noFill/>
            <a:ln w="9525" cap="flat" cmpd="sng">
              <a:solidFill>
                <a:schemeClr val="accent2"/>
              </a:solidFill>
              <a:prstDash val="solid"/>
              <a:round/>
              <a:headEnd type="none" w="med" len="med"/>
              <a:tailEnd type="none" w="med" len="med"/>
            </a:ln>
          </p:spPr>
        </p:cxnSp>
        <p:cxnSp>
          <p:nvCxnSpPr>
            <p:cNvPr id="776" name="Google Shape;776;p22"/>
            <p:cNvCxnSpPr/>
            <p:nvPr/>
          </p:nvCxnSpPr>
          <p:spPr>
            <a:xfrm>
              <a:off x="6863125" y="374300"/>
              <a:ext cx="47100" cy="233100"/>
            </a:xfrm>
            <a:prstGeom prst="straightConnector1">
              <a:avLst/>
            </a:prstGeom>
            <a:noFill/>
            <a:ln w="9525" cap="flat" cmpd="sng">
              <a:solidFill>
                <a:schemeClr val="accent2"/>
              </a:solidFill>
              <a:prstDash val="solid"/>
              <a:round/>
              <a:headEnd type="none" w="med" len="med"/>
              <a:tailEnd type="none" w="med" len="med"/>
            </a:ln>
          </p:spPr>
        </p:cxnSp>
        <p:cxnSp>
          <p:nvCxnSpPr>
            <p:cNvPr id="777" name="Google Shape;777;p22"/>
            <p:cNvCxnSpPr/>
            <p:nvPr/>
          </p:nvCxnSpPr>
          <p:spPr>
            <a:xfrm>
              <a:off x="6913525" y="606175"/>
              <a:ext cx="418500" cy="252600"/>
            </a:xfrm>
            <a:prstGeom prst="straightConnector1">
              <a:avLst/>
            </a:prstGeom>
            <a:noFill/>
            <a:ln w="9525" cap="flat" cmpd="sng">
              <a:solidFill>
                <a:schemeClr val="accent2"/>
              </a:solidFill>
              <a:prstDash val="solid"/>
              <a:round/>
              <a:headEnd type="none" w="med" len="med"/>
              <a:tailEnd type="none" w="med" len="med"/>
            </a:ln>
          </p:spPr>
        </p:cxnSp>
      </p:grpSp>
      <p:grpSp>
        <p:nvGrpSpPr>
          <p:cNvPr id="778" name="Google Shape;778;p22"/>
          <p:cNvGrpSpPr/>
          <p:nvPr/>
        </p:nvGrpSpPr>
        <p:grpSpPr>
          <a:xfrm>
            <a:off x="-401200" y="3468890"/>
            <a:ext cx="3166329" cy="2913941"/>
            <a:chOff x="-344050" y="3449840"/>
            <a:chExt cx="3166329" cy="2913941"/>
          </a:xfrm>
        </p:grpSpPr>
        <p:sp>
          <p:nvSpPr>
            <p:cNvPr id="779" name="Google Shape;779;p22"/>
            <p:cNvSpPr/>
            <p:nvPr/>
          </p:nvSpPr>
          <p:spPr>
            <a:xfrm rot="-2514592" flipH="1">
              <a:off x="-39972" y="4714918"/>
              <a:ext cx="34477" cy="34498"/>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2"/>
            <p:cNvSpPr/>
            <p:nvPr/>
          </p:nvSpPr>
          <p:spPr>
            <a:xfrm rot="-2514592" flipH="1">
              <a:off x="1157106" y="5359716"/>
              <a:ext cx="33830" cy="3383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2"/>
            <p:cNvSpPr/>
            <p:nvPr/>
          </p:nvSpPr>
          <p:spPr>
            <a:xfrm rot="-2514592" flipH="1">
              <a:off x="2342326" y="5460687"/>
              <a:ext cx="34477" cy="34498"/>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2"/>
            <p:cNvSpPr/>
            <p:nvPr/>
          </p:nvSpPr>
          <p:spPr>
            <a:xfrm rot="-2514592" flipH="1">
              <a:off x="962018" y="4539199"/>
              <a:ext cx="34498" cy="34498"/>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2"/>
            <p:cNvSpPr/>
            <p:nvPr/>
          </p:nvSpPr>
          <p:spPr>
            <a:xfrm rot="-2514592" flipH="1">
              <a:off x="1283854" y="5675742"/>
              <a:ext cx="34498" cy="34477"/>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2"/>
            <p:cNvSpPr/>
            <p:nvPr/>
          </p:nvSpPr>
          <p:spPr>
            <a:xfrm rot="-2514592" flipH="1">
              <a:off x="400982" y="4271230"/>
              <a:ext cx="55965" cy="55965"/>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2"/>
            <p:cNvSpPr/>
            <p:nvPr/>
          </p:nvSpPr>
          <p:spPr>
            <a:xfrm rot="-2514592" flipH="1">
              <a:off x="1855218" y="5491574"/>
              <a:ext cx="55945" cy="55297"/>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2"/>
            <p:cNvSpPr/>
            <p:nvPr/>
          </p:nvSpPr>
          <p:spPr>
            <a:xfrm rot="-2514592" flipH="1">
              <a:off x="1086589" y="6057480"/>
              <a:ext cx="55965" cy="5594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2"/>
            <p:cNvSpPr/>
            <p:nvPr/>
          </p:nvSpPr>
          <p:spPr>
            <a:xfrm rot="-2514592" flipH="1">
              <a:off x="843732" y="4914914"/>
              <a:ext cx="55297" cy="55297"/>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2"/>
            <p:cNvSpPr/>
            <p:nvPr/>
          </p:nvSpPr>
          <p:spPr>
            <a:xfrm rot="-2514592" flipH="1">
              <a:off x="489140" y="5937082"/>
              <a:ext cx="72860" cy="72860"/>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2"/>
            <p:cNvSpPr/>
            <p:nvPr/>
          </p:nvSpPr>
          <p:spPr>
            <a:xfrm rot="-2514592" flipH="1">
              <a:off x="1609414" y="4993322"/>
              <a:ext cx="73507" cy="72860"/>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2"/>
            <p:cNvSpPr/>
            <p:nvPr/>
          </p:nvSpPr>
          <p:spPr>
            <a:xfrm rot="-2514592" flipH="1">
              <a:off x="375921" y="5355269"/>
              <a:ext cx="72880" cy="72860"/>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2"/>
            <p:cNvSpPr/>
            <p:nvPr/>
          </p:nvSpPr>
          <p:spPr>
            <a:xfrm rot="-2514592" flipH="1">
              <a:off x="-328813" y="4080966"/>
              <a:ext cx="72860" cy="73528"/>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2" name="Google Shape;792;p22"/>
            <p:cNvCxnSpPr/>
            <p:nvPr/>
          </p:nvCxnSpPr>
          <p:spPr>
            <a:xfrm>
              <a:off x="-299000" y="4104775"/>
              <a:ext cx="276600" cy="629700"/>
            </a:xfrm>
            <a:prstGeom prst="straightConnector1">
              <a:avLst/>
            </a:prstGeom>
            <a:noFill/>
            <a:ln w="9525" cap="flat" cmpd="sng">
              <a:solidFill>
                <a:schemeClr val="accent2"/>
              </a:solidFill>
              <a:prstDash val="solid"/>
              <a:round/>
              <a:headEnd type="none" w="med" len="med"/>
              <a:tailEnd type="none" w="med" len="med"/>
            </a:ln>
          </p:spPr>
        </p:cxnSp>
        <p:cxnSp>
          <p:nvCxnSpPr>
            <p:cNvPr id="793" name="Google Shape;793;p22"/>
            <p:cNvCxnSpPr/>
            <p:nvPr/>
          </p:nvCxnSpPr>
          <p:spPr>
            <a:xfrm>
              <a:off x="-25075" y="4732475"/>
              <a:ext cx="905100" cy="213600"/>
            </a:xfrm>
            <a:prstGeom prst="straightConnector1">
              <a:avLst/>
            </a:prstGeom>
            <a:noFill/>
            <a:ln w="9525" cap="flat" cmpd="sng">
              <a:solidFill>
                <a:schemeClr val="accent2"/>
              </a:solidFill>
              <a:prstDash val="solid"/>
              <a:round/>
              <a:headEnd type="none" w="med" len="med"/>
              <a:tailEnd type="none" w="med" len="med"/>
            </a:ln>
          </p:spPr>
        </p:cxnSp>
        <p:cxnSp>
          <p:nvCxnSpPr>
            <p:cNvPr id="794" name="Google Shape;794;p22"/>
            <p:cNvCxnSpPr/>
            <p:nvPr/>
          </p:nvCxnSpPr>
          <p:spPr>
            <a:xfrm flipH="1">
              <a:off x="409900" y="4941575"/>
              <a:ext cx="461400" cy="442500"/>
            </a:xfrm>
            <a:prstGeom prst="straightConnector1">
              <a:avLst/>
            </a:prstGeom>
            <a:noFill/>
            <a:ln w="9525" cap="flat" cmpd="sng">
              <a:solidFill>
                <a:schemeClr val="accent2"/>
              </a:solidFill>
              <a:prstDash val="solid"/>
              <a:round/>
              <a:headEnd type="none" w="med" len="med"/>
              <a:tailEnd type="none" w="med" len="med"/>
            </a:ln>
          </p:spPr>
        </p:cxnSp>
        <p:cxnSp>
          <p:nvCxnSpPr>
            <p:cNvPr id="795" name="Google Shape;795;p22"/>
            <p:cNvCxnSpPr/>
            <p:nvPr/>
          </p:nvCxnSpPr>
          <p:spPr>
            <a:xfrm>
              <a:off x="405025" y="5396875"/>
              <a:ext cx="720600" cy="704100"/>
            </a:xfrm>
            <a:prstGeom prst="straightConnector1">
              <a:avLst/>
            </a:prstGeom>
            <a:noFill/>
            <a:ln w="9525" cap="flat" cmpd="sng">
              <a:solidFill>
                <a:schemeClr val="accent2"/>
              </a:solidFill>
              <a:prstDash val="solid"/>
              <a:round/>
              <a:headEnd type="none" w="med" len="med"/>
              <a:tailEnd type="none" w="med" len="med"/>
            </a:ln>
          </p:spPr>
        </p:cxnSp>
        <p:grpSp>
          <p:nvGrpSpPr>
            <p:cNvPr id="796" name="Google Shape;796;p22"/>
            <p:cNvGrpSpPr/>
            <p:nvPr/>
          </p:nvGrpSpPr>
          <p:grpSpPr>
            <a:xfrm rot="-2514592" flipH="1">
              <a:off x="400069" y="3822937"/>
              <a:ext cx="1947286" cy="2167748"/>
              <a:chOff x="9369050" y="2959875"/>
              <a:chExt cx="2406050" cy="2678450"/>
            </a:xfrm>
          </p:grpSpPr>
          <p:sp>
            <p:nvSpPr>
              <p:cNvPr id="797" name="Google Shape;797;p22"/>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2"/>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2"/>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2"/>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2"/>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2" name="Google Shape;802;p22"/>
            <p:cNvCxnSpPr/>
            <p:nvPr/>
          </p:nvCxnSpPr>
          <p:spPr>
            <a:xfrm>
              <a:off x="529250" y="5984925"/>
              <a:ext cx="579900" cy="107700"/>
            </a:xfrm>
            <a:prstGeom prst="straightConnector1">
              <a:avLst/>
            </a:prstGeom>
            <a:noFill/>
            <a:ln w="9525" cap="flat" cmpd="sng">
              <a:solidFill>
                <a:schemeClr val="accent2"/>
              </a:solidFill>
              <a:prstDash val="solid"/>
              <a:round/>
              <a:headEnd type="none" w="med" len="med"/>
              <a:tailEnd type="none" w="med" len="med"/>
            </a:ln>
          </p:spPr>
        </p:cxnSp>
        <p:cxnSp>
          <p:nvCxnSpPr>
            <p:cNvPr id="803" name="Google Shape;803;p22"/>
            <p:cNvCxnSpPr/>
            <p:nvPr/>
          </p:nvCxnSpPr>
          <p:spPr>
            <a:xfrm>
              <a:off x="-19150" y="4731100"/>
              <a:ext cx="429000" cy="661200"/>
            </a:xfrm>
            <a:prstGeom prst="straightConnector1">
              <a:avLst/>
            </a:prstGeom>
            <a:noFill/>
            <a:ln w="9525" cap="flat" cmpd="sng">
              <a:solidFill>
                <a:schemeClr val="accent2"/>
              </a:solidFill>
              <a:prstDash val="solid"/>
              <a:round/>
              <a:headEnd type="none" w="med" len="med"/>
              <a:tailEnd type="none" w="med" len="med"/>
            </a:ln>
          </p:spPr>
        </p:cxnSp>
        <p:cxnSp>
          <p:nvCxnSpPr>
            <p:cNvPr id="804" name="Google Shape;804;p22"/>
            <p:cNvCxnSpPr/>
            <p:nvPr/>
          </p:nvCxnSpPr>
          <p:spPr>
            <a:xfrm flipH="1">
              <a:off x="-19175" y="4558425"/>
              <a:ext cx="998400" cy="167400"/>
            </a:xfrm>
            <a:prstGeom prst="straightConnector1">
              <a:avLst/>
            </a:prstGeom>
            <a:noFill/>
            <a:ln w="9525" cap="flat" cmpd="sng">
              <a:solidFill>
                <a:schemeClr val="accent2"/>
              </a:solidFill>
              <a:prstDash val="solid"/>
              <a:round/>
              <a:headEnd type="none" w="med" len="med"/>
              <a:tailEnd type="none" w="med" len="med"/>
            </a:ln>
          </p:spPr>
        </p:cxnSp>
        <p:cxnSp>
          <p:nvCxnSpPr>
            <p:cNvPr id="805" name="Google Shape;805;p22"/>
            <p:cNvCxnSpPr/>
            <p:nvPr/>
          </p:nvCxnSpPr>
          <p:spPr>
            <a:xfrm>
              <a:off x="987325" y="4555725"/>
              <a:ext cx="191700" cy="822900"/>
            </a:xfrm>
            <a:prstGeom prst="straightConnector1">
              <a:avLst/>
            </a:prstGeom>
            <a:noFill/>
            <a:ln w="9525" cap="flat" cmpd="sng">
              <a:solidFill>
                <a:schemeClr val="accent2"/>
              </a:solidFill>
              <a:prstDash val="solid"/>
              <a:round/>
              <a:headEnd type="none" w="med" len="med"/>
              <a:tailEnd type="none" w="med" len="med"/>
            </a:ln>
          </p:spPr>
        </p:cxnSp>
        <p:cxnSp>
          <p:nvCxnSpPr>
            <p:cNvPr id="806" name="Google Shape;806;p22"/>
            <p:cNvCxnSpPr/>
            <p:nvPr/>
          </p:nvCxnSpPr>
          <p:spPr>
            <a:xfrm>
              <a:off x="990025" y="4553025"/>
              <a:ext cx="666600" cy="480300"/>
            </a:xfrm>
            <a:prstGeom prst="straightConnector1">
              <a:avLst/>
            </a:prstGeom>
            <a:noFill/>
            <a:ln w="9525" cap="flat" cmpd="sng">
              <a:solidFill>
                <a:schemeClr val="accent2"/>
              </a:solidFill>
              <a:prstDash val="solid"/>
              <a:round/>
              <a:headEnd type="none" w="med" len="med"/>
              <a:tailEnd type="none" w="med" len="med"/>
            </a:ln>
          </p:spPr>
        </p:cxnSp>
        <p:cxnSp>
          <p:nvCxnSpPr>
            <p:cNvPr id="807" name="Google Shape;807;p22"/>
            <p:cNvCxnSpPr/>
            <p:nvPr/>
          </p:nvCxnSpPr>
          <p:spPr>
            <a:xfrm>
              <a:off x="203925" y="3808400"/>
              <a:ext cx="225900" cy="500400"/>
            </a:xfrm>
            <a:prstGeom prst="straightConnector1">
              <a:avLst/>
            </a:prstGeom>
            <a:noFill/>
            <a:ln w="9525" cap="flat" cmpd="sng">
              <a:solidFill>
                <a:schemeClr val="accent2"/>
              </a:solidFill>
              <a:prstDash val="solid"/>
              <a:round/>
              <a:headEnd type="none" w="med" len="med"/>
              <a:tailEnd type="none" w="med" len="med"/>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808"/>
        <p:cNvGrpSpPr/>
        <p:nvPr/>
      </p:nvGrpSpPr>
      <p:grpSpPr>
        <a:xfrm>
          <a:off x="0" y="0"/>
          <a:ext cx="0" cy="0"/>
          <a:chOff x="0" y="0"/>
          <a:chExt cx="0" cy="0"/>
        </a:xfrm>
      </p:grpSpPr>
      <p:sp>
        <p:nvSpPr>
          <p:cNvPr id="809" name="Google Shape;809;p23"/>
          <p:cNvSpPr txBox="1">
            <a:spLocks noGrp="1"/>
          </p:cNvSpPr>
          <p:nvPr>
            <p:ph type="subTitle" idx="1"/>
          </p:nvPr>
        </p:nvSpPr>
        <p:spPr>
          <a:xfrm>
            <a:off x="4483775" y="1590300"/>
            <a:ext cx="3378300" cy="20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0" name="Google Shape;810;p23"/>
          <p:cNvSpPr txBox="1">
            <a:spLocks noGrp="1"/>
          </p:cNvSpPr>
          <p:nvPr>
            <p:ph type="subTitle" idx="2"/>
          </p:nvPr>
        </p:nvSpPr>
        <p:spPr>
          <a:xfrm>
            <a:off x="713225" y="1590300"/>
            <a:ext cx="3378300" cy="20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1" name="Google Shape;811;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12" name="Google Shape;812;p23"/>
          <p:cNvGrpSpPr/>
          <p:nvPr/>
        </p:nvGrpSpPr>
        <p:grpSpPr>
          <a:xfrm>
            <a:off x="2647347" y="1686630"/>
            <a:ext cx="8014865" cy="6324577"/>
            <a:chOff x="2647347" y="1686630"/>
            <a:chExt cx="8014865" cy="6324577"/>
          </a:xfrm>
        </p:grpSpPr>
        <p:cxnSp>
          <p:nvCxnSpPr>
            <p:cNvPr id="813" name="Google Shape;813;p23"/>
            <p:cNvCxnSpPr/>
            <p:nvPr/>
          </p:nvCxnSpPr>
          <p:spPr>
            <a:xfrm rot="10800000">
              <a:off x="4892300" y="4605100"/>
              <a:ext cx="370800" cy="173700"/>
            </a:xfrm>
            <a:prstGeom prst="straightConnector1">
              <a:avLst/>
            </a:prstGeom>
            <a:noFill/>
            <a:ln w="9525" cap="flat" cmpd="sng">
              <a:solidFill>
                <a:schemeClr val="accent2"/>
              </a:solidFill>
              <a:prstDash val="solid"/>
              <a:round/>
              <a:headEnd type="none" w="med" len="med"/>
              <a:tailEnd type="none" w="med" len="med"/>
            </a:ln>
          </p:spPr>
        </p:cxnSp>
        <p:cxnSp>
          <p:nvCxnSpPr>
            <p:cNvPr id="814" name="Google Shape;814;p23"/>
            <p:cNvCxnSpPr/>
            <p:nvPr/>
          </p:nvCxnSpPr>
          <p:spPr>
            <a:xfrm rot="10800000">
              <a:off x="5262950" y="4778550"/>
              <a:ext cx="673500" cy="757800"/>
            </a:xfrm>
            <a:prstGeom prst="straightConnector1">
              <a:avLst/>
            </a:prstGeom>
            <a:noFill/>
            <a:ln w="9525" cap="flat" cmpd="sng">
              <a:solidFill>
                <a:schemeClr val="accent2"/>
              </a:solidFill>
              <a:prstDash val="solid"/>
              <a:round/>
              <a:headEnd type="none" w="med" len="med"/>
              <a:tailEnd type="none" w="med" len="med"/>
            </a:ln>
          </p:spPr>
        </p:cxnSp>
        <p:grpSp>
          <p:nvGrpSpPr>
            <p:cNvPr id="815" name="Google Shape;815;p23"/>
            <p:cNvGrpSpPr/>
            <p:nvPr/>
          </p:nvGrpSpPr>
          <p:grpSpPr>
            <a:xfrm rot="1223304">
              <a:off x="5150566" y="4924955"/>
              <a:ext cx="906421" cy="482749"/>
              <a:chOff x="3198538" y="6072725"/>
              <a:chExt cx="906375" cy="482725"/>
            </a:xfrm>
          </p:grpSpPr>
          <p:sp>
            <p:nvSpPr>
              <p:cNvPr id="816" name="Google Shape;816;p23"/>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3"/>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3"/>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3"/>
            <p:cNvGrpSpPr/>
            <p:nvPr/>
          </p:nvGrpSpPr>
          <p:grpSpPr>
            <a:xfrm>
              <a:off x="6623250" y="4391575"/>
              <a:ext cx="584850" cy="594450"/>
              <a:chOff x="2214950" y="5878400"/>
              <a:chExt cx="584850" cy="594450"/>
            </a:xfrm>
          </p:grpSpPr>
          <p:sp>
            <p:nvSpPr>
              <p:cNvPr id="820" name="Google Shape;820;p23"/>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3"/>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3"/>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3"/>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3"/>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23"/>
            <p:cNvGrpSpPr/>
            <p:nvPr/>
          </p:nvGrpSpPr>
          <p:grpSpPr>
            <a:xfrm rot="1364015" flipH="1">
              <a:off x="3127070" y="2898367"/>
              <a:ext cx="7055420" cy="3901102"/>
              <a:chOff x="7432275" y="5642550"/>
              <a:chExt cx="7056275" cy="3901575"/>
            </a:xfrm>
          </p:grpSpPr>
          <p:sp>
            <p:nvSpPr>
              <p:cNvPr id="826" name="Google Shape;826;p23"/>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3"/>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3"/>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3"/>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3"/>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3"/>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3"/>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3"/>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23"/>
              <p:cNvGrpSpPr/>
              <p:nvPr/>
            </p:nvGrpSpPr>
            <p:grpSpPr>
              <a:xfrm>
                <a:off x="7815250" y="6023125"/>
                <a:ext cx="6673300" cy="3521000"/>
                <a:chOff x="7815250" y="6023125"/>
                <a:chExt cx="6673300" cy="3521000"/>
              </a:xfrm>
            </p:grpSpPr>
            <p:sp>
              <p:nvSpPr>
                <p:cNvPr id="835" name="Google Shape;835;p23"/>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3"/>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3"/>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3"/>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3"/>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3"/>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3"/>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3"/>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3"/>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3"/>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3"/>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3"/>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3"/>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3"/>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3"/>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3"/>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3"/>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3"/>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3"/>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3"/>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3"/>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3"/>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3"/>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3"/>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3"/>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60" name="Google Shape;860;p23"/>
            <p:cNvCxnSpPr/>
            <p:nvPr/>
          </p:nvCxnSpPr>
          <p:spPr>
            <a:xfrm rot="10800000" flipH="1">
              <a:off x="5937425" y="4829875"/>
              <a:ext cx="716100" cy="701100"/>
            </a:xfrm>
            <a:prstGeom prst="straightConnector1">
              <a:avLst/>
            </a:prstGeom>
            <a:noFill/>
            <a:ln w="9525" cap="flat" cmpd="sng">
              <a:solidFill>
                <a:schemeClr val="accent2"/>
              </a:solidFill>
              <a:prstDash val="solid"/>
              <a:round/>
              <a:headEnd type="none" w="med" len="med"/>
              <a:tailEnd type="none" w="med" len="med"/>
            </a:ln>
          </p:spPr>
        </p:cxnSp>
        <p:sp>
          <p:nvSpPr>
            <p:cNvPr id="861" name="Google Shape;861;p23"/>
            <p:cNvSpPr/>
            <p:nvPr/>
          </p:nvSpPr>
          <p:spPr>
            <a:xfrm rot="1364015" flipH="1">
              <a:off x="4874441" y="4583177"/>
              <a:ext cx="36721" cy="36721"/>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2" name="Google Shape;862;p23"/>
            <p:cNvCxnSpPr/>
            <p:nvPr/>
          </p:nvCxnSpPr>
          <p:spPr>
            <a:xfrm>
              <a:off x="4894600" y="4600350"/>
              <a:ext cx="377700" cy="655800"/>
            </a:xfrm>
            <a:prstGeom prst="straightConnector1">
              <a:avLst/>
            </a:prstGeom>
            <a:noFill/>
            <a:ln w="9525" cap="flat" cmpd="sng">
              <a:solidFill>
                <a:schemeClr val="accent2"/>
              </a:solidFill>
              <a:prstDash val="solid"/>
              <a:round/>
              <a:headEnd type="none" w="med" len="med"/>
              <a:tailEnd type="none" w="med" len="med"/>
            </a:ln>
          </p:spPr>
        </p:cxnSp>
      </p:grpSp>
      <p:sp>
        <p:nvSpPr>
          <p:cNvPr id="863" name="Google Shape;863;p23"/>
          <p:cNvSpPr/>
          <p:nvPr/>
        </p:nvSpPr>
        <p:spPr>
          <a:xfrm>
            <a:off x="6121850" y="-24864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3"/>
          <p:cNvSpPr/>
          <p:nvPr/>
        </p:nvSpPr>
        <p:spPr>
          <a:xfrm>
            <a:off x="-1162725" y="33470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65"/>
        <p:cNvGrpSpPr/>
        <p:nvPr/>
      </p:nvGrpSpPr>
      <p:grpSpPr>
        <a:xfrm>
          <a:off x="0" y="0"/>
          <a:ext cx="0" cy="0"/>
          <a:chOff x="0" y="0"/>
          <a:chExt cx="0" cy="0"/>
        </a:xfrm>
      </p:grpSpPr>
      <p:sp>
        <p:nvSpPr>
          <p:cNvPr id="866" name="Google Shape;866;p2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7" name="Google Shape;867;p24"/>
          <p:cNvSpPr txBox="1">
            <a:spLocks noGrp="1"/>
          </p:cNvSpPr>
          <p:nvPr>
            <p:ph type="subTitle" idx="1"/>
          </p:nvPr>
        </p:nvSpPr>
        <p:spPr>
          <a:xfrm>
            <a:off x="1456975" y="1688026"/>
            <a:ext cx="42705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8" name="Google Shape;868;p24"/>
          <p:cNvSpPr txBox="1">
            <a:spLocks noGrp="1"/>
          </p:cNvSpPr>
          <p:nvPr>
            <p:ph type="subTitle" idx="2"/>
          </p:nvPr>
        </p:nvSpPr>
        <p:spPr>
          <a:xfrm>
            <a:off x="1456975" y="1330650"/>
            <a:ext cx="42705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69" name="Google Shape;869;p24"/>
          <p:cNvSpPr txBox="1">
            <a:spLocks noGrp="1"/>
          </p:cNvSpPr>
          <p:nvPr>
            <p:ph type="subTitle" idx="3"/>
          </p:nvPr>
        </p:nvSpPr>
        <p:spPr>
          <a:xfrm>
            <a:off x="1456975" y="2866563"/>
            <a:ext cx="42705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0" name="Google Shape;870;p24"/>
          <p:cNvSpPr txBox="1">
            <a:spLocks noGrp="1"/>
          </p:cNvSpPr>
          <p:nvPr>
            <p:ph type="subTitle" idx="4"/>
          </p:nvPr>
        </p:nvSpPr>
        <p:spPr>
          <a:xfrm>
            <a:off x="1456975" y="2509187"/>
            <a:ext cx="42705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71" name="Google Shape;871;p24"/>
          <p:cNvSpPr txBox="1">
            <a:spLocks noGrp="1"/>
          </p:cNvSpPr>
          <p:nvPr>
            <p:ph type="subTitle" idx="5"/>
          </p:nvPr>
        </p:nvSpPr>
        <p:spPr>
          <a:xfrm>
            <a:off x="1456975" y="4045100"/>
            <a:ext cx="42705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2" name="Google Shape;872;p24"/>
          <p:cNvSpPr txBox="1">
            <a:spLocks noGrp="1"/>
          </p:cNvSpPr>
          <p:nvPr>
            <p:ph type="subTitle" idx="6"/>
          </p:nvPr>
        </p:nvSpPr>
        <p:spPr>
          <a:xfrm>
            <a:off x="1456975" y="3687725"/>
            <a:ext cx="42705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73" name="Google Shape;873;p24"/>
          <p:cNvSpPr/>
          <p:nvPr/>
        </p:nvSpPr>
        <p:spPr>
          <a:xfrm>
            <a:off x="6779413" y="-21276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2983912" y="187597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875"/>
        <p:cNvGrpSpPr/>
        <p:nvPr/>
      </p:nvGrpSpPr>
      <p:grpSpPr>
        <a:xfrm>
          <a:off x="0" y="0"/>
          <a:ext cx="0" cy="0"/>
          <a:chOff x="0" y="0"/>
          <a:chExt cx="0" cy="0"/>
        </a:xfrm>
      </p:grpSpPr>
      <p:sp>
        <p:nvSpPr>
          <p:cNvPr id="876" name="Google Shape;876;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77" name="Google Shape;877;p25"/>
          <p:cNvSpPr txBox="1">
            <a:spLocks noGrp="1"/>
          </p:cNvSpPr>
          <p:nvPr>
            <p:ph type="subTitle" idx="1"/>
          </p:nvPr>
        </p:nvSpPr>
        <p:spPr>
          <a:xfrm>
            <a:off x="713225" y="1776650"/>
            <a:ext cx="2488200" cy="22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Font typeface="Dosis Light"/>
              <a:buChar char="●"/>
              <a:defRPr/>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878" name="Google Shape;878;p25"/>
          <p:cNvSpPr txBox="1">
            <a:spLocks noGrp="1"/>
          </p:cNvSpPr>
          <p:nvPr>
            <p:ph type="subTitle" idx="2"/>
          </p:nvPr>
        </p:nvSpPr>
        <p:spPr>
          <a:xfrm>
            <a:off x="713225" y="1420300"/>
            <a:ext cx="24882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79" name="Google Shape;879;p25"/>
          <p:cNvSpPr txBox="1">
            <a:spLocks noGrp="1"/>
          </p:cNvSpPr>
          <p:nvPr>
            <p:ph type="subTitle" idx="3"/>
          </p:nvPr>
        </p:nvSpPr>
        <p:spPr>
          <a:xfrm>
            <a:off x="3327900" y="1776650"/>
            <a:ext cx="2488200" cy="22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Font typeface="Dosis Light"/>
              <a:buChar char="●"/>
              <a:defRPr/>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880" name="Google Shape;880;p25"/>
          <p:cNvSpPr txBox="1">
            <a:spLocks noGrp="1"/>
          </p:cNvSpPr>
          <p:nvPr>
            <p:ph type="subTitle" idx="4"/>
          </p:nvPr>
        </p:nvSpPr>
        <p:spPr>
          <a:xfrm>
            <a:off x="3327900" y="1420300"/>
            <a:ext cx="24882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81" name="Google Shape;881;p25"/>
          <p:cNvSpPr txBox="1">
            <a:spLocks noGrp="1"/>
          </p:cNvSpPr>
          <p:nvPr>
            <p:ph type="subTitle" idx="5"/>
          </p:nvPr>
        </p:nvSpPr>
        <p:spPr>
          <a:xfrm>
            <a:off x="5942575" y="1776650"/>
            <a:ext cx="2488200" cy="22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Font typeface="Dosis Light"/>
              <a:buChar char="●"/>
              <a:defRPr/>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882" name="Google Shape;882;p25"/>
          <p:cNvSpPr txBox="1">
            <a:spLocks noGrp="1"/>
          </p:cNvSpPr>
          <p:nvPr>
            <p:ph type="subTitle" idx="6"/>
          </p:nvPr>
        </p:nvSpPr>
        <p:spPr>
          <a:xfrm>
            <a:off x="5942575" y="1420300"/>
            <a:ext cx="24882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883" name="Google Shape;883;p25"/>
          <p:cNvGrpSpPr/>
          <p:nvPr/>
        </p:nvGrpSpPr>
        <p:grpSpPr>
          <a:xfrm flipH="1">
            <a:off x="-886154" y="1532048"/>
            <a:ext cx="8687313" cy="6855209"/>
            <a:chOff x="2647347" y="1686630"/>
            <a:chExt cx="8014865" cy="6324577"/>
          </a:xfrm>
        </p:grpSpPr>
        <p:cxnSp>
          <p:nvCxnSpPr>
            <p:cNvPr id="884" name="Google Shape;884;p25"/>
            <p:cNvCxnSpPr/>
            <p:nvPr/>
          </p:nvCxnSpPr>
          <p:spPr>
            <a:xfrm rot="10800000">
              <a:off x="4892300" y="4605100"/>
              <a:ext cx="370800" cy="173700"/>
            </a:xfrm>
            <a:prstGeom prst="straightConnector1">
              <a:avLst/>
            </a:prstGeom>
            <a:noFill/>
            <a:ln w="9525" cap="flat" cmpd="sng">
              <a:solidFill>
                <a:schemeClr val="accent2"/>
              </a:solidFill>
              <a:prstDash val="solid"/>
              <a:round/>
              <a:headEnd type="none" w="med" len="med"/>
              <a:tailEnd type="none" w="med" len="med"/>
            </a:ln>
          </p:spPr>
        </p:cxnSp>
        <p:cxnSp>
          <p:nvCxnSpPr>
            <p:cNvPr id="885" name="Google Shape;885;p25"/>
            <p:cNvCxnSpPr/>
            <p:nvPr/>
          </p:nvCxnSpPr>
          <p:spPr>
            <a:xfrm rot="10800000">
              <a:off x="5262950" y="4778550"/>
              <a:ext cx="673500" cy="757800"/>
            </a:xfrm>
            <a:prstGeom prst="straightConnector1">
              <a:avLst/>
            </a:prstGeom>
            <a:noFill/>
            <a:ln w="9525" cap="flat" cmpd="sng">
              <a:solidFill>
                <a:schemeClr val="accent2"/>
              </a:solidFill>
              <a:prstDash val="solid"/>
              <a:round/>
              <a:headEnd type="none" w="med" len="med"/>
              <a:tailEnd type="none" w="med" len="med"/>
            </a:ln>
          </p:spPr>
        </p:cxnSp>
        <p:grpSp>
          <p:nvGrpSpPr>
            <p:cNvPr id="886" name="Google Shape;886;p25"/>
            <p:cNvGrpSpPr/>
            <p:nvPr/>
          </p:nvGrpSpPr>
          <p:grpSpPr>
            <a:xfrm rot="1223304">
              <a:off x="5150566" y="4924955"/>
              <a:ext cx="906421" cy="482749"/>
              <a:chOff x="3198538" y="6072725"/>
              <a:chExt cx="906375" cy="482725"/>
            </a:xfrm>
          </p:grpSpPr>
          <p:sp>
            <p:nvSpPr>
              <p:cNvPr id="887" name="Google Shape;887;p25"/>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5"/>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5"/>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5"/>
            <p:cNvGrpSpPr/>
            <p:nvPr/>
          </p:nvGrpSpPr>
          <p:grpSpPr>
            <a:xfrm>
              <a:off x="6623250" y="4391575"/>
              <a:ext cx="584850" cy="594450"/>
              <a:chOff x="2214950" y="5878400"/>
              <a:chExt cx="584850" cy="594450"/>
            </a:xfrm>
          </p:grpSpPr>
          <p:sp>
            <p:nvSpPr>
              <p:cNvPr id="891" name="Google Shape;891;p25"/>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5"/>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5"/>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5"/>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5"/>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5"/>
            <p:cNvGrpSpPr/>
            <p:nvPr/>
          </p:nvGrpSpPr>
          <p:grpSpPr>
            <a:xfrm rot="1364015" flipH="1">
              <a:off x="3127070" y="2898367"/>
              <a:ext cx="7055420" cy="3901102"/>
              <a:chOff x="7432275" y="5642550"/>
              <a:chExt cx="7056275" cy="3901575"/>
            </a:xfrm>
          </p:grpSpPr>
          <p:sp>
            <p:nvSpPr>
              <p:cNvPr id="897" name="Google Shape;897;p25"/>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5"/>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5"/>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5"/>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5"/>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5"/>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5"/>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5"/>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5" name="Google Shape;905;p25"/>
              <p:cNvGrpSpPr/>
              <p:nvPr/>
            </p:nvGrpSpPr>
            <p:grpSpPr>
              <a:xfrm>
                <a:off x="7815250" y="6023125"/>
                <a:ext cx="6673300" cy="3521000"/>
                <a:chOff x="7815250" y="6023125"/>
                <a:chExt cx="6673300" cy="3521000"/>
              </a:xfrm>
            </p:grpSpPr>
            <p:sp>
              <p:nvSpPr>
                <p:cNvPr id="906" name="Google Shape;906;p25"/>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5"/>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5"/>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5"/>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5"/>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5"/>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5"/>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5"/>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5"/>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5"/>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5"/>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5"/>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5"/>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5"/>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5"/>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5"/>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5"/>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5"/>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5"/>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5"/>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5"/>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5"/>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5"/>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5"/>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5"/>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31" name="Google Shape;931;p25"/>
            <p:cNvCxnSpPr/>
            <p:nvPr/>
          </p:nvCxnSpPr>
          <p:spPr>
            <a:xfrm rot="10800000" flipH="1">
              <a:off x="5937425" y="4829875"/>
              <a:ext cx="716100" cy="701100"/>
            </a:xfrm>
            <a:prstGeom prst="straightConnector1">
              <a:avLst/>
            </a:prstGeom>
            <a:noFill/>
            <a:ln w="9525" cap="flat" cmpd="sng">
              <a:solidFill>
                <a:schemeClr val="accent2"/>
              </a:solidFill>
              <a:prstDash val="solid"/>
              <a:round/>
              <a:headEnd type="none" w="med" len="med"/>
              <a:tailEnd type="none" w="med" len="med"/>
            </a:ln>
          </p:spPr>
        </p:cxnSp>
        <p:sp>
          <p:nvSpPr>
            <p:cNvPr id="932" name="Google Shape;932;p25"/>
            <p:cNvSpPr/>
            <p:nvPr/>
          </p:nvSpPr>
          <p:spPr>
            <a:xfrm rot="1364015" flipH="1">
              <a:off x="4874441" y="4583177"/>
              <a:ext cx="36721" cy="36721"/>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3" name="Google Shape;933;p25"/>
            <p:cNvCxnSpPr/>
            <p:nvPr/>
          </p:nvCxnSpPr>
          <p:spPr>
            <a:xfrm>
              <a:off x="4894600" y="4600350"/>
              <a:ext cx="377700" cy="655800"/>
            </a:xfrm>
            <a:prstGeom prst="straightConnector1">
              <a:avLst/>
            </a:prstGeom>
            <a:noFill/>
            <a:ln w="9525" cap="flat" cmpd="sng">
              <a:solidFill>
                <a:schemeClr val="accent2"/>
              </a:solidFill>
              <a:prstDash val="solid"/>
              <a:round/>
              <a:headEnd type="none" w="med" len="med"/>
              <a:tailEnd type="none" w="med" len="med"/>
            </a:ln>
          </p:spPr>
        </p:cxnSp>
      </p:grpSp>
      <p:sp>
        <p:nvSpPr>
          <p:cNvPr id="934" name="Google Shape;934;p25"/>
          <p:cNvSpPr/>
          <p:nvPr/>
        </p:nvSpPr>
        <p:spPr>
          <a:xfrm>
            <a:off x="7133300" y="27723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5"/>
          <p:cNvSpPr/>
          <p:nvPr/>
        </p:nvSpPr>
        <p:spPr>
          <a:xfrm>
            <a:off x="-981300" y="-30502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36"/>
        <p:cNvGrpSpPr/>
        <p:nvPr/>
      </p:nvGrpSpPr>
      <p:grpSpPr>
        <a:xfrm>
          <a:off x="0" y="0"/>
          <a:ext cx="0" cy="0"/>
          <a:chOff x="0" y="0"/>
          <a:chExt cx="0" cy="0"/>
        </a:xfrm>
      </p:grpSpPr>
      <p:sp>
        <p:nvSpPr>
          <p:cNvPr id="937" name="Google Shape;937;p26"/>
          <p:cNvSpPr txBox="1">
            <a:spLocks noGrp="1"/>
          </p:cNvSpPr>
          <p:nvPr>
            <p:ph type="subTitle" idx="1"/>
          </p:nvPr>
        </p:nvSpPr>
        <p:spPr>
          <a:xfrm>
            <a:off x="713225" y="2282225"/>
            <a:ext cx="3305700" cy="52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8" name="Google Shape;938;p26"/>
          <p:cNvSpPr txBox="1">
            <a:spLocks noGrp="1"/>
          </p:cNvSpPr>
          <p:nvPr>
            <p:ph type="subTitle" idx="2"/>
          </p:nvPr>
        </p:nvSpPr>
        <p:spPr>
          <a:xfrm>
            <a:off x="4359502" y="2282225"/>
            <a:ext cx="3305700" cy="52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9" name="Google Shape;939;p26"/>
          <p:cNvSpPr txBox="1">
            <a:spLocks noGrp="1"/>
          </p:cNvSpPr>
          <p:nvPr>
            <p:ph type="subTitle" idx="3"/>
          </p:nvPr>
        </p:nvSpPr>
        <p:spPr>
          <a:xfrm>
            <a:off x="713225" y="4017550"/>
            <a:ext cx="3305700" cy="52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0" name="Google Shape;940;p26"/>
          <p:cNvSpPr txBox="1">
            <a:spLocks noGrp="1"/>
          </p:cNvSpPr>
          <p:nvPr>
            <p:ph type="subTitle" idx="4"/>
          </p:nvPr>
        </p:nvSpPr>
        <p:spPr>
          <a:xfrm>
            <a:off x="4359502" y="4017550"/>
            <a:ext cx="3305700" cy="52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1" name="Google Shape;941;p26"/>
          <p:cNvSpPr txBox="1">
            <a:spLocks noGrp="1"/>
          </p:cNvSpPr>
          <p:nvPr>
            <p:ph type="subTitle" idx="5"/>
          </p:nvPr>
        </p:nvSpPr>
        <p:spPr>
          <a:xfrm>
            <a:off x="713225" y="1998625"/>
            <a:ext cx="3305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42" name="Google Shape;942;p26"/>
          <p:cNvSpPr txBox="1">
            <a:spLocks noGrp="1"/>
          </p:cNvSpPr>
          <p:nvPr>
            <p:ph type="subTitle" idx="6"/>
          </p:nvPr>
        </p:nvSpPr>
        <p:spPr>
          <a:xfrm>
            <a:off x="713225" y="3734025"/>
            <a:ext cx="3305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43" name="Google Shape;943;p26"/>
          <p:cNvSpPr txBox="1">
            <a:spLocks noGrp="1"/>
          </p:cNvSpPr>
          <p:nvPr>
            <p:ph type="subTitle" idx="7"/>
          </p:nvPr>
        </p:nvSpPr>
        <p:spPr>
          <a:xfrm>
            <a:off x="4359500" y="1998625"/>
            <a:ext cx="3305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44" name="Google Shape;944;p26"/>
          <p:cNvSpPr txBox="1">
            <a:spLocks noGrp="1"/>
          </p:cNvSpPr>
          <p:nvPr>
            <p:ph type="subTitle" idx="8"/>
          </p:nvPr>
        </p:nvSpPr>
        <p:spPr>
          <a:xfrm>
            <a:off x="4359500" y="3734025"/>
            <a:ext cx="3305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45" name="Google Shape;945;p2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46" name="Google Shape;946;p26"/>
          <p:cNvSpPr/>
          <p:nvPr/>
        </p:nvSpPr>
        <p:spPr>
          <a:xfrm>
            <a:off x="1437950" y="35883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 name="Google Shape;947;p26"/>
          <p:cNvGrpSpPr/>
          <p:nvPr/>
        </p:nvGrpSpPr>
        <p:grpSpPr>
          <a:xfrm rot="5400000">
            <a:off x="5853320" y="1436448"/>
            <a:ext cx="6498075" cy="5137269"/>
            <a:chOff x="4180821" y="-1846178"/>
            <a:chExt cx="6498075" cy="5137269"/>
          </a:xfrm>
        </p:grpSpPr>
        <p:grpSp>
          <p:nvGrpSpPr>
            <p:cNvPr id="948" name="Google Shape;948;p26"/>
            <p:cNvGrpSpPr/>
            <p:nvPr/>
          </p:nvGrpSpPr>
          <p:grpSpPr>
            <a:xfrm rot="-9436343">
              <a:off x="4572469" y="-865527"/>
              <a:ext cx="5714779" cy="3175968"/>
              <a:chOff x="7432275" y="5642550"/>
              <a:chExt cx="7056275" cy="3921500"/>
            </a:xfrm>
          </p:grpSpPr>
          <p:sp>
            <p:nvSpPr>
              <p:cNvPr id="949" name="Google Shape;949;p26"/>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7653300" y="5734300"/>
                <a:ext cx="567300" cy="2388825"/>
              </a:xfrm>
              <a:custGeom>
                <a:avLst/>
                <a:gdLst/>
                <a:ahLst/>
                <a:cxnLst/>
                <a:rect l="l" t="t" r="r" b="b"/>
                <a:pathLst>
                  <a:path w="22692" h="95553" fill="none" extrusionOk="0">
                    <a:moveTo>
                      <a:pt x="2936" y="1"/>
                    </a:moveTo>
                    <a:lnTo>
                      <a:pt x="22691" y="48702"/>
                    </a:lnTo>
                    <a:lnTo>
                      <a:pt x="0" y="95553"/>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8371350" y="7561400"/>
                <a:ext cx="1072350" cy="1300550"/>
              </a:xfrm>
              <a:custGeom>
                <a:avLst/>
                <a:gdLst/>
                <a:ahLst/>
                <a:cxnLst/>
                <a:rect l="l" t="t" r="r" b="b"/>
                <a:pathLst>
                  <a:path w="42894" h="52022" fill="none" extrusionOk="0">
                    <a:moveTo>
                      <a:pt x="32490" y="52021"/>
                    </a:moveTo>
                    <a:lnTo>
                      <a:pt x="42894" y="36415"/>
                    </a:lnTo>
                    <a:lnTo>
                      <a:pt x="13756" y="1"/>
                    </a:lnTo>
                    <a:lnTo>
                      <a:pt x="1" y="8299"/>
                    </a:lnTo>
                    <a:lnTo>
                      <a:pt x="42894" y="36415"/>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9422925" y="7800775"/>
                <a:ext cx="3101300" cy="1763275"/>
              </a:xfrm>
              <a:custGeom>
                <a:avLst/>
                <a:gdLst/>
                <a:ahLst/>
                <a:cxnLst/>
                <a:rect l="l" t="t" r="r" b="b"/>
                <a:pathLst>
                  <a:path w="124052" h="70531" fill="none" extrusionOk="0">
                    <a:moveTo>
                      <a:pt x="1" y="192"/>
                    </a:moveTo>
                    <a:lnTo>
                      <a:pt x="40373" y="43085"/>
                    </a:lnTo>
                    <a:lnTo>
                      <a:pt x="27447" y="0"/>
                    </a:lnTo>
                    <a:lnTo>
                      <a:pt x="1" y="192"/>
                    </a:lnTo>
                    <a:lnTo>
                      <a:pt x="831" y="26840"/>
                    </a:lnTo>
                    <a:lnTo>
                      <a:pt x="40373" y="43085"/>
                    </a:lnTo>
                    <a:lnTo>
                      <a:pt x="42862" y="54318"/>
                    </a:lnTo>
                    <a:lnTo>
                      <a:pt x="81159" y="57446"/>
                    </a:lnTo>
                    <a:lnTo>
                      <a:pt x="111541" y="52850"/>
                    </a:lnTo>
                    <a:lnTo>
                      <a:pt x="124052" y="70531"/>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12211450" y="9122025"/>
                <a:ext cx="934325" cy="126075"/>
              </a:xfrm>
              <a:custGeom>
                <a:avLst/>
                <a:gdLst/>
                <a:ahLst/>
                <a:cxnLst/>
                <a:rect l="l" t="t" r="r" b="b"/>
                <a:pathLst>
                  <a:path w="37373" h="5043" fill="none" extrusionOk="0">
                    <a:moveTo>
                      <a:pt x="37372" y="5043"/>
                    </a:moveTo>
                    <a:lnTo>
                      <a:pt x="0" y="0"/>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1" name="Google Shape;961;p26"/>
              <p:cNvGrpSpPr/>
              <p:nvPr/>
            </p:nvGrpSpPr>
            <p:grpSpPr>
              <a:xfrm>
                <a:off x="7815250" y="6023125"/>
                <a:ext cx="6673300" cy="3521000"/>
                <a:chOff x="7815250" y="6023125"/>
                <a:chExt cx="6673300" cy="3521000"/>
              </a:xfrm>
            </p:grpSpPr>
            <p:sp>
              <p:nvSpPr>
                <p:cNvPr id="962" name="Google Shape;962;p26"/>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9165225" y="8843575"/>
                  <a:ext cx="35925" cy="36725"/>
                </a:xfrm>
                <a:custGeom>
                  <a:avLst/>
                  <a:gdLst/>
                  <a:ahLst/>
                  <a:cxnLst/>
                  <a:rect l="l" t="t" r="r" b="b"/>
                  <a:pathLst>
                    <a:path w="1437" h="1469" extrusionOk="0">
                      <a:moveTo>
                        <a:pt x="1437" y="734"/>
                      </a:moveTo>
                      <a:cubicBezTo>
                        <a:pt x="1437" y="1149"/>
                        <a:pt x="1118" y="1468"/>
                        <a:pt x="735" y="1468"/>
                      </a:cubicBezTo>
                      <a:cubicBezTo>
                        <a:pt x="320" y="1468"/>
                        <a:pt x="1" y="1149"/>
                        <a:pt x="1" y="734"/>
                      </a:cubicBezTo>
                      <a:cubicBezTo>
                        <a:pt x="1" y="351"/>
                        <a:pt x="320" y="0"/>
                        <a:pt x="735" y="0"/>
                      </a:cubicBezTo>
                      <a:cubicBezTo>
                        <a:pt x="1118" y="0"/>
                        <a:pt x="1437" y="351"/>
                        <a:pt x="1437" y="7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6"/>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6"/>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6"/>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6"/>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6"/>
                <p:cNvSpPr/>
                <p:nvPr/>
              </p:nvSpPr>
              <p:spPr>
                <a:xfrm>
                  <a:off x="9415750" y="8445425"/>
                  <a:ext cx="42325" cy="42325"/>
                </a:xfrm>
                <a:custGeom>
                  <a:avLst/>
                  <a:gdLst/>
                  <a:ahLst/>
                  <a:cxnLst/>
                  <a:rect l="l" t="t" r="r" b="b"/>
                  <a:pathLst>
                    <a:path w="1693" h="1693" extrusionOk="0">
                      <a:moveTo>
                        <a:pt x="1692" y="831"/>
                      </a:moveTo>
                      <a:cubicBezTo>
                        <a:pt x="1692" y="1309"/>
                        <a:pt x="1309" y="1692"/>
                        <a:pt x="862" y="1692"/>
                      </a:cubicBezTo>
                      <a:cubicBezTo>
                        <a:pt x="384" y="1692"/>
                        <a:pt x="1" y="1309"/>
                        <a:pt x="1" y="831"/>
                      </a:cubicBezTo>
                      <a:cubicBezTo>
                        <a:pt x="1" y="352"/>
                        <a:pt x="384" y="1"/>
                        <a:pt x="862" y="1"/>
                      </a:cubicBezTo>
                      <a:cubicBezTo>
                        <a:pt x="1309" y="1"/>
                        <a:pt x="1692" y="352"/>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6"/>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6"/>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6"/>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6"/>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6"/>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9" name="Google Shape;989;p26"/>
            <p:cNvGrpSpPr/>
            <p:nvPr/>
          </p:nvGrpSpPr>
          <p:grpSpPr>
            <a:xfrm>
              <a:off x="6226025" y="539494"/>
              <a:ext cx="1119226" cy="720958"/>
              <a:chOff x="7714450" y="2073044"/>
              <a:chExt cx="1119226" cy="720958"/>
            </a:xfrm>
          </p:grpSpPr>
          <p:sp>
            <p:nvSpPr>
              <p:cNvPr id="990" name="Google Shape;990;p26"/>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6"/>
              <p:cNvGrpSpPr/>
              <p:nvPr/>
            </p:nvGrpSpPr>
            <p:grpSpPr>
              <a:xfrm>
                <a:off x="7714450" y="2073044"/>
                <a:ext cx="1119226" cy="720958"/>
                <a:chOff x="7714450" y="2073044"/>
                <a:chExt cx="1119226" cy="720958"/>
              </a:xfrm>
            </p:grpSpPr>
            <p:sp>
              <p:nvSpPr>
                <p:cNvPr id="993" name="Google Shape;993;p26"/>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6"/>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6"/>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6"/>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6"/>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000" name="Google Shape;1000;p26"/>
            <p:cNvCxnSpPr/>
            <p:nvPr/>
          </p:nvCxnSpPr>
          <p:spPr>
            <a:xfrm rot="10800000" flipH="1">
              <a:off x="7329050" y="840175"/>
              <a:ext cx="802200" cy="20700"/>
            </a:xfrm>
            <a:prstGeom prst="straightConnector1">
              <a:avLst/>
            </a:prstGeom>
            <a:noFill/>
            <a:ln w="9525" cap="flat" cmpd="sng">
              <a:solidFill>
                <a:schemeClr val="accent2"/>
              </a:solidFill>
              <a:prstDash val="solid"/>
              <a:round/>
              <a:headEnd type="none" w="med" len="med"/>
              <a:tailEnd type="none" w="med" len="med"/>
            </a:ln>
          </p:spPr>
        </p:cxnSp>
        <p:cxnSp>
          <p:nvCxnSpPr>
            <p:cNvPr id="1001" name="Google Shape;1001;p26"/>
            <p:cNvCxnSpPr/>
            <p:nvPr/>
          </p:nvCxnSpPr>
          <p:spPr>
            <a:xfrm flipH="1">
              <a:off x="7326275" y="442125"/>
              <a:ext cx="250500" cy="421800"/>
            </a:xfrm>
            <a:prstGeom prst="straightConnector1">
              <a:avLst/>
            </a:prstGeom>
            <a:noFill/>
            <a:ln w="9525" cap="flat" cmpd="sng">
              <a:solidFill>
                <a:schemeClr val="accent2"/>
              </a:solidFill>
              <a:prstDash val="solid"/>
              <a:round/>
              <a:headEnd type="none" w="med" len="med"/>
              <a:tailEnd type="none" w="med" len="med"/>
            </a:ln>
          </p:spPr>
        </p:cxnSp>
        <p:cxnSp>
          <p:nvCxnSpPr>
            <p:cNvPr id="1002" name="Google Shape;1002;p26"/>
            <p:cNvCxnSpPr/>
            <p:nvPr/>
          </p:nvCxnSpPr>
          <p:spPr>
            <a:xfrm>
              <a:off x="6863125" y="374300"/>
              <a:ext cx="47100" cy="233100"/>
            </a:xfrm>
            <a:prstGeom prst="straightConnector1">
              <a:avLst/>
            </a:prstGeom>
            <a:noFill/>
            <a:ln w="9525" cap="flat" cmpd="sng">
              <a:solidFill>
                <a:schemeClr val="accent2"/>
              </a:solidFill>
              <a:prstDash val="solid"/>
              <a:round/>
              <a:headEnd type="none" w="med" len="med"/>
              <a:tailEnd type="none" w="med" len="med"/>
            </a:ln>
          </p:spPr>
        </p:cxnSp>
        <p:cxnSp>
          <p:nvCxnSpPr>
            <p:cNvPr id="1003" name="Google Shape;1003;p26"/>
            <p:cNvCxnSpPr/>
            <p:nvPr/>
          </p:nvCxnSpPr>
          <p:spPr>
            <a:xfrm>
              <a:off x="6913525" y="606175"/>
              <a:ext cx="418500" cy="252600"/>
            </a:xfrm>
            <a:prstGeom prst="straightConnector1">
              <a:avLst/>
            </a:prstGeom>
            <a:noFill/>
            <a:ln w="9525" cap="flat" cmpd="sng">
              <a:solidFill>
                <a:schemeClr val="accent2"/>
              </a:solidFill>
              <a:prstDash val="solid"/>
              <a:round/>
              <a:headEnd type="none" w="med" len="med"/>
              <a:tailEnd type="none" w="med" len="med"/>
            </a:ln>
          </p:spPr>
        </p:cxnSp>
      </p:grpSp>
      <p:sp>
        <p:nvSpPr>
          <p:cNvPr id="1004" name="Google Shape;1004;p26"/>
          <p:cNvSpPr/>
          <p:nvPr/>
        </p:nvSpPr>
        <p:spPr>
          <a:xfrm>
            <a:off x="6624463" y="-242330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ive columns">
  <p:cSld name="CUSTOM_5_1">
    <p:spTree>
      <p:nvGrpSpPr>
        <p:cNvPr id="1" name="Shape 1005"/>
        <p:cNvGrpSpPr/>
        <p:nvPr/>
      </p:nvGrpSpPr>
      <p:grpSpPr>
        <a:xfrm>
          <a:off x="0" y="0"/>
          <a:ext cx="0" cy="0"/>
          <a:chOff x="0" y="0"/>
          <a:chExt cx="0" cy="0"/>
        </a:xfrm>
      </p:grpSpPr>
      <p:sp>
        <p:nvSpPr>
          <p:cNvPr id="1006" name="Google Shape;1006;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07" name="Google Shape;1007;p27"/>
          <p:cNvSpPr txBox="1">
            <a:spLocks noGrp="1"/>
          </p:cNvSpPr>
          <p:nvPr>
            <p:ph type="subTitle" idx="1"/>
          </p:nvPr>
        </p:nvSpPr>
        <p:spPr>
          <a:xfrm>
            <a:off x="720000" y="1714819"/>
            <a:ext cx="3459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8" name="Google Shape;1008;p27"/>
          <p:cNvSpPr txBox="1">
            <a:spLocks noGrp="1"/>
          </p:cNvSpPr>
          <p:nvPr>
            <p:ph type="subTitle" idx="2"/>
          </p:nvPr>
        </p:nvSpPr>
        <p:spPr>
          <a:xfrm>
            <a:off x="720000" y="1358483"/>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9" name="Google Shape;1009;p27"/>
          <p:cNvSpPr txBox="1">
            <a:spLocks noGrp="1"/>
          </p:cNvSpPr>
          <p:nvPr>
            <p:ph type="subTitle" idx="3"/>
          </p:nvPr>
        </p:nvSpPr>
        <p:spPr>
          <a:xfrm>
            <a:off x="720000" y="2838719"/>
            <a:ext cx="3459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10" name="Google Shape;1010;p27"/>
          <p:cNvSpPr txBox="1">
            <a:spLocks noGrp="1"/>
          </p:cNvSpPr>
          <p:nvPr>
            <p:ph type="subTitle" idx="4"/>
          </p:nvPr>
        </p:nvSpPr>
        <p:spPr>
          <a:xfrm>
            <a:off x="720000" y="2482383"/>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1" name="Google Shape;1011;p27"/>
          <p:cNvSpPr txBox="1">
            <a:spLocks noGrp="1"/>
          </p:cNvSpPr>
          <p:nvPr>
            <p:ph type="subTitle" idx="5"/>
          </p:nvPr>
        </p:nvSpPr>
        <p:spPr>
          <a:xfrm>
            <a:off x="720000" y="3962619"/>
            <a:ext cx="3459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12" name="Google Shape;1012;p27"/>
          <p:cNvSpPr txBox="1">
            <a:spLocks noGrp="1"/>
          </p:cNvSpPr>
          <p:nvPr>
            <p:ph type="subTitle" idx="6"/>
          </p:nvPr>
        </p:nvSpPr>
        <p:spPr>
          <a:xfrm>
            <a:off x="720000" y="3606283"/>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3" name="Google Shape;1013;p27"/>
          <p:cNvSpPr txBox="1">
            <a:spLocks noGrp="1"/>
          </p:cNvSpPr>
          <p:nvPr>
            <p:ph type="subTitle" idx="7"/>
          </p:nvPr>
        </p:nvSpPr>
        <p:spPr>
          <a:xfrm>
            <a:off x="4668575" y="1714819"/>
            <a:ext cx="3459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14" name="Google Shape;1014;p27"/>
          <p:cNvSpPr txBox="1">
            <a:spLocks noGrp="1"/>
          </p:cNvSpPr>
          <p:nvPr>
            <p:ph type="subTitle" idx="8"/>
          </p:nvPr>
        </p:nvSpPr>
        <p:spPr>
          <a:xfrm>
            <a:off x="4668575" y="1358483"/>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5" name="Google Shape;1015;p27"/>
          <p:cNvSpPr txBox="1">
            <a:spLocks noGrp="1"/>
          </p:cNvSpPr>
          <p:nvPr>
            <p:ph type="subTitle" idx="9"/>
          </p:nvPr>
        </p:nvSpPr>
        <p:spPr>
          <a:xfrm>
            <a:off x="4668575" y="2838719"/>
            <a:ext cx="3459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16" name="Google Shape;1016;p27"/>
          <p:cNvSpPr txBox="1">
            <a:spLocks noGrp="1"/>
          </p:cNvSpPr>
          <p:nvPr>
            <p:ph type="subTitle" idx="13"/>
          </p:nvPr>
        </p:nvSpPr>
        <p:spPr>
          <a:xfrm>
            <a:off x="4668575" y="2482383"/>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7" name="Google Shape;1017;p27"/>
          <p:cNvSpPr/>
          <p:nvPr/>
        </p:nvSpPr>
        <p:spPr>
          <a:xfrm>
            <a:off x="441575" y="-267532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27"/>
          <p:cNvGrpSpPr/>
          <p:nvPr/>
        </p:nvGrpSpPr>
        <p:grpSpPr>
          <a:xfrm rot="-10399619" flipH="1">
            <a:off x="4905231" y="2117085"/>
            <a:ext cx="6497908" cy="5137137"/>
            <a:chOff x="4180821" y="-1846178"/>
            <a:chExt cx="6498075" cy="5137269"/>
          </a:xfrm>
        </p:grpSpPr>
        <p:grpSp>
          <p:nvGrpSpPr>
            <p:cNvPr id="1019" name="Google Shape;1019;p27"/>
            <p:cNvGrpSpPr/>
            <p:nvPr/>
          </p:nvGrpSpPr>
          <p:grpSpPr>
            <a:xfrm rot="-9436343">
              <a:off x="4572469" y="-865527"/>
              <a:ext cx="5714779" cy="3175968"/>
              <a:chOff x="7432275" y="5642550"/>
              <a:chExt cx="7056275" cy="3921500"/>
            </a:xfrm>
          </p:grpSpPr>
          <p:sp>
            <p:nvSpPr>
              <p:cNvPr id="1020" name="Google Shape;1020;p27"/>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7"/>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7"/>
              <p:cNvSpPr/>
              <p:nvPr/>
            </p:nvSpPr>
            <p:spPr>
              <a:xfrm>
                <a:off x="7653300" y="5734300"/>
                <a:ext cx="567300" cy="2388825"/>
              </a:xfrm>
              <a:custGeom>
                <a:avLst/>
                <a:gdLst/>
                <a:ahLst/>
                <a:cxnLst/>
                <a:rect l="l" t="t" r="r" b="b"/>
                <a:pathLst>
                  <a:path w="22692" h="95553" fill="none" extrusionOk="0">
                    <a:moveTo>
                      <a:pt x="2936" y="1"/>
                    </a:moveTo>
                    <a:lnTo>
                      <a:pt x="22691" y="48702"/>
                    </a:lnTo>
                    <a:lnTo>
                      <a:pt x="0" y="95553"/>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7"/>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7"/>
              <p:cNvSpPr/>
              <p:nvPr/>
            </p:nvSpPr>
            <p:spPr>
              <a:xfrm>
                <a:off x="8371350" y="7561400"/>
                <a:ext cx="1072350" cy="1300550"/>
              </a:xfrm>
              <a:custGeom>
                <a:avLst/>
                <a:gdLst/>
                <a:ahLst/>
                <a:cxnLst/>
                <a:rect l="l" t="t" r="r" b="b"/>
                <a:pathLst>
                  <a:path w="42894" h="52022" fill="none" extrusionOk="0">
                    <a:moveTo>
                      <a:pt x="32490" y="52021"/>
                    </a:moveTo>
                    <a:lnTo>
                      <a:pt x="42894" y="36415"/>
                    </a:lnTo>
                    <a:lnTo>
                      <a:pt x="13756" y="1"/>
                    </a:lnTo>
                    <a:lnTo>
                      <a:pt x="1" y="8299"/>
                    </a:lnTo>
                    <a:lnTo>
                      <a:pt x="42894" y="36415"/>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7"/>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7"/>
              <p:cNvSpPr/>
              <p:nvPr/>
            </p:nvSpPr>
            <p:spPr>
              <a:xfrm>
                <a:off x="9422925" y="7800775"/>
                <a:ext cx="3101300" cy="1763275"/>
              </a:xfrm>
              <a:custGeom>
                <a:avLst/>
                <a:gdLst/>
                <a:ahLst/>
                <a:cxnLst/>
                <a:rect l="l" t="t" r="r" b="b"/>
                <a:pathLst>
                  <a:path w="124052" h="70531" fill="none" extrusionOk="0">
                    <a:moveTo>
                      <a:pt x="1" y="192"/>
                    </a:moveTo>
                    <a:lnTo>
                      <a:pt x="40373" y="43085"/>
                    </a:lnTo>
                    <a:lnTo>
                      <a:pt x="27447" y="0"/>
                    </a:lnTo>
                    <a:lnTo>
                      <a:pt x="1" y="192"/>
                    </a:lnTo>
                    <a:lnTo>
                      <a:pt x="831" y="26840"/>
                    </a:lnTo>
                    <a:lnTo>
                      <a:pt x="40373" y="43085"/>
                    </a:lnTo>
                    <a:lnTo>
                      <a:pt x="42862" y="54318"/>
                    </a:lnTo>
                    <a:lnTo>
                      <a:pt x="81159" y="57446"/>
                    </a:lnTo>
                    <a:lnTo>
                      <a:pt x="111541" y="52850"/>
                    </a:lnTo>
                    <a:lnTo>
                      <a:pt x="124052" y="7053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7"/>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7"/>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7"/>
              <p:cNvSpPr/>
              <p:nvPr/>
            </p:nvSpPr>
            <p:spPr>
              <a:xfrm>
                <a:off x="12211450" y="9122025"/>
                <a:ext cx="934325" cy="126075"/>
              </a:xfrm>
              <a:custGeom>
                <a:avLst/>
                <a:gdLst/>
                <a:ahLst/>
                <a:cxnLst/>
                <a:rect l="l" t="t" r="r" b="b"/>
                <a:pathLst>
                  <a:path w="37373" h="5043" fill="none" extrusionOk="0">
                    <a:moveTo>
                      <a:pt x="37372" y="5043"/>
                    </a:moveTo>
                    <a:lnTo>
                      <a:pt x="0" y="0"/>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7"/>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7"/>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27"/>
              <p:cNvGrpSpPr/>
              <p:nvPr/>
            </p:nvGrpSpPr>
            <p:grpSpPr>
              <a:xfrm>
                <a:off x="7815250" y="6023125"/>
                <a:ext cx="6673300" cy="3521000"/>
                <a:chOff x="7815250" y="6023125"/>
                <a:chExt cx="6673300" cy="3521000"/>
              </a:xfrm>
            </p:grpSpPr>
            <p:sp>
              <p:nvSpPr>
                <p:cNvPr id="1033" name="Google Shape;1033;p27"/>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7"/>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7"/>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7"/>
                <p:cNvSpPr/>
                <p:nvPr/>
              </p:nvSpPr>
              <p:spPr>
                <a:xfrm>
                  <a:off x="9165225" y="8843575"/>
                  <a:ext cx="35925" cy="36725"/>
                </a:xfrm>
                <a:custGeom>
                  <a:avLst/>
                  <a:gdLst/>
                  <a:ahLst/>
                  <a:cxnLst/>
                  <a:rect l="l" t="t" r="r" b="b"/>
                  <a:pathLst>
                    <a:path w="1437" h="1469" extrusionOk="0">
                      <a:moveTo>
                        <a:pt x="1437" y="734"/>
                      </a:moveTo>
                      <a:cubicBezTo>
                        <a:pt x="1437" y="1149"/>
                        <a:pt x="1118" y="1468"/>
                        <a:pt x="735" y="1468"/>
                      </a:cubicBezTo>
                      <a:cubicBezTo>
                        <a:pt x="320" y="1468"/>
                        <a:pt x="1" y="1149"/>
                        <a:pt x="1" y="734"/>
                      </a:cubicBezTo>
                      <a:cubicBezTo>
                        <a:pt x="1" y="351"/>
                        <a:pt x="320" y="0"/>
                        <a:pt x="735" y="0"/>
                      </a:cubicBezTo>
                      <a:cubicBezTo>
                        <a:pt x="1118" y="0"/>
                        <a:pt x="1437" y="351"/>
                        <a:pt x="1437" y="7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7"/>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7"/>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7"/>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7"/>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7"/>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7"/>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7"/>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7"/>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7"/>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7"/>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7"/>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7"/>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7"/>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7"/>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7"/>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7"/>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7"/>
                <p:cNvSpPr/>
                <p:nvPr/>
              </p:nvSpPr>
              <p:spPr>
                <a:xfrm>
                  <a:off x="9415750" y="8445425"/>
                  <a:ext cx="42325" cy="42325"/>
                </a:xfrm>
                <a:custGeom>
                  <a:avLst/>
                  <a:gdLst/>
                  <a:ahLst/>
                  <a:cxnLst/>
                  <a:rect l="l" t="t" r="r" b="b"/>
                  <a:pathLst>
                    <a:path w="1693" h="1693" extrusionOk="0">
                      <a:moveTo>
                        <a:pt x="1692" y="831"/>
                      </a:moveTo>
                      <a:cubicBezTo>
                        <a:pt x="1692" y="1309"/>
                        <a:pt x="1309" y="1692"/>
                        <a:pt x="862" y="1692"/>
                      </a:cubicBezTo>
                      <a:cubicBezTo>
                        <a:pt x="384" y="1692"/>
                        <a:pt x="1" y="1309"/>
                        <a:pt x="1" y="831"/>
                      </a:cubicBezTo>
                      <a:cubicBezTo>
                        <a:pt x="1" y="352"/>
                        <a:pt x="384" y="1"/>
                        <a:pt x="862" y="1"/>
                      </a:cubicBezTo>
                      <a:cubicBezTo>
                        <a:pt x="1309" y="1"/>
                        <a:pt x="1692" y="352"/>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7"/>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7"/>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7"/>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7"/>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7"/>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7"/>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0" name="Google Shape;1060;p27"/>
            <p:cNvGrpSpPr/>
            <p:nvPr/>
          </p:nvGrpSpPr>
          <p:grpSpPr>
            <a:xfrm>
              <a:off x="6226025" y="539494"/>
              <a:ext cx="1119226" cy="720958"/>
              <a:chOff x="7714450" y="2073044"/>
              <a:chExt cx="1119226" cy="720958"/>
            </a:xfrm>
          </p:grpSpPr>
          <p:sp>
            <p:nvSpPr>
              <p:cNvPr id="1061" name="Google Shape;1061;p27"/>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7"/>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27"/>
              <p:cNvGrpSpPr/>
              <p:nvPr/>
            </p:nvGrpSpPr>
            <p:grpSpPr>
              <a:xfrm>
                <a:off x="7714450" y="2073044"/>
                <a:ext cx="1119226" cy="720958"/>
                <a:chOff x="7714450" y="2073044"/>
                <a:chExt cx="1119226" cy="720958"/>
              </a:xfrm>
            </p:grpSpPr>
            <p:sp>
              <p:nvSpPr>
                <p:cNvPr id="1064" name="Google Shape;1064;p27"/>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7"/>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7"/>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071" name="Google Shape;1071;p27"/>
            <p:cNvCxnSpPr/>
            <p:nvPr/>
          </p:nvCxnSpPr>
          <p:spPr>
            <a:xfrm rot="10800000" flipH="1">
              <a:off x="7329050" y="840175"/>
              <a:ext cx="802200" cy="20700"/>
            </a:xfrm>
            <a:prstGeom prst="straightConnector1">
              <a:avLst/>
            </a:prstGeom>
            <a:noFill/>
            <a:ln w="9525" cap="flat" cmpd="sng">
              <a:solidFill>
                <a:schemeClr val="accent2"/>
              </a:solidFill>
              <a:prstDash val="solid"/>
              <a:round/>
              <a:headEnd type="none" w="med" len="med"/>
              <a:tailEnd type="none" w="med" len="med"/>
            </a:ln>
          </p:spPr>
        </p:cxnSp>
        <p:cxnSp>
          <p:nvCxnSpPr>
            <p:cNvPr id="1072" name="Google Shape;1072;p27"/>
            <p:cNvCxnSpPr/>
            <p:nvPr/>
          </p:nvCxnSpPr>
          <p:spPr>
            <a:xfrm flipH="1">
              <a:off x="7326275" y="442125"/>
              <a:ext cx="250500" cy="421800"/>
            </a:xfrm>
            <a:prstGeom prst="straightConnector1">
              <a:avLst/>
            </a:prstGeom>
            <a:noFill/>
            <a:ln w="9525" cap="flat" cmpd="sng">
              <a:solidFill>
                <a:schemeClr val="accent2"/>
              </a:solidFill>
              <a:prstDash val="solid"/>
              <a:round/>
              <a:headEnd type="none" w="med" len="med"/>
              <a:tailEnd type="none" w="med" len="med"/>
            </a:ln>
          </p:spPr>
        </p:cxnSp>
        <p:cxnSp>
          <p:nvCxnSpPr>
            <p:cNvPr id="1073" name="Google Shape;1073;p27"/>
            <p:cNvCxnSpPr/>
            <p:nvPr/>
          </p:nvCxnSpPr>
          <p:spPr>
            <a:xfrm>
              <a:off x="6863125" y="374300"/>
              <a:ext cx="47100" cy="233100"/>
            </a:xfrm>
            <a:prstGeom prst="straightConnector1">
              <a:avLst/>
            </a:prstGeom>
            <a:noFill/>
            <a:ln w="9525" cap="flat" cmpd="sng">
              <a:solidFill>
                <a:schemeClr val="accent2"/>
              </a:solidFill>
              <a:prstDash val="solid"/>
              <a:round/>
              <a:headEnd type="none" w="med" len="med"/>
              <a:tailEnd type="none" w="med" len="med"/>
            </a:ln>
          </p:spPr>
        </p:cxnSp>
        <p:cxnSp>
          <p:nvCxnSpPr>
            <p:cNvPr id="1074" name="Google Shape;1074;p27"/>
            <p:cNvCxnSpPr/>
            <p:nvPr/>
          </p:nvCxnSpPr>
          <p:spPr>
            <a:xfrm>
              <a:off x="6913525" y="606175"/>
              <a:ext cx="418500" cy="252600"/>
            </a:xfrm>
            <a:prstGeom prst="straightConnector1">
              <a:avLst/>
            </a:prstGeom>
            <a:noFill/>
            <a:ln w="9525" cap="flat" cmpd="sng">
              <a:solidFill>
                <a:schemeClr val="accent2"/>
              </a:solidFill>
              <a:prstDash val="solid"/>
              <a:round/>
              <a:headEnd type="none" w="med" len="med"/>
              <a:tailEnd type="none" w="med" len="med"/>
            </a:ln>
          </p:spPr>
        </p:cxnSp>
      </p:grpSp>
      <p:sp>
        <p:nvSpPr>
          <p:cNvPr id="1075" name="Google Shape;1075;p27"/>
          <p:cNvSpPr/>
          <p:nvPr/>
        </p:nvSpPr>
        <p:spPr>
          <a:xfrm>
            <a:off x="2867725" y="2890150"/>
            <a:ext cx="5659500" cy="56595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76"/>
        <p:cNvGrpSpPr/>
        <p:nvPr/>
      </p:nvGrpSpPr>
      <p:grpSpPr>
        <a:xfrm>
          <a:off x="0" y="0"/>
          <a:ext cx="0" cy="0"/>
          <a:chOff x="0" y="0"/>
          <a:chExt cx="0" cy="0"/>
        </a:xfrm>
      </p:grpSpPr>
      <p:sp>
        <p:nvSpPr>
          <p:cNvPr id="1077" name="Google Shape;1077;p2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78" name="Google Shape;1078;p28"/>
          <p:cNvSpPr txBox="1">
            <a:spLocks noGrp="1"/>
          </p:cNvSpPr>
          <p:nvPr>
            <p:ph type="subTitle" idx="1"/>
          </p:nvPr>
        </p:nvSpPr>
        <p:spPr>
          <a:xfrm>
            <a:off x="720000" y="2167652"/>
            <a:ext cx="24942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9" name="Google Shape;1079;p28"/>
          <p:cNvSpPr txBox="1">
            <a:spLocks noGrp="1"/>
          </p:cNvSpPr>
          <p:nvPr>
            <p:ph type="subTitle" idx="2"/>
          </p:nvPr>
        </p:nvSpPr>
        <p:spPr>
          <a:xfrm>
            <a:off x="720000" y="1810275"/>
            <a:ext cx="24942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0" name="Google Shape;1080;p28"/>
          <p:cNvSpPr txBox="1">
            <a:spLocks noGrp="1"/>
          </p:cNvSpPr>
          <p:nvPr>
            <p:ph type="subTitle" idx="3"/>
          </p:nvPr>
        </p:nvSpPr>
        <p:spPr>
          <a:xfrm>
            <a:off x="3324900" y="2167652"/>
            <a:ext cx="24942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1" name="Google Shape;1081;p28"/>
          <p:cNvSpPr txBox="1">
            <a:spLocks noGrp="1"/>
          </p:cNvSpPr>
          <p:nvPr>
            <p:ph type="subTitle" idx="4"/>
          </p:nvPr>
        </p:nvSpPr>
        <p:spPr>
          <a:xfrm>
            <a:off x="3324900" y="1810275"/>
            <a:ext cx="24942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2" name="Google Shape;1082;p28"/>
          <p:cNvSpPr txBox="1">
            <a:spLocks noGrp="1"/>
          </p:cNvSpPr>
          <p:nvPr>
            <p:ph type="subTitle" idx="5"/>
          </p:nvPr>
        </p:nvSpPr>
        <p:spPr>
          <a:xfrm>
            <a:off x="5929800" y="2167652"/>
            <a:ext cx="24942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3" name="Google Shape;1083;p28"/>
          <p:cNvSpPr txBox="1">
            <a:spLocks noGrp="1"/>
          </p:cNvSpPr>
          <p:nvPr>
            <p:ph type="subTitle" idx="6"/>
          </p:nvPr>
        </p:nvSpPr>
        <p:spPr>
          <a:xfrm>
            <a:off x="5929800" y="1810275"/>
            <a:ext cx="24942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4" name="Google Shape;1084;p28"/>
          <p:cNvSpPr txBox="1">
            <a:spLocks noGrp="1"/>
          </p:cNvSpPr>
          <p:nvPr>
            <p:ph type="subTitle" idx="7"/>
          </p:nvPr>
        </p:nvSpPr>
        <p:spPr>
          <a:xfrm>
            <a:off x="720000" y="3515626"/>
            <a:ext cx="24942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5" name="Google Shape;1085;p28"/>
          <p:cNvSpPr txBox="1">
            <a:spLocks noGrp="1"/>
          </p:cNvSpPr>
          <p:nvPr>
            <p:ph type="subTitle" idx="8"/>
          </p:nvPr>
        </p:nvSpPr>
        <p:spPr>
          <a:xfrm>
            <a:off x="720000" y="3158249"/>
            <a:ext cx="24942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6" name="Google Shape;1086;p28"/>
          <p:cNvSpPr txBox="1">
            <a:spLocks noGrp="1"/>
          </p:cNvSpPr>
          <p:nvPr>
            <p:ph type="subTitle" idx="9"/>
          </p:nvPr>
        </p:nvSpPr>
        <p:spPr>
          <a:xfrm>
            <a:off x="3324900" y="3515626"/>
            <a:ext cx="24942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7" name="Google Shape;1087;p28"/>
          <p:cNvSpPr txBox="1">
            <a:spLocks noGrp="1"/>
          </p:cNvSpPr>
          <p:nvPr>
            <p:ph type="subTitle" idx="13"/>
          </p:nvPr>
        </p:nvSpPr>
        <p:spPr>
          <a:xfrm>
            <a:off x="3324900" y="3158249"/>
            <a:ext cx="24942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8" name="Google Shape;1088;p28"/>
          <p:cNvSpPr txBox="1">
            <a:spLocks noGrp="1"/>
          </p:cNvSpPr>
          <p:nvPr>
            <p:ph type="subTitle" idx="14"/>
          </p:nvPr>
        </p:nvSpPr>
        <p:spPr>
          <a:xfrm>
            <a:off x="5929800" y="3515626"/>
            <a:ext cx="24942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9" name="Google Shape;1089;p28"/>
          <p:cNvSpPr txBox="1">
            <a:spLocks noGrp="1"/>
          </p:cNvSpPr>
          <p:nvPr>
            <p:ph type="subTitle" idx="15"/>
          </p:nvPr>
        </p:nvSpPr>
        <p:spPr>
          <a:xfrm>
            <a:off x="5929800" y="3158249"/>
            <a:ext cx="24942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90" name="Google Shape;1090;p28"/>
          <p:cNvSpPr/>
          <p:nvPr/>
        </p:nvSpPr>
        <p:spPr>
          <a:xfrm>
            <a:off x="577763" y="335780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8"/>
          <p:cNvGrpSpPr/>
          <p:nvPr/>
        </p:nvGrpSpPr>
        <p:grpSpPr>
          <a:xfrm>
            <a:off x="8486000" y="3146725"/>
            <a:ext cx="1561175" cy="2444700"/>
            <a:chOff x="8399950" y="3146725"/>
            <a:chExt cx="1561175" cy="2444700"/>
          </a:xfrm>
        </p:grpSpPr>
        <p:sp>
          <p:nvSpPr>
            <p:cNvPr id="1092" name="Google Shape;1092;p28"/>
            <p:cNvSpPr/>
            <p:nvPr/>
          </p:nvSpPr>
          <p:spPr>
            <a:xfrm>
              <a:off x="8925975" y="4245775"/>
              <a:ext cx="28525" cy="25100"/>
            </a:xfrm>
            <a:custGeom>
              <a:avLst/>
              <a:gdLst/>
              <a:ahLst/>
              <a:cxnLst/>
              <a:rect l="l" t="t" r="r" b="b"/>
              <a:pathLst>
                <a:path w="1141" h="1004" extrusionOk="0">
                  <a:moveTo>
                    <a:pt x="569" y="1"/>
                  </a:moveTo>
                  <a:cubicBezTo>
                    <a:pt x="406" y="1"/>
                    <a:pt x="250" y="75"/>
                    <a:pt x="154" y="209"/>
                  </a:cubicBezTo>
                  <a:cubicBezTo>
                    <a:pt x="0" y="456"/>
                    <a:pt x="62" y="733"/>
                    <a:pt x="278" y="918"/>
                  </a:cubicBezTo>
                  <a:cubicBezTo>
                    <a:pt x="371" y="976"/>
                    <a:pt x="472" y="1004"/>
                    <a:pt x="571" y="1004"/>
                  </a:cubicBezTo>
                  <a:cubicBezTo>
                    <a:pt x="735" y="1004"/>
                    <a:pt x="890" y="929"/>
                    <a:pt x="986" y="795"/>
                  </a:cubicBezTo>
                  <a:cubicBezTo>
                    <a:pt x="1140" y="548"/>
                    <a:pt x="1079" y="240"/>
                    <a:pt x="863" y="86"/>
                  </a:cubicBezTo>
                  <a:cubicBezTo>
                    <a:pt x="770" y="28"/>
                    <a:pt x="668" y="1"/>
                    <a:pt x="5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a:off x="8485425" y="3146725"/>
              <a:ext cx="27750" cy="24325"/>
            </a:xfrm>
            <a:custGeom>
              <a:avLst/>
              <a:gdLst/>
              <a:ahLst/>
              <a:cxnLst/>
              <a:rect l="l" t="t" r="r" b="b"/>
              <a:pathLst>
                <a:path w="1110" h="973" extrusionOk="0">
                  <a:moveTo>
                    <a:pt x="562" y="1"/>
                  </a:moveTo>
                  <a:cubicBezTo>
                    <a:pt x="406" y="1"/>
                    <a:pt x="251" y="75"/>
                    <a:pt x="155" y="210"/>
                  </a:cubicBezTo>
                  <a:cubicBezTo>
                    <a:pt x="1" y="425"/>
                    <a:pt x="62" y="733"/>
                    <a:pt x="278" y="887"/>
                  </a:cubicBezTo>
                  <a:cubicBezTo>
                    <a:pt x="359" y="946"/>
                    <a:pt x="454" y="973"/>
                    <a:pt x="548" y="973"/>
                  </a:cubicBezTo>
                  <a:cubicBezTo>
                    <a:pt x="704" y="973"/>
                    <a:pt x="860" y="898"/>
                    <a:pt x="956" y="764"/>
                  </a:cubicBezTo>
                  <a:cubicBezTo>
                    <a:pt x="1110" y="549"/>
                    <a:pt x="1079" y="240"/>
                    <a:pt x="832" y="86"/>
                  </a:cubicBezTo>
                  <a:cubicBezTo>
                    <a:pt x="751" y="28"/>
                    <a:pt x="656" y="1"/>
                    <a:pt x="56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a:off x="8399950" y="4013950"/>
              <a:ext cx="27750" cy="24325"/>
            </a:xfrm>
            <a:custGeom>
              <a:avLst/>
              <a:gdLst/>
              <a:ahLst/>
              <a:cxnLst/>
              <a:rect l="l" t="t" r="r" b="b"/>
              <a:pathLst>
                <a:path w="1110" h="973" extrusionOk="0">
                  <a:moveTo>
                    <a:pt x="561" y="1"/>
                  </a:moveTo>
                  <a:cubicBezTo>
                    <a:pt x="406" y="1"/>
                    <a:pt x="250" y="75"/>
                    <a:pt x="154" y="209"/>
                  </a:cubicBezTo>
                  <a:cubicBezTo>
                    <a:pt x="0" y="425"/>
                    <a:pt x="31" y="733"/>
                    <a:pt x="277" y="887"/>
                  </a:cubicBezTo>
                  <a:cubicBezTo>
                    <a:pt x="359" y="945"/>
                    <a:pt x="453" y="973"/>
                    <a:pt x="548" y="973"/>
                  </a:cubicBezTo>
                  <a:cubicBezTo>
                    <a:pt x="704" y="973"/>
                    <a:pt x="859" y="898"/>
                    <a:pt x="955" y="764"/>
                  </a:cubicBezTo>
                  <a:cubicBezTo>
                    <a:pt x="1109" y="548"/>
                    <a:pt x="1048" y="240"/>
                    <a:pt x="832" y="86"/>
                  </a:cubicBezTo>
                  <a:cubicBezTo>
                    <a:pt x="750" y="28"/>
                    <a:pt x="656" y="1"/>
                    <a:pt x="56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8"/>
            <p:cNvSpPr/>
            <p:nvPr/>
          </p:nvSpPr>
          <p:spPr>
            <a:xfrm>
              <a:off x="9562900" y="3506975"/>
              <a:ext cx="28525" cy="24525"/>
            </a:xfrm>
            <a:custGeom>
              <a:avLst/>
              <a:gdLst/>
              <a:ahLst/>
              <a:cxnLst/>
              <a:rect l="l" t="t" r="r" b="b"/>
              <a:pathLst>
                <a:path w="1141" h="981" extrusionOk="0">
                  <a:moveTo>
                    <a:pt x="549" y="0"/>
                  </a:moveTo>
                  <a:cubicBezTo>
                    <a:pt x="394" y="0"/>
                    <a:pt x="247" y="70"/>
                    <a:pt x="155" y="217"/>
                  </a:cubicBezTo>
                  <a:cubicBezTo>
                    <a:pt x="1" y="433"/>
                    <a:pt x="62" y="741"/>
                    <a:pt x="278" y="895"/>
                  </a:cubicBezTo>
                  <a:cubicBezTo>
                    <a:pt x="371" y="953"/>
                    <a:pt x="473" y="981"/>
                    <a:pt x="572" y="981"/>
                  </a:cubicBezTo>
                  <a:cubicBezTo>
                    <a:pt x="735" y="981"/>
                    <a:pt x="891" y="906"/>
                    <a:pt x="987" y="772"/>
                  </a:cubicBezTo>
                  <a:cubicBezTo>
                    <a:pt x="1141" y="556"/>
                    <a:pt x="1079" y="248"/>
                    <a:pt x="863" y="94"/>
                  </a:cubicBezTo>
                  <a:cubicBezTo>
                    <a:pt x="764" y="32"/>
                    <a:pt x="655" y="0"/>
                    <a:pt x="54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8"/>
            <p:cNvSpPr/>
            <p:nvPr/>
          </p:nvSpPr>
          <p:spPr>
            <a:xfrm>
              <a:off x="8844325" y="3449375"/>
              <a:ext cx="40075" cy="34650"/>
            </a:xfrm>
            <a:custGeom>
              <a:avLst/>
              <a:gdLst/>
              <a:ahLst/>
              <a:cxnLst/>
              <a:rect l="l" t="t" r="r" b="b"/>
              <a:pathLst>
                <a:path w="1603" h="1386" extrusionOk="0">
                  <a:moveTo>
                    <a:pt x="826" y="1"/>
                  </a:moveTo>
                  <a:cubicBezTo>
                    <a:pt x="604" y="1"/>
                    <a:pt x="383" y="109"/>
                    <a:pt x="247" y="303"/>
                  </a:cubicBezTo>
                  <a:cubicBezTo>
                    <a:pt x="1" y="611"/>
                    <a:pt x="93" y="1043"/>
                    <a:pt x="401" y="1258"/>
                  </a:cubicBezTo>
                  <a:cubicBezTo>
                    <a:pt x="524" y="1344"/>
                    <a:pt x="666" y="1386"/>
                    <a:pt x="808" y="1386"/>
                  </a:cubicBezTo>
                  <a:cubicBezTo>
                    <a:pt x="1023" y="1386"/>
                    <a:pt x="1239" y="1290"/>
                    <a:pt x="1387" y="1104"/>
                  </a:cubicBezTo>
                  <a:lnTo>
                    <a:pt x="1356" y="1104"/>
                  </a:lnTo>
                  <a:cubicBezTo>
                    <a:pt x="1603" y="765"/>
                    <a:pt x="1510" y="334"/>
                    <a:pt x="1202" y="118"/>
                  </a:cubicBezTo>
                  <a:cubicBezTo>
                    <a:pt x="1088" y="39"/>
                    <a:pt x="957" y="1"/>
                    <a:pt x="82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8"/>
            <p:cNvSpPr/>
            <p:nvPr/>
          </p:nvSpPr>
          <p:spPr>
            <a:xfrm>
              <a:off x="8413800" y="3231275"/>
              <a:ext cx="1547325" cy="1367875"/>
            </a:xfrm>
            <a:custGeom>
              <a:avLst/>
              <a:gdLst/>
              <a:ahLst/>
              <a:cxnLst/>
              <a:rect l="l" t="t" r="r" b="b"/>
              <a:pathLst>
                <a:path w="61893" h="54715" fill="none" extrusionOk="0">
                  <a:moveTo>
                    <a:pt x="1" y="31794"/>
                  </a:moveTo>
                  <a:lnTo>
                    <a:pt x="1079" y="54714"/>
                  </a:lnTo>
                  <a:lnTo>
                    <a:pt x="21042" y="41097"/>
                  </a:lnTo>
                  <a:lnTo>
                    <a:pt x="46519" y="11523"/>
                  </a:lnTo>
                  <a:lnTo>
                    <a:pt x="61892"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8"/>
            <p:cNvSpPr/>
            <p:nvPr/>
          </p:nvSpPr>
          <p:spPr>
            <a:xfrm>
              <a:off x="8864350" y="3466950"/>
              <a:ext cx="712450" cy="791775"/>
            </a:xfrm>
            <a:custGeom>
              <a:avLst/>
              <a:gdLst/>
              <a:ahLst/>
              <a:cxnLst/>
              <a:rect l="l" t="t" r="r" b="b"/>
              <a:pathLst>
                <a:path w="28498" h="31671" fill="none" extrusionOk="0">
                  <a:moveTo>
                    <a:pt x="28497" y="2096"/>
                  </a:moveTo>
                  <a:lnTo>
                    <a:pt x="1" y="1"/>
                  </a:lnTo>
                  <a:lnTo>
                    <a:pt x="3020" y="31670"/>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a:off x="8499300" y="3158875"/>
              <a:ext cx="365075" cy="308100"/>
            </a:xfrm>
            <a:custGeom>
              <a:avLst/>
              <a:gdLst/>
              <a:ahLst/>
              <a:cxnLst/>
              <a:rect l="l" t="t" r="r" b="b"/>
              <a:pathLst>
                <a:path w="14603" h="12324" fill="none" extrusionOk="0">
                  <a:moveTo>
                    <a:pt x="14603" y="12324"/>
                  </a:moveTo>
                  <a:lnTo>
                    <a:pt x="0"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28"/>
            <p:cNvGrpSpPr/>
            <p:nvPr/>
          </p:nvGrpSpPr>
          <p:grpSpPr>
            <a:xfrm>
              <a:off x="8427700" y="4294400"/>
              <a:ext cx="1277000" cy="1297025"/>
              <a:chOff x="7606975" y="5116375"/>
              <a:chExt cx="1277000" cy="1297025"/>
            </a:xfrm>
          </p:grpSpPr>
          <p:sp>
            <p:nvSpPr>
              <p:cNvPr id="1101" name="Google Shape;1101;p28"/>
              <p:cNvSpPr/>
              <p:nvPr/>
            </p:nvSpPr>
            <p:spPr>
              <a:xfrm>
                <a:off x="7972050" y="6042875"/>
                <a:ext cx="27750" cy="24725"/>
              </a:xfrm>
              <a:custGeom>
                <a:avLst/>
                <a:gdLst/>
                <a:ahLst/>
                <a:cxnLst/>
                <a:rect l="l" t="t" r="r" b="b"/>
                <a:pathLst>
                  <a:path w="1110" h="989" extrusionOk="0">
                    <a:moveTo>
                      <a:pt x="572" y="0"/>
                    </a:moveTo>
                    <a:cubicBezTo>
                      <a:pt x="431" y="0"/>
                      <a:pt x="285" y="55"/>
                      <a:pt x="185" y="155"/>
                    </a:cubicBezTo>
                    <a:cubicBezTo>
                      <a:pt x="1" y="371"/>
                      <a:pt x="31" y="679"/>
                      <a:pt x="216" y="864"/>
                    </a:cubicBezTo>
                    <a:cubicBezTo>
                      <a:pt x="301" y="949"/>
                      <a:pt x="418" y="988"/>
                      <a:pt x="538" y="988"/>
                    </a:cubicBezTo>
                    <a:cubicBezTo>
                      <a:pt x="679" y="988"/>
                      <a:pt x="825" y="933"/>
                      <a:pt x="925" y="833"/>
                    </a:cubicBezTo>
                    <a:cubicBezTo>
                      <a:pt x="1110" y="648"/>
                      <a:pt x="1079" y="340"/>
                      <a:pt x="894" y="125"/>
                    </a:cubicBezTo>
                    <a:cubicBezTo>
                      <a:pt x="809" y="40"/>
                      <a:pt x="692" y="0"/>
                      <a:pt x="57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8"/>
              <p:cNvSpPr/>
              <p:nvPr/>
            </p:nvSpPr>
            <p:spPr>
              <a:xfrm>
                <a:off x="8678300" y="6388675"/>
                <a:ext cx="27750" cy="24725"/>
              </a:xfrm>
              <a:custGeom>
                <a:avLst/>
                <a:gdLst/>
                <a:ahLst/>
                <a:cxnLst/>
                <a:rect l="l" t="t" r="r" b="b"/>
                <a:pathLst>
                  <a:path w="1110" h="989" extrusionOk="0">
                    <a:moveTo>
                      <a:pt x="575" y="1"/>
                    </a:moveTo>
                    <a:cubicBezTo>
                      <a:pt x="437" y="1"/>
                      <a:pt x="300" y="56"/>
                      <a:pt x="216" y="156"/>
                    </a:cubicBezTo>
                    <a:cubicBezTo>
                      <a:pt x="1" y="341"/>
                      <a:pt x="31" y="680"/>
                      <a:pt x="216" y="864"/>
                    </a:cubicBezTo>
                    <a:cubicBezTo>
                      <a:pt x="315" y="949"/>
                      <a:pt x="434" y="989"/>
                      <a:pt x="550" y="989"/>
                    </a:cubicBezTo>
                    <a:cubicBezTo>
                      <a:pt x="689" y="989"/>
                      <a:pt x="825" y="934"/>
                      <a:pt x="925" y="834"/>
                    </a:cubicBezTo>
                    <a:cubicBezTo>
                      <a:pt x="1110" y="649"/>
                      <a:pt x="1110" y="310"/>
                      <a:pt x="894" y="125"/>
                    </a:cubicBezTo>
                    <a:cubicBezTo>
                      <a:pt x="809" y="40"/>
                      <a:pt x="692" y="1"/>
                      <a:pt x="57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8"/>
              <p:cNvSpPr/>
              <p:nvPr/>
            </p:nvSpPr>
            <p:spPr>
              <a:xfrm>
                <a:off x="8856225" y="5432900"/>
                <a:ext cx="27750" cy="24700"/>
              </a:xfrm>
              <a:custGeom>
                <a:avLst/>
                <a:gdLst/>
                <a:ahLst/>
                <a:cxnLst/>
                <a:rect l="l" t="t" r="r" b="b"/>
                <a:pathLst>
                  <a:path w="1110" h="988" extrusionOk="0">
                    <a:moveTo>
                      <a:pt x="572" y="0"/>
                    </a:moveTo>
                    <a:cubicBezTo>
                      <a:pt x="430" y="0"/>
                      <a:pt x="285" y="55"/>
                      <a:pt x="185" y="155"/>
                    </a:cubicBezTo>
                    <a:cubicBezTo>
                      <a:pt x="0" y="371"/>
                      <a:pt x="31" y="679"/>
                      <a:pt x="216" y="864"/>
                    </a:cubicBezTo>
                    <a:cubicBezTo>
                      <a:pt x="315" y="948"/>
                      <a:pt x="433" y="988"/>
                      <a:pt x="550" y="988"/>
                    </a:cubicBezTo>
                    <a:cubicBezTo>
                      <a:pt x="688" y="988"/>
                      <a:pt x="824" y="933"/>
                      <a:pt x="924" y="833"/>
                    </a:cubicBezTo>
                    <a:cubicBezTo>
                      <a:pt x="1109" y="648"/>
                      <a:pt x="1078" y="309"/>
                      <a:pt x="893" y="124"/>
                    </a:cubicBezTo>
                    <a:cubicBezTo>
                      <a:pt x="809" y="40"/>
                      <a:pt x="692" y="0"/>
                      <a:pt x="57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8"/>
              <p:cNvSpPr/>
              <p:nvPr/>
            </p:nvSpPr>
            <p:spPr>
              <a:xfrm>
                <a:off x="8535050" y="5672525"/>
                <a:ext cx="38525" cy="34800"/>
              </a:xfrm>
              <a:custGeom>
                <a:avLst/>
                <a:gdLst/>
                <a:ahLst/>
                <a:cxnLst/>
                <a:rect l="l" t="t" r="r" b="b"/>
                <a:pathLst>
                  <a:path w="1541" h="1392" extrusionOk="0">
                    <a:moveTo>
                      <a:pt x="756" y="1"/>
                    </a:moveTo>
                    <a:cubicBezTo>
                      <a:pt x="573" y="1"/>
                      <a:pt x="390" y="70"/>
                      <a:pt x="247" y="213"/>
                    </a:cubicBezTo>
                    <a:cubicBezTo>
                      <a:pt x="0" y="490"/>
                      <a:pt x="0" y="952"/>
                      <a:pt x="278" y="1199"/>
                    </a:cubicBezTo>
                    <a:cubicBezTo>
                      <a:pt x="409" y="1330"/>
                      <a:pt x="581" y="1392"/>
                      <a:pt x="752" y="1392"/>
                    </a:cubicBezTo>
                    <a:cubicBezTo>
                      <a:pt x="943" y="1392"/>
                      <a:pt x="1134" y="1314"/>
                      <a:pt x="1264" y="1168"/>
                    </a:cubicBezTo>
                    <a:cubicBezTo>
                      <a:pt x="1541" y="891"/>
                      <a:pt x="1510" y="459"/>
                      <a:pt x="1233" y="182"/>
                    </a:cubicBezTo>
                    <a:cubicBezTo>
                      <a:pt x="1098" y="62"/>
                      <a:pt x="927" y="1"/>
                      <a:pt x="75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a:off x="7606975" y="5415000"/>
                <a:ext cx="38550" cy="34700"/>
              </a:xfrm>
              <a:custGeom>
                <a:avLst/>
                <a:gdLst/>
                <a:ahLst/>
                <a:cxnLst/>
                <a:rect l="l" t="t" r="r" b="b"/>
                <a:pathLst>
                  <a:path w="1542" h="1388" extrusionOk="0">
                    <a:moveTo>
                      <a:pt x="790" y="0"/>
                    </a:moveTo>
                    <a:cubicBezTo>
                      <a:pt x="598" y="0"/>
                      <a:pt x="408" y="78"/>
                      <a:pt x="278" y="224"/>
                    </a:cubicBezTo>
                    <a:cubicBezTo>
                      <a:pt x="1" y="501"/>
                      <a:pt x="32" y="933"/>
                      <a:pt x="309" y="1179"/>
                    </a:cubicBezTo>
                    <a:cubicBezTo>
                      <a:pt x="448" y="1318"/>
                      <a:pt x="625" y="1387"/>
                      <a:pt x="798" y="1387"/>
                    </a:cubicBezTo>
                    <a:cubicBezTo>
                      <a:pt x="971" y="1387"/>
                      <a:pt x="1141" y="1318"/>
                      <a:pt x="1264" y="1179"/>
                    </a:cubicBezTo>
                    <a:cubicBezTo>
                      <a:pt x="1541" y="871"/>
                      <a:pt x="1510" y="440"/>
                      <a:pt x="1264" y="193"/>
                    </a:cubicBezTo>
                    <a:cubicBezTo>
                      <a:pt x="1133" y="62"/>
                      <a:pt x="961" y="0"/>
                      <a:pt x="79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a:off x="8553525" y="5445250"/>
                <a:ext cx="316575" cy="244925"/>
              </a:xfrm>
              <a:custGeom>
                <a:avLst/>
                <a:gdLst/>
                <a:ahLst/>
                <a:cxnLst/>
                <a:rect l="l" t="t" r="r" b="b"/>
                <a:pathLst>
                  <a:path w="12663" h="9797" fill="none" extrusionOk="0">
                    <a:moveTo>
                      <a:pt x="1" y="9797"/>
                    </a:moveTo>
                    <a:lnTo>
                      <a:pt x="12663" y="0"/>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a:off x="7626250" y="5116375"/>
                <a:ext cx="1065950" cy="1284675"/>
              </a:xfrm>
              <a:custGeom>
                <a:avLst/>
                <a:gdLst/>
                <a:ahLst/>
                <a:cxnLst/>
                <a:rect l="l" t="t" r="r" b="b"/>
                <a:pathLst>
                  <a:path w="42638" h="51387" fill="none" extrusionOk="0">
                    <a:moveTo>
                      <a:pt x="24985" y="0"/>
                    </a:moveTo>
                    <a:lnTo>
                      <a:pt x="14387" y="37554"/>
                    </a:lnTo>
                    <a:lnTo>
                      <a:pt x="0" y="12631"/>
                    </a:lnTo>
                    <a:lnTo>
                      <a:pt x="37123" y="22952"/>
                    </a:lnTo>
                    <a:lnTo>
                      <a:pt x="42637" y="51387"/>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8" name="Google Shape;1108;p28"/>
          <p:cNvGrpSpPr/>
          <p:nvPr/>
        </p:nvGrpSpPr>
        <p:grpSpPr>
          <a:xfrm flipH="1">
            <a:off x="-149875" y="4135400"/>
            <a:ext cx="1463275" cy="1126699"/>
            <a:chOff x="406700" y="4604000"/>
            <a:chExt cx="1463275" cy="1126699"/>
          </a:xfrm>
        </p:grpSpPr>
        <p:grpSp>
          <p:nvGrpSpPr>
            <p:cNvPr id="1109" name="Google Shape;1109;p28"/>
            <p:cNvGrpSpPr/>
            <p:nvPr/>
          </p:nvGrpSpPr>
          <p:grpSpPr>
            <a:xfrm>
              <a:off x="406700" y="4604000"/>
              <a:ext cx="842600" cy="803325"/>
              <a:chOff x="8040600" y="3586025"/>
              <a:chExt cx="842600" cy="803325"/>
            </a:xfrm>
          </p:grpSpPr>
          <p:sp>
            <p:nvSpPr>
              <p:cNvPr id="1110" name="Google Shape;1110;p28"/>
              <p:cNvSpPr/>
              <p:nvPr/>
            </p:nvSpPr>
            <p:spPr>
              <a:xfrm>
                <a:off x="8747625" y="3586025"/>
                <a:ext cx="40850" cy="40125"/>
              </a:xfrm>
              <a:custGeom>
                <a:avLst/>
                <a:gdLst/>
                <a:ahLst/>
                <a:cxnLst/>
                <a:rect l="l" t="t" r="r" b="b"/>
                <a:pathLst>
                  <a:path w="1634" h="1605" extrusionOk="0">
                    <a:moveTo>
                      <a:pt x="801" y="1"/>
                    </a:moveTo>
                    <a:cubicBezTo>
                      <a:pt x="339" y="1"/>
                      <a:pt x="0" y="370"/>
                      <a:pt x="0" y="832"/>
                    </a:cubicBezTo>
                    <a:cubicBezTo>
                      <a:pt x="0" y="1247"/>
                      <a:pt x="342" y="1604"/>
                      <a:pt x="778" y="1604"/>
                    </a:cubicBezTo>
                    <a:cubicBezTo>
                      <a:pt x="796" y="1604"/>
                      <a:pt x="814" y="1604"/>
                      <a:pt x="832" y="1603"/>
                    </a:cubicBezTo>
                    <a:cubicBezTo>
                      <a:pt x="1263" y="1603"/>
                      <a:pt x="1633" y="1233"/>
                      <a:pt x="1633" y="802"/>
                    </a:cubicBezTo>
                    <a:cubicBezTo>
                      <a:pt x="1602" y="340"/>
                      <a:pt x="1233" y="1"/>
                      <a:pt x="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8857750" y="4364675"/>
                <a:ext cx="25450" cy="24675"/>
              </a:xfrm>
              <a:custGeom>
                <a:avLst/>
                <a:gdLst/>
                <a:ahLst/>
                <a:cxnLst/>
                <a:rect l="l" t="t" r="r" b="b"/>
                <a:pathLst>
                  <a:path w="1018" h="987" extrusionOk="0">
                    <a:moveTo>
                      <a:pt x="494" y="1"/>
                    </a:moveTo>
                    <a:cubicBezTo>
                      <a:pt x="216" y="1"/>
                      <a:pt x="1" y="216"/>
                      <a:pt x="31" y="494"/>
                    </a:cubicBezTo>
                    <a:cubicBezTo>
                      <a:pt x="31" y="771"/>
                      <a:pt x="247" y="986"/>
                      <a:pt x="524" y="986"/>
                    </a:cubicBezTo>
                    <a:cubicBezTo>
                      <a:pt x="802" y="986"/>
                      <a:pt x="1017" y="740"/>
                      <a:pt x="986" y="494"/>
                    </a:cubicBezTo>
                    <a:cubicBezTo>
                      <a:pt x="986" y="216"/>
                      <a:pt x="771" y="1"/>
                      <a:pt x="49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8040600" y="4085875"/>
                <a:ext cx="43925" cy="43925"/>
              </a:xfrm>
              <a:custGeom>
                <a:avLst/>
                <a:gdLst/>
                <a:ahLst/>
                <a:cxnLst/>
                <a:rect l="l" t="t" r="r" b="b"/>
                <a:pathLst>
                  <a:path w="1757" h="1757" extrusionOk="0">
                    <a:moveTo>
                      <a:pt x="863" y="0"/>
                    </a:moveTo>
                    <a:cubicBezTo>
                      <a:pt x="370" y="31"/>
                      <a:pt x="0" y="432"/>
                      <a:pt x="0" y="894"/>
                    </a:cubicBezTo>
                    <a:cubicBezTo>
                      <a:pt x="0" y="1387"/>
                      <a:pt x="401" y="1756"/>
                      <a:pt x="894" y="1756"/>
                    </a:cubicBezTo>
                    <a:cubicBezTo>
                      <a:pt x="1387" y="1756"/>
                      <a:pt x="1756" y="1356"/>
                      <a:pt x="1756" y="863"/>
                    </a:cubicBezTo>
                    <a:cubicBezTo>
                      <a:pt x="1756" y="370"/>
                      <a:pt x="1356" y="0"/>
                      <a:pt x="86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8418750" y="3606050"/>
                <a:ext cx="452125" cy="770975"/>
              </a:xfrm>
              <a:custGeom>
                <a:avLst/>
                <a:gdLst/>
                <a:ahLst/>
                <a:cxnLst/>
                <a:rect l="l" t="t" r="r" b="b"/>
                <a:pathLst>
                  <a:path w="18085" h="30839" fill="none" extrusionOk="0">
                    <a:moveTo>
                      <a:pt x="18084" y="30839"/>
                    </a:moveTo>
                    <a:lnTo>
                      <a:pt x="1" y="20303"/>
                    </a:lnTo>
                    <a:lnTo>
                      <a:pt x="13956"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8062150" y="4108200"/>
                <a:ext cx="356625" cy="5425"/>
              </a:xfrm>
              <a:custGeom>
                <a:avLst/>
                <a:gdLst/>
                <a:ahLst/>
                <a:cxnLst/>
                <a:rect l="l" t="t" r="r" b="b"/>
                <a:pathLst>
                  <a:path w="14265" h="217" fill="none" extrusionOk="0">
                    <a:moveTo>
                      <a:pt x="1" y="1"/>
                    </a:moveTo>
                    <a:lnTo>
                      <a:pt x="14265" y="217"/>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8"/>
            <p:cNvGrpSpPr/>
            <p:nvPr/>
          </p:nvGrpSpPr>
          <p:grpSpPr>
            <a:xfrm>
              <a:off x="787875" y="5017100"/>
              <a:ext cx="1082100" cy="713599"/>
              <a:chOff x="787875" y="5017100"/>
              <a:chExt cx="1082100" cy="713599"/>
            </a:xfrm>
          </p:grpSpPr>
          <p:sp>
            <p:nvSpPr>
              <p:cNvPr id="1116" name="Google Shape;1116;p28"/>
              <p:cNvSpPr/>
              <p:nvPr/>
            </p:nvSpPr>
            <p:spPr>
              <a:xfrm>
                <a:off x="787875" y="5046142"/>
                <a:ext cx="1072059" cy="655503"/>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1218917" y="5046142"/>
                <a:ext cx="223376" cy="188736"/>
              </a:xfrm>
              <a:custGeom>
                <a:avLst/>
                <a:gdLst/>
                <a:ahLst/>
                <a:cxnLst/>
                <a:rect l="l" t="t" r="r" b="b"/>
                <a:pathLst>
                  <a:path w="6384" h="5394" fill="none" extrusionOk="0">
                    <a:moveTo>
                      <a:pt x="1" y="0"/>
                    </a:moveTo>
                    <a:lnTo>
                      <a:pt x="6384" y="5394"/>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1642155" y="5663658"/>
                <a:ext cx="41358" cy="41358"/>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1829737" y="5317495"/>
                <a:ext cx="40238" cy="41358"/>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1421054" y="5213643"/>
                <a:ext cx="40239" cy="41358"/>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1422173" y="5059544"/>
                <a:ext cx="40239" cy="40204"/>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1198832" y="5662538"/>
                <a:ext cx="67041" cy="68161"/>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a:off x="1176474" y="5017100"/>
                <a:ext cx="68161" cy="68161"/>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4" name="Google Shape;1124;p28"/>
            <p:cNvSpPr/>
            <p:nvPr/>
          </p:nvSpPr>
          <p:spPr>
            <a:xfrm>
              <a:off x="765675" y="5101325"/>
              <a:ext cx="43925" cy="43925"/>
            </a:xfrm>
            <a:custGeom>
              <a:avLst/>
              <a:gdLst/>
              <a:ahLst/>
              <a:cxnLst/>
              <a:rect l="l" t="t" r="r" b="b"/>
              <a:pathLst>
                <a:path w="1757" h="1757" extrusionOk="0">
                  <a:moveTo>
                    <a:pt x="863" y="0"/>
                  </a:moveTo>
                  <a:cubicBezTo>
                    <a:pt x="370" y="31"/>
                    <a:pt x="0" y="432"/>
                    <a:pt x="0" y="894"/>
                  </a:cubicBezTo>
                  <a:cubicBezTo>
                    <a:pt x="0" y="1387"/>
                    <a:pt x="401" y="1756"/>
                    <a:pt x="894" y="1756"/>
                  </a:cubicBezTo>
                  <a:cubicBezTo>
                    <a:pt x="1387" y="1756"/>
                    <a:pt x="1756" y="1356"/>
                    <a:pt x="1756" y="863"/>
                  </a:cubicBezTo>
                  <a:cubicBezTo>
                    <a:pt x="1756" y="370"/>
                    <a:pt x="1356" y="0"/>
                    <a:pt x="86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5" name="Google Shape;1125;p28"/>
          <p:cNvSpPr/>
          <p:nvPr/>
        </p:nvSpPr>
        <p:spPr>
          <a:xfrm>
            <a:off x="5283700" y="-25889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eight columns">
  <p:cSld name="CUSTOM_7_1">
    <p:spTree>
      <p:nvGrpSpPr>
        <p:cNvPr id="1" name="Shape 1126"/>
        <p:cNvGrpSpPr/>
        <p:nvPr/>
      </p:nvGrpSpPr>
      <p:grpSpPr>
        <a:xfrm>
          <a:off x="0" y="0"/>
          <a:ext cx="0" cy="0"/>
          <a:chOff x="0" y="0"/>
          <a:chExt cx="0" cy="0"/>
        </a:xfrm>
      </p:grpSpPr>
      <p:sp>
        <p:nvSpPr>
          <p:cNvPr id="1127" name="Google Shape;1127;p2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28" name="Google Shape;1128;p29"/>
          <p:cNvSpPr txBox="1">
            <a:spLocks noGrp="1"/>
          </p:cNvSpPr>
          <p:nvPr>
            <p:ph type="subTitle" idx="1"/>
          </p:nvPr>
        </p:nvSpPr>
        <p:spPr>
          <a:xfrm>
            <a:off x="713225" y="1642758"/>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9" name="Google Shape;1129;p29"/>
          <p:cNvSpPr txBox="1">
            <a:spLocks noGrp="1"/>
          </p:cNvSpPr>
          <p:nvPr>
            <p:ph type="subTitle" idx="2"/>
          </p:nvPr>
        </p:nvSpPr>
        <p:spPr>
          <a:xfrm>
            <a:off x="713225" y="1286408"/>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30" name="Google Shape;1130;p29"/>
          <p:cNvSpPr txBox="1">
            <a:spLocks noGrp="1"/>
          </p:cNvSpPr>
          <p:nvPr>
            <p:ph type="subTitle" idx="3"/>
          </p:nvPr>
        </p:nvSpPr>
        <p:spPr>
          <a:xfrm>
            <a:off x="713225" y="2520342"/>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1" name="Google Shape;1131;p29"/>
          <p:cNvSpPr txBox="1">
            <a:spLocks noGrp="1"/>
          </p:cNvSpPr>
          <p:nvPr>
            <p:ph type="subTitle" idx="4"/>
          </p:nvPr>
        </p:nvSpPr>
        <p:spPr>
          <a:xfrm>
            <a:off x="713225" y="2163992"/>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32" name="Google Shape;1132;p29"/>
          <p:cNvSpPr txBox="1">
            <a:spLocks noGrp="1"/>
          </p:cNvSpPr>
          <p:nvPr>
            <p:ph type="subTitle" idx="5"/>
          </p:nvPr>
        </p:nvSpPr>
        <p:spPr>
          <a:xfrm>
            <a:off x="713225" y="3397925"/>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3" name="Google Shape;1133;p29"/>
          <p:cNvSpPr txBox="1">
            <a:spLocks noGrp="1"/>
          </p:cNvSpPr>
          <p:nvPr>
            <p:ph type="subTitle" idx="6"/>
          </p:nvPr>
        </p:nvSpPr>
        <p:spPr>
          <a:xfrm>
            <a:off x="713225" y="3041575"/>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34" name="Google Shape;1134;p29"/>
          <p:cNvSpPr txBox="1">
            <a:spLocks noGrp="1"/>
          </p:cNvSpPr>
          <p:nvPr>
            <p:ph type="subTitle" idx="7"/>
          </p:nvPr>
        </p:nvSpPr>
        <p:spPr>
          <a:xfrm>
            <a:off x="713225" y="4275508"/>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5" name="Google Shape;1135;p29"/>
          <p:cNvSpPr txBox="1">
            <a:spLocks noGrp="1"/>
          </p:cNvSpPr>
          <p:nvPr>
            <p:ph type="subTitle" idx="8"/>
          </p:nvPr>
        </p:nvSpPr>
        <p:spPr>
          <a:xfrm>
            <a:off x="713225" y="3919158"/>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36" name="Google Shape;1136;p29"/>
          <p:cNvSpPr txBox="1">
            <a:spLocks noGrp="1"/>
          </p:cNvSpPr>
          <p:nvPr>
            <p:ph type="subTitle" idx="9"/>
          </p:nvPr>
        </p:nvSpPr>
        <p:spPr>
          <a:xfrm>
            <a:off x="4533500" y="1642758"/>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7" name="Google Shape;1137;p29"/>
          <p:cNvSpPr txBox="1">
            <a:spLocks noGrp="1"/>
          </p:cNvSpPr>
          <p:nvPr>
            <p:ph type="subTitle" idx="13"/>
          </p:nvPr>
        </p:nvSpPr>
        <p:spPr>
          <a:xfrm>
            <a:off x="4533500" y="1286408"/>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38" name="Google Shape;1138;p29"/>
          <p:cNvSpPr txBox="1">
            <a:spLocks noGrp="1"/>
          </p:cNvSpPr>
          <p:nvPr>
            <p:ph type="subTitle" idx="14"/>
          </p:nvPr>
        </p:nvSpPr>
        <p:spPr>
          <a:xfrm>
            <a:off x="4533500" y="2520342"/>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9" name="Google Shape;1139;p29"/>
          <p:cNvSpPr txBox="1">
            <a:spLocks noGrp="1"/>
          </p:cNvSpPr>
          <p:nvPr>
            <p:ph type="subTitle" idx="15"/>
          </p:nvPr>
        </p:nvSpPr>
        <p:spPr>
          <a:xfrm>
            <a:off x="4533500" y="2163992"/>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40" name="Google Shape;1140;p29"/>
          <p:cNvSpPr txBox="1">
            <a:spLocks noGrp="1"/>
          </p:cNvSpPr>
          <p:nvPr>
            <p:ph type="subTitle" idx="16"/>
          </p:nvPr>
        </p:nvSpPr>
        <p:spPr>
          <a:xfrm>
            <a:off x="4533500" y="3397925"/>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1" name="Google Shape;1141;p29"/>
          <p:cNvSpPr txBox="1">
            <a:spLocks noGrp="1"/>
          </p:cNvSpPr>
          <p:nvPr>
            <p:ph type="subTitle" idx="17"/>
          </p:nvPr>
        </p:nvSpPr>
        <p:spPr>
          <a:xfrm>
            <a:off x="4533500" y="3041575"/>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42" name="Google Shape;1142;p29"/>
          <p:cNvSpPr txBox="1">
            <a:spLocks noGrp="1"/>
          </p:cNvSpPr>
          <p:nvPr>
            <p:ph type="subTitle" idx="18"/>
          </p:nvPr>
        </p:nvSpPr>
        <p:spPr>
          <a:xfrm>
            <a:off x="4533500" y="4275508"/>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3" name="Google Shape;1143;p29"/>
          <p:cNvSpPr txBox="1">
            <a:spLocks noGrp="1"/>
          </p:cNvSpPr>
          <p:nvPr>
            <p:ph type="subTitle" idx="19"/>
          </p:nvPr>
        </p:nvSpPr>
        <p:spPr>
          <a:xfrm>
            <a:off x="4533500" y="3919158"/>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144" name="Google Shape;1144;p29"/>
          <p:cNvGrpSpPr/>
          <p:nvPr/>
        </p:nvGrpSpPr>
        <p:grpSpPr>
          <a:xfrm rot="9121839">
            <a:off x="7354060" y="3702078"/>
            <a:ext cx="2585415" cy="1743494"/>
            <a:chOff x="87900" y="-332975"/>
            <a:chExt cx="2585411" cy="1743491"/>
          </a:xfrm>
        </p:grpSpPr>
        <p:grpSp>
          <p:nvGrpSpPr>
            <p:cNvPr id="1145" name="Google Shape;1145;p29"/>
            <p:cNvGrpSpPr/>
            <p:nvPr/>
          </p:nvGrpSpPr>
          <p:grpSpPr>
            <a:xfrm>
              <a:off x="87900" y="-332975"/>
              <a:ext cx="2585411" cy="1464000"/>
              <a:chOff x="87900" y="-332975"/>
              <a:chExt cx="2585411" cy="1464000"/>
            </a:xfrm>
          </p:grpSpPr>
          <p:sp>
            <p:nvSpPr>
              <p:cNvPr id="1146" name="Google Shape;1146;p29"/>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9"/>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9"/>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9"/>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0" name="Google Shape;1150;p29"/>
              <p:cNvGrpSpPr/>
              <p:nvPr/>
            </p:nvGrpSpPr>
            <p:grpSpPr>
              <a:xfrm>
                <a:off x="87900" y="-262197"/>
                <a:ext cx="2505918" cy="1393222"/>
                <a:chOff x="87900" y="-262197"/>
                <a:chExt cx="2505918" cy="1393222"/>
              </a:xfrm>
            </p:grpSpPr>
            <p:sp>
              <p:nvSpPr>
                <p:cNvPr id="1151" name="Google Shape;1151;p29"/>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9"/>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9"/>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9"/>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9"/>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9"/>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9"/>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9"/>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9"/>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9"/>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9"/>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29"/>
            <p:cNvGrpSpPr/>
            <p:nvPr/>
          </p:nvGrpSpPr>
          <p:grpSpPr>
            <a:xfrm rot="7018040">
              <a:off x="1012370" y="631076"/>
              <a:ext cx="927961" cy="503495"/>
              <a:chOff x="3176988" y="6051975"/>
              <a:chExt cx="927925" cy="503475"/>
            </a:xfrm>
          </p:grpSpPr>
          <p:sp>
            <p:nvSpPr>
              <p:cNvPr id="1163" name="Google Shape;1163;p29"/>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9"/>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9"/>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9"/>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7" name="Google Shape;1167;p29"/>
          <p:cNvGrpSpPr/>
          <p:nvPr/>
        </p:nvGrpSpPr>
        <p:grpSpPr>
          <a:xfrm rot="3578081">
            <a:off x="205413" y="-13418"/>
            <a:ext cx="584837" cy="594436"/>
            <a:chOff x="2214950" y="5878400"/>
            <a:chExt cx="584850" cy="594450"/>
          </a:xfrm>
        </p:grpSpPr>
        <p:sp>
          <p:nvSpPr>
            <p:cNvPr id="1168" name="Google Shape;1168;p29"/>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9"/>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9"/>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3" name="Google Shape;1173;p29"/>
          <p:cNvSpPr/>
          <p:nvPr/>
        </p:nvSpPr>
        <p:spPr>
          <a:xfrm>
            <a:off x="7296600" y="7015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a:off x="481775" y="-27933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175"/>
        <p:cNvGrpSpPr/>
        <p:nvPr/>
      </p:nvGrpSpPr>
      <p:grpSpPr>
        <a:xfrm>
          <a:off x="0" y="0"/>
          <a:ext cx="0" cy="0"/>
          <a:chOff x="0" y="0"/>
          <a:chExt cx="0" cy="0"/>
        </a:xfrm>
      </p:grpSpPr>
      <p:sp>
        <p:nvSpPr>
          <p:cNvPr id="1176" name="Google Shape;1176;p30"/>
          <p:cNvSpPr txBox="1">
            <a:spLocks noGrp="1"/>
          </p:cNvSpPr>
          <p:nvPr>
            <p:ph type="title" hasCustomPrompt="1"/>
          </p:nvPr>
        </p:nvSpPr>
        <p:spPr>
          <a:xfrm>
            <a:off x="713225" y="913350"/>
            <a:ext cx="3576300" cy="7689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77" name="Google Shape;1177;p30"/>
          <p:cNvSpPr txBox="1">
            <a:spLocks noGrp="1"/>
          </p:cNvSpPr>
          <p:nvPr>
            <p:ph type="subTitle" idx="1"/>
          </p:nvPr>
        </p:nvSpPr>
        <p:spPr>
          <a:xfrm>
            <a:off x="713225" y="1922370"/>
            <a:ext cx="3576300" cy="372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78" name="Google Shape;1178;p30"/>
          <p:cNvSpPr txBox="1">
            <a:spLocks noGrp="1"/>
          </p:cNvSpPr>
          <p:nvPr>
            <p:ph type="title" idx="2" hasCustomPrompt="1"/>
          </p:nvPr>
        </p:nvSpPr>
        <p:spPr>
          <a:xfrm>
            <a:off x="2783838" y="2845950"/>
            <a:ext cx="3576300" cy="7689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79" name="Google Shape;1179;p30"/>
          <p:cNvSpPr txBox="1">
            <a:spLocks noGrp="1"/>
          </p:cNvSpPr>
          <p:nvPr>
            <p:ph type="subTitle" idx="3"/>
          </p:nvPr>
        </p:nvSpPr>
        <p:spPr>
          <a:xfrm>
            <a:off x="2783838" y="3857544"/>
            <a:ext cx="3576300" cy="372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80" name="Google Shape;1180;p30"/>
          <p:cNvSpPr txBox="1">
            <a:spLocks noGrp="1"/>
          </p:cNvSpPr>
          <p:nvPr>
            <p:ph type="title" idx="4" hasCustomPrompt="1"/>
          </p:nvPr>
        </p:nvSpPr>
        <p:spPr>
          <a:xfrm>
            <a:off x="4854475" y="913350"/>
            <a:ext cx="3576300" cy="7689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81" name="Google Shape;1181;p30"/>
          <p:cNvSpPr txBox="1">
            <a:spLocks noGrp="1"/>
          </p:cNvSpPr>
          <p:nvPr>
            <p:ph type="subTitle" idx="5"/>
          </p:nvPr>
        </p:nvSpPr>
        <p:spPr>
          <a:xfrm>
            <a:off x="4854475" y="1927497"/>
            <a:ext cx="3576300" cy="372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82" name="Google Shape;1182;p30"/>
          <p:cNvSpPr/>
          <p:nvPr/>
        </p:nvSpPr>
        <p:spPr>
          <a:xfrm>
            <a:off x="5073325" y="-25523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1019088" y="372137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4"/>
          <p:cNvSpPr txBox="1">
            <a:spLocks noGrp="1"/>
          </p:cNvSpPr>
          <p:nvPr>
            <p:ph type="body" idx="1"/>
          </p:nvPr>
        </p:nvSpPr>
        <p:spPr>
          <a:xfrm>
            <a:off x="720000" y="1187677"/>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Poppins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74" name="Google Shape;74;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4"/>
          <p:cNvSpPr/>
          <p:nvPr/>
        </p:nvSpPr>
        <p:spPr>
          <a:xfrm>
            <a:off x="-2524550" y="92262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6600688" y="269492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4"/>
          <p:cNvGrpSpPr/>
          <p:nvPr/>
        </p:nvGrpSpPr>
        <p:grpSpPr>
          <a:xfrm flipH="1">
            <a:off x="7330950" y="-380475"/>
            <a:ext cx="2585411" cy="1743491"/>
            <a:chOff x="-282975" y="-249850"/>
            <a:chExt cx="2585411" cy="1743491"/>
          </a:xfrm>
        </p:grpSpPr>
        <p:grpSp>
          <p:nvGrpSpPr>
            <p:cNvPr id="78" name="Google Shape;78;p4"/>
            <p:cNvGrpSpPr/>
            <p:nvPr/>
          </p:nvGrpSpPr>
          <p:grpSpPr>
            <a:xfrm>
              <a:off x="-282975" y="-249850"/>
              <a:ext cx="2585411" cy="1743491"/>
              <a:chOff x="87900" y="-332975"/>
              <a:chExt cx="2585411" cy="1743491"/>
            </a:xfrm>
          </p:grpSpPr>
          <p:grpSp>
            <p:nvGrpSpPr>
              <p:cNvPr id="79" name="Google Shape;79;p4"/>
              <p:cNvGrpSpPr/>
              <p:nvPr/>
            </p:nvGrpSpPr>
            <p:grpSpPr>
              <a:xfrm>
                <a:off x="87900" y="-332975"/>
                <a:ext cx="2585411" cy="1464000"/>
                <a:chOff x="87900" y="-332975"/>
                <a:chExt cx="2585411" cy="1464000"/>
              </a:xfrm>
            </p:grpSpPr>
            <p:sp>
              <p:nvSpPr>
                <p:cNvPr id="80" name="Google Shape;80;p4"/>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4"/>
                <p:cNvGrpSpPr/>
                <p:nvPr/>
              </p:nvGrpSpPr>
              <p:grpSpPr>
                <a:xfrm>
                  <a:off x="87900" y="-262197"/>
                  <a:ext cx="2505918" cy="1393222"/>
                  <a:chOff x="87900" y="-262197"/>
                  <a:chExt cx="2505918" cy="1393222"/>
                </a:xfrm>
              </p:grpSpPr>
              <p:sp>
                <p:nvSpPr>
                  <p:cNvPr id="85" name="Google Shape;85;p4"/>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 name="Google Shape;96;p4"/>
              <p:cNvGrpSpPr/>
              <p:nvPr/>
            </p:nvGrpSpPr>
            <p:grpSpPr>
              <a:xfrm rot="7018040">
                <a:off x="1012370" y="631076"/>
                <a:ext cx="927961" cy="503495"/>
                <a:chOff x="3176988" y="6051975"/>
                <a:chExt cx="927925" cy="503475"/>
              </a:xfrm>
            </p:grpSpPr>
            <p:sp>
              <p:nvSpPr>
                <p:cNvPr id="97" name="Google Shape;97;p4"/>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01" name="Google Shape;101;p4"/>
            <p:cNvCxnSpPr/>
            <p:nvPr/>
          </p:nvCxnSpPr>
          <p:spPr>
            <a:xfrm rot="10800000">
              <a:off x="365700" y="-61325"/>
              <a:ext cx="76800" cy="735300"/>
            </a:xfrm>
            <a:prstGeom prst="straightConnector1">
              <a:avLst/>
            </a:prstGeom>
            <a:noFill/>
            <a:ln w="9525" cap="flat" cmpd="sng">
              <a:solidFill>
                <a:schemeClr val="accent2"/>
              </a:solidFill>
              <a:prstDash val="solid"/>
              <a:round/>
              <a:headEnd type="none" w="med" len="med"/>
              <a:tailEnd type="none" w="med" len="med"/>
            </a:ln>
          </p:spPr>
        </p:cxnSp>
        <p:cxnSp>
          <p:nvCxnSpPr>
            <p:cNvPr id="102" name="Google Shape;102;p4"/>
            <p:cNvCxnSpPr/>
            <p:nvPr/>
          </p:nvCxnSpPr>
          <p:spPr>
            <a:xfrm rot="10800000">
              <a:off x="225000" y="-74250"/>
              <a:ext cx="665100" cy="319800"/>
            </a:xfrm>
            <a:prstGeom prst="straightConnector1">
              <a:avLst/>
            </a:prstGeom>
            <a:noFill/>
            <a:ln w="9525" cap="flat" cmpd="sng">
              <a:solidFill>
                <a:schemeClr val="accent2"/>
              </a:solidFill>
              <a:prstDash val="solid"/>
              <a:round/>
              <a:headEnd type="none" w="med" len="med"/>
              <a:tailEnd type="none" w="med" len="med"/>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1184"/>
        <p:cNvGrpSpPr/>
        <p:nvPr/>
      </p:nvGrpSpPr>
      <p:grpSpPr>
        <a:xfrm>
          <a:off x="0" y="0"/>
          <a:ext cx="0" cy="0"/>
          <a:chOff x="0" y="0"/>
          <a:chExt cx="0" cy="0"/>
        </a:xfrm>
      </p:grpSpPr>
      <p:sp>
        <p:nvSpPr>
          <p:cNvPr id="1185" name="Google Shape;1185;p31"/>
          <p:cNvSpPr txBox="1">
            <a:spLocks noGrp="1"/>
          </p:cNvSpPr>
          <p:nvPr>
            <p:ph type="title" hasCustomPrompt="1"/>
          </p:nvPr>
        </p:nvSpPr>
        <p:spPr>
          <a:xfrm>
            <a:off x="713225" y="1578925"/>
            <a:ext cx="1045200" cy="7020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86" name="Google Shape;1186;p31"/>
          <p:cNvSpPr txBox="1">
            <a:spLocks noGrp="1"/>
          </p:cNvSpPr>
          <p:nvPr>
            <p:ph type="title" idx="2"/>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87" name="Google Shape;1187;p31"/>
          <p:cNvSpPr txBox="1">
            <a:spLocks noGrp="1"/>
          </p:cNvSpPr>
          <p:nvPr>
            <p:ph type="subTitle" idx="1"/>
          </p:nvPr>
        </p:nvSpPr>
        <p:spPr>
          <a:xfrm>
            <a:off x="5879700" y="1814750"/>
            <a:ext cx="2544300" cy="5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8" name="Google Shape;1188;p31"/>
          <p:cNvSpPr txBox="1">
            <a:spLocks noGrp="1"/>
          </p:cNvSpPr>
          <p:nvPr>
            <p:ph type="subTitle" idx="3"/>
          </p:nvPr>
        </p:nvSpPr>
        <p:spPr>
          <a:xfrm>
            <a:off x="5879700" y="1458400"/>
            <a:ext cx="25443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9" name="Google Shape;1189;p31"/>
          <p:cNvSpPr txBox="1">
            <a:spLocks noGrp="1"/>
          </p:cNvSpPr>
          <p:nvPr>
            <p:ph type="title" idx="4" hasCustomPrompt="1"/>
          </p:nvPr>
        </p:nvSpPr>
        <p:spPr>
          <a:xfrm>
            <a:off x="713225" y="2705950"/>
            <a:ext cx="1045200" cy="7020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90" name="Google Shape;1190;p31"/>
          <p:cNvSpPr txBox="1">
            <a:spLocks noGrp="1"/>
          </p:cNvSpPr>
          <p:nvPr>
            <p:ph type="subTitle" idx="5"/>
          </p:nvPr>
        </p:nvSpPr>
        <p:spPr>
          <a:xfrm>
            <a:off x="5879700" y="2941775"/>
            <a:ext cx="2544300" cy="5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91" name="Google Shape;1191;p31"/>
          <p:cNvSpPr txBox="1">
            <a:spLocks noGrp="1"/>
          </p:cNvSpPr>
          <p:nvPr>
            <p:ph type="subTitle" idx="6"/>
          </p:nvPr>
        </p:nvSpPr>
        <p:spPr>
          <a:xfrm>
            <a:off x="5879700" y="2585425"/>
            <a:ext cx="25443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92" name="Google Shape;1192;p31"/>
          <p:cNvSpPr txBox="1">
            <a:spLocks noGrp="1"/>
          </p:cNvSpPr>
          <p:nvPr>
            <p:ph type="title" idx="7" hasCustomPrompt="1"/>
          </p:nvPr>
        </p:nvSpPr>
        <p:spPr>
          <a:xfrm>
            <a:off x="713225" y="3832975"/>
            <a:ext cx="1045200" cy="7020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93" name="Google Shape;1193;p31"/>
          <p:cNvSpPr txBox="1">
            <a:spLocks noGrp="1"/>
          </p:cNvSpPr>
          <p:nvPr>
            <p:ph type="subTitle" idx="8"/>
          </p:nvPr>
        </p:nvSpPr>
        <p:spPr>
          <a:xfrm>
            <a:off x="5879700" y="4068800"/>
            <a:ext cx="2544300" cy="5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94" name="Google Shape;1194;p31"/>
          <p:cNvSpPr txBox="1">
            <a:spLocks noGrp="1"/>
          </p:cNvSpPr>
          <p:nvPr>
            <p:ph type="subTitle" idx="9"/>
          </p:nvPr>
        </p:nvSpPr>
        <p:spPr>
          <a:xfrm>
            <a:off x="5879700" y="3712450"/>
            <a:ext cx="25443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195" name="Google Shape;1195;p31"/>
          <p:cNvGrpSpPr/>
          <p:nvPr/>
        </p:nvGrpSpPr>
        <p:grpSpPr>
          <a:xfrm rot="-6494791">
            <a:off x="111161" y="156057"/>
            <a:ext cx="584839" cy="594439"/>
            <a:chOff x="2214950" y="5878400"/>
            <a:chExt cx="584850" cy="594450"/>
          </a:xfrm>
        </p:grpSpPr>
        <p:sp>
          <p:nvSpPr>
            <p:cNvPr id="1196" name="Google Shape;1196;p31"/>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1"/>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1"/>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1"/>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1"/>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31"/>
          <p:cNvGrpSpPr/>
          <p:nvPr/>
        </p:nvGrpSpPr>
        <p:grpSpPr>
          <a:xfrm flipH="1">
            <a:off x="7138075" y="-418475"/>
            <a:ext cx="2585411" cy="1743491"/>
            <a:chOff x="-282975" y="-249850"/>
            <a:chExt cx="2585411" cy="1743491"/>
          </a:xfrm>
        </p:grpSpPr>
        <p:grpSp>
          <p:nvGrpSpPr>
            <p:cNvPr id="1202" name="Google Shape;1202;p31"/>
            <p:cNvGrpSpPr/>
            <p:nvPr/>
          </p:nvGrpSpPr>
          <p:grpSpPr>
            <a:xfrm>
              <a:off x="-282975" y="-249850"/>
              <a:ext cx="2585411" cy="1743491"/>
              <a:chOff x="87900" y="-332975"/>
              <a:chExt cx="2585411" cy="1743491"/>
            </a:xfrm>
          </p:grpSpPr>
          <p:grpSp>
            <p:nvGrpSpPr>
              <p:cNvPr id="1203" name="Google Shape;1203;p31"/>
              <p:cNvGrpSpPr/>
              <p:nvPr/>
            </p:nvGrpSpPr>
            <p:grpSpPr>
              <a:xfrm>
                <a:off x="87900" y="-332975"/>
                <a:ext cx="2585411" cy="1464000"/>
                <a:chOff x="87900" y="-332975"/>
                <a:chExt cx="2585411" cy="1464000"/>
              </a:xfrm>
            </p:grpSpPr>
            <p:sp>
              <p:nvSpPr>
                <p:cNvPr id="1204" name="Google Shape;1204;p31"/>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1"/>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1"/>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1"/>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8" name="Google Shape;1208;p31"/>
                <p:cNvGrpSpPr/>
                <p:nvPr/>
              </p:nvGrpSpPr>
              <p:grpSpPr>
                <a:xfrm>
                  <a:off x="87900" y="-262197"/>
                  <a:ext cx="2505918" cy="1393222"/>
                  <a:chOff x="87900" y="-262197"/>
                  <a:chExt cx="2505918" cy="1393222"/>
                </a:xfrm>
              </p:grpSpPr>
              <p:sp>
                <p:nvSpPr>
                  <p:cNvPr id="1209" name="Google Shape;1209;p31"/>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1"/>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1"/>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1"/>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1"/>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1"/>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1"/>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1"/>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0" name="Google Shape;1220;p31"/>
              <p:cNvGrpSpPr/>
              <p:nvPr/>
            </p:nvGrpSpPr>
            <p:grpSpPr>
              <a:xfrm rot="7018040">
                <a:off x="1012370" y="631076"/>
                <a:ext cx="927961" cy="503495"/>
                <a:chOff x="3176988" y="6051975"/>
                <a:chExt cx="927925" cy="503475"/>
              </a:xfrm>
            </p:grpSpPr>
            <p:sp>
              <p:nvSpPr>
                <p:cNvPr id="1221" name="Google Shape;1221;p31"/>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1"/>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1"/>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225" name="Google Shape;1225;p31"/>
            <p:cNvCxnSpPr/>
            <p:nvPr/>
          </p:nvCxnSpPr>
          <p:spPr>
            <a:xfrm rot="10800000">
              <a:off x="365700" y="-61325"/>
              <a:ext cx="76800" cy="735300"/>
            </a:xfrm>
            <a:prstGeom prst="straightConnector1">
              <a:avLst/>
            </a:prstGeom>
            <a:noFill/>
            <a:ln w="9525" cap="flat" cmpd="sng">
              <a:solidFill>
                <a:schemeClr val="accent2"/>
              </a:solidFill>
              <a:prstDash val="solid"/>
              <a:round/>
              <a:headEnd type="none" w="med" len="med"/>
              <a:tailEnd type="none" w="med" len="med"/>
            </a:ln>
          </p:spPr>
        </p:cxnSp>
        <p:cxnSp>
          <p:nvCxnSpPr>
            <p:cNvPr id="1226" name="Google Shape;1226;p31"/>
            <p:cNvCxnSpPr/>
            <p:nvPr/>
          </p:nvCxnSpPr>
          <p:spPr>
            <a:xfrm rot="10800000">
              <a:off x="225000" y="-74250"/>
              <a:ext cx="665100" cy="319800"/>
            </a:xfrm>
            <a:prstGeom prst="straightConnector1">
              <a:avLst/>
            </a:prstGeom>
            <a:noFill/>
            <a:ln w="9525" cap="flat" cmpd="sng">
              <a:solidFill>
                <a:schemeClr val="accent2"/>
              </a:solidFill>
              <a:prstDash val="solid"/>
              <a:round/>
              <a:headEnd type="none" w="med" len="med"/>
              <a:tailEnd type="none" w="med" len="med"/>
            </a:ln>
          </p:spPr>
        </p:cxnSp>
      </p:grpSp>
      <p:sp>
        <p:nvSpPr>
          <p:cNvPr id="1227" name="Google Shape;1227;p31"/>
          <p:cNvSpPr/>
          <p:nvPr/>
        </p:nvSpPr>
        <p:spPr>
          <a:xfrm>
            <a:off x="6243475" y="35168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1"/>
          <p:cNvSpPr/>
          <p:nvPr/>
        </p:nvSpPr>
        <p:spPr>
          <a:xfrm>
            <a:off x="-404975" y="-291620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29"/>
        <p:cNvGrpSpPr/>
        <p:nvPr/>
      </p:nvGrpSpPr>
      <p:grpSpPr>
        <a:xfrm>
          <a:off x="0" y="0"/>
          <a:ext cx="0" cy="0"/>
          <a:chOff x="0" y="0"/>
          <a:chExt cx="0" cy="0"/>
        </a:xfrm>
      </p:grpSpPr>
      <p:sp>
        <p:nvSpPr>
          <p:cNvPr id="1230" name="Google Shape;1230;p32"/>
          <p:cNvSpPr txBox="1">
            <a:spLocks noGrp="1"/>
          </p:cNvSpPr>
          <p:nvPr>
            <p:ph type="title"/>
          </p:nvPr>
        </p:nvSpPr>
        <p:spPr>
          <a:xfrm>
            <a:off x="742500" y="1249600"/>
            <a:ext cx="4409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1" name="Google Shape;1231;p32"/>
          <p:cNvSpPr txBox="1">
            <a:spLocks noGrp="1"/>
          </p:cNvSpPr>
          <p:nvPr>
            <p:ph type="subTitle" idx="1"/>
          </p:nvPr>
        </p:nvSpPr>
        <p:spPr>
          <a:xfrm>
            <a:off x="742500" y="2308300"/>
            <a:ext cx="4409100" cy="115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32" name="Google Shape;1232;p32"/>
          <p:cNvGrpSpPr/>
          <p:nvPr/>
        </p:nvGrpSpPr>
        <p:grpSpPr>
          <a:xfrm rot="-720667">
            <a:off x="5884688" y="-1027583"/>
            <a:ext cx="3701159" cy="2946932"/>
            <a:chOff x="6007225" y="-933972"/>
            <a:chExt cx="3701187" cy="2946953"/>
          </a:xfrm>
        </p:grpSpPr>
        <p:sp>
          <p:nvSpPr>
            <p:cNvPr id="1233" name="Google Shape;1233;p32"/>
            <p:cNvSpPr/>
            <p:nvPr/>
          </p:nvSpPr>
          <p:spPr>
            <a:xfrm>
              <a:off x="8729100" y="148555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4" name="Google Shape;1234;p32"/>
            <p:cNvGrpSpPr/>
            <p:nvPr/>
          </p:nvGrpSpPr>
          <p:grpSpPr>
            <a:xfrm>
              <a:off x="6007225" y="-933972"/>
              <a:ext cx="3701187" cy="2946953"/>
              <a:chOff x="6007225" y="-933972"/>
              <a:chExt cx="3701187" cy="2946953"/>
            </a:xfrm>
          </p:grpSpPr>
          <p:grpSp>
            <p:nvGrpSpPr>
              <p:cNvPr id="1235" name="Google Shape;1235;p32"/>
              <p:cNvGrpSpPr/>
              <p:nvPr/>
            </p:nvGrpSpPr>
            <p:grpSpPr>
              <a:xfrm rot="3188769">
                <a:off x="7054543" y="-192525"/>
                <a:ext cx="2585515" cy="1464059"/>
                <a:chOff x="87900" y="-332975"/>
                <a:chExt cx="2585411" cy="1464000"/>
              </a:xfrm>
            </p:grpSpPr>
            <p:sp>
              <p:nvSpPr>
                <p:cNvPr id="1236" name="Google Shape;1236;p32"/>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2"/>
                <p:cNvGrpSpPr/>
                <p:nvPr/>
              </p:nvGrpSpPr>
              <p:grpSpPr>
                <a:xfrm>
                  <a:off x="87900" y="-262197"/>
                  <a:ext cx="2505918" cy="1393222"/>
                  <a:chOff x="87900" y="-262197"/>
                  <a:chExt cx="2505918" cy="1393222"/>
                </a:xfrm>
              </p:grpSpPr>
              <p:sp>
                <p:nvSpPr>
                  <p:cNvPr id="1241" name="Google Shape;1241;p32"/>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2"/>
                  <p:cNvSpPr/>
                  <p:nvPr/>
                </p:nvSpPr>
                <p:spPr>
                  <a:xfrm>
                    <a:off x="1383107" y="517781"/>
                    <a:ext cx="50226" cy="43944"/>
                  </a:xfrm>
                  <a:custGeom>
                    <a:avLst/>
                    <a:gdLst/>
                    <a:ahLst/>
                    <a:cxnLst/>
                    <a:rect l="l" t="t" r="r" b="b"/>
                    <a:pathLst>
                      <a:path w="1911" h="1672" extrusionOk="0">
                        <a:moveTo>
                          <a:pt x="954" y="1"/>
                        </a:moveTo>
                        <a:cubicBezTo>
                          <a:pt x="847" y="1"/>
                          <a:pt x="739" y="23"/>
                          <a:pt x="637" y="70"/>
                        </a:cubicBezTo>
                        <a:cubicBezTo>
                          <a:pt x="191" y="229"/>
                          <a:pt x="0" y="738"/>
                          <a:pt x="191" y="1152"/>
                        </a:cubicBezTo>
                        <a:cubicBezTo>
                          <a:pt x="309" y="1481"/>
                          <a:pt x="600" y="1672"/>
                          <a:pt x="924" y="1672"/>
                        </a:cubicBezTo>
                        <a:cubicBezTo>
                          <a:pt x="1038" y="1672"/>
                          <a:pt x="1157" y="1648"/>
                          <a:pt x="1273" y="1598"/>
                        </a:cubicBezTo>
                        <a:cubicBezTo>
                          <a:pt x="1687" y="1439"/>
                          <a:pt x="1910" y="929"/>
                          <a:pt x="1719" y="516"/>
                        </a:cubicBezTo>
                        <a:cubicBezTo>
                          <a:pt x="1599" y="204"/>
                          <a:pt x="128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2"/>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3" name="Google Shape;1253;p32"/>
              <p:cNvSpPr/>
              <p:nvPr/>
            </p:nvSpPr>
            <p:spPr>
              <a:xfrm>
                <a:off x="6575975" y="555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a:off x="8317150" y="8007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a:off x="7201950" y="84005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a:off x="7165350" y="33100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2"/>
              <p:cNvSpPr/>
              <p:nvPr/>
            </p:nvSpPr>
            <p:spPr>
              <a:xfrm>
                <a:off x="6007225" y="3310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8" name="Google Shape;1258;p32"/>
              <p:cNvCxnSpPr>
                <a:stCxn id="1257" idx="7"/>
                <a:endCxn id="1253" idx="6"/>
              </p:cNvCxnSpPr>
              <p:nvPr/>
            </p:nvCxnSpPr>
            <p:spPr>
              <a:xfrm rot="-10079521" flipH="1">
                <a:off x="6091494" y="28437"/>
                <a:ext cx="511901" cy="368688"/>
              </a:xfrm>
              <a:prstGeom prst="straightConnector1">
                <a:avLst/>
              </a:prstGeom>
              <a:noFill/>
              <a:ln w="9525" cap="flat" cmpd="sng">
                <a:solidFill>
                  <a:schemeClr val="accent2"/>
                </a:solidFill>
                <a:prstDash val="solid"/>
                <a:round/>
                <a:headEnd type="none" w="med" len="med"/>
                <a:tailEnd type="none" w="med" len="med"/>
              </a:ln>
            </p:spPr>
          </p:cxnSp>
          <p:cxnSp>
            <p:nvCxnSpPr>
              <p:cNvPr id="1259" name="Google Shape;1259;p32"/>
              <p:cNvCxnSpPr>
                <a:stCxn id="1253" idx="1"/>
                <a:endCxn id="1256" idx="6"/>
              </p:cNvCxnSpPr>
              <p:nvPr/>
            </p:nvCxnSpPr>
            <p:spPr>
              <a:xfrm rot="721013">
                <a:off x="6561943" y="131693"/>
                <a:ext cx="662825" cy="150275"/>
              </a:xfrm>
              <a:prstGeom prst="straightConnector1">
                <a:avLst/>
              </a:prstGeom>
              <a:noFill/>
              <a:ln w="9525" cap="flat" cmpd="sng">
                <a:solidFill>
                  <a:schemeClr val="accent2"/>
                </a:solidFill>
                <a:prstDash val="solid"/>
                <a:round/>
                <a:headEnd type="none" w="med" len="med"/>
                <a:tailEnd type="none" w="med" len="med"/>
              </a:ln>
            </p:spPr>
          </p:cxnSp>
          <p:cxnSp>
            <p:nvCxnSpPr>
              <p:cNvPr id="1260" name="Google Shape;1260;p32"/>
              <p:cNvCxnSpPr>
                <a:stCxn id="1253" idx="6"/>
                <a:endCxn id="1255" idx="5"/>
              </p:cNvCxnSpPr>
              <p:nvPr/>
            </p:nvCxnSpPr>
            <p:spPr>
              <a:xfrm rot="720000">
                <a:off x="6561058" y="156293"/>
                <a:ext cx="747433" cy="644114"/>
              </a:xfrm>
              <a:prstGeom prst="straightConnector1">
                <a:avLst/>
              </a:prstGeom>
              <a:noFill/>
              <a:ln w="9525" cap="flat" cmpd="sng">
                <a:solidFill>
                  <a:schemeClr val="accent2"/>
                </a:solidFill>
                <a:prstDash val="solid"/>
                <a:round/>
                <a:headEnd type="none" w="med" len="med"/>
                <a:tailEnd type="none" w="med" len="med"/>
              </a:ln>
            </p:spPr>
          </p:cxnSp>
          <p:cxnSp>
            <p:nvCxnSpPr>
              <p:cNvPr id="1261" name="Google Shape;1261;p32"/>
              <p:cNvCxnSpPr>
                <a:stCxn id="1256" idx="4"/>
                <a:endCxn id="1255" idx="4"/>
              </p:cNvCxnSpPr>
              <p:nvPr/>
            </p:nvCxnSpPr>
            <p:spPr>
              <a:xfrm rot="718568">
                <a:off x="7131108" y="376938"/>
                <a:ext cx="141684" cy="490424"/>
              </a:xfrm>
              <a:prstGeom prst="straightConnector1">
                <a:avLst/>
              </a:prstGeom>
              <a:noFill/>
              <a:ln w="9525" cap="flat" cmpd="sng">
                <a:solidFill>
                  <a:schemeClr val="accent2"/>
                </a:solidFill>
                <a:prstDash val="solid"/>
                <a:round/>
                <a:headEnd type="none" w="med" len="med"/>
                <a:tailEnd type="none" w="med" len="med"/>
              </a:ln>
            </p:spPr>
          </p:cxnSp>
          <p:cxnSp>
            <p:nvCxnSpPr>
              <p:cNvPr id="1262" name="Google Shape;1262;p32"/>
              <p:cNvCxnSpPr>
                <a:stCxn id="1256" idx="2"/>
              </p:cNvCxnSpPr>
              <p:nvPr/>
            </p:nvCxnSpPr>
            <p:spPr>
              <a:xfrm rot="-10078273" flipH="1">
                <a:off x="7174606" y="261102"/>
                <a:ext cx="454888" cy="137095"/>
              </a:xfrm>
              <a:prstGeom prst="straightConnector1">
                <a:avLst/>
              </a:prstGeom>
              <a:noFill/>
              <a:ln w="9525" cap="flat" cmpd="sng">
                <a:solidFill>
                  <a:schemeClr val="accent2"/>
                </a:solidFill>
                <a:prstDash val="solid"/>
                <a:round/>
                <a:headEnd type="none" w="med" len="med"/>
                <a:tailEnd type="none" w="med" len="med"/>
              </a:ln>
            </p:spPr>
          </p:cxnSp>
          <p:cxnSp>
            <p:nvCxnSpPr>
              <p:cNvPr id="1263" name="Google Shape;1263;p32"/>
              <p:cNvCxnSpPr>
                <a:stCxn id="1255" idx="2"/>
                <a:endCxn id="1254" idx="6"/>
              </p:cNvCxnSpPr>
              <p:nvPr/>
            </p:nvCxnSpPr>
            <p:spPr>
              <a:xfrm rot="-10078974" flipH="1">
                <a:off x="7217614" y="708988"/>
                <a:ext cx="1144072" cy="271424"/>
              </a:xfrm>
              <a:prstGeom prst="straightConnector1">
                <a:avLst/>
              </a:prstGeom>
              <a:noFill/>
              <a:ln w="9525" cap="flat" cmpd="sng">
                <a:solidFill>
                  <a:schemeClr val="accent2"/>
                </a:solidFill>
                <a:prstDash val="solid"/>
                <a:round/>
                <a:headEnd type="none" w="med" len="med"/>
                <a:tailEnd type="none" w="med" len="med"/>
              </a:ln>
            </p:spPr>
          </p:cxnSp>
          <p:cxnSp>
            <p:nvCxnSpPr>
              <p:cNvPr id="1264" name="Google Shape;1264;p32"/>
              <p:cNvCxnSpPr>
                <a:stCxn id="1254" idx="4"/>
                <a:endCxn id="1233" idx="5"/>
              </p:cNvCxnSpPr>
              <p:nvPr/>
            </p:nvCxnSpPr>
            <p:spPr>
              <a:xfrm rot="721601">
                <a:off x="8281706" y="913553"/>
                <a:ext cx="564388" cy="571093"/>
              </a:xfrm>
              <a:prstGeom prst="straightConnector1">
                <a:avLst/>
              </a:prstGeom>
              <a:noFill/>
              <a:ln w="9525" cap="flat" cmpd="sng">
                <a:solidFill>
                  <a:schemeClr val="accent2"/>
                </a:solidFill>
                <a:prstDash val="solid"/>
                <a:round/>
                <a:headEnd type="none" w="med" len="med"/>
                <a:tailEnd type="none" w="med" len="med"/>
              </a:ln>
            </p:spPr>
          </p:cxnSp>
          <p:sp>
            <p:nvSpPr>
              <p:cNvPr id="1265" name="Google Shape;1265;p32"/>
              <p:cNvSpPr/>
              <p:nvPr/>
            </p:nvSpPr>
            <p:spPr>
              <a:xfrm>
                <a:off x="7624750" y="60385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6" name="Google Shape;1266;p32"/>
              <p:cNvCxnSpPr>
                <a:stCxn id="1265" idx="6"/>
                <a:endCxn id="1256" idx="5"/>
              </p:cNvCxnSpPr>
              <p:nvPr/>
            </p:nvCxnSpPr>
            <p:spPr>
              <a:xfrm rot="-10078847">
                <a:off x="7174726" y="413285"/>
                <a:ext cx="508548" cy="157629"/>
              </a:xfrm>
              <a:prstGeom prst="straightConnector1">
                <a:avLst/>
              </a:prstGeom>
              <a:noFill/>
              <a:ln w="9525" cap="flat" cmpd="sng">
                <a:solidFill>
                  <a:schemeClr val="accent2"/>
                </a:solidFill>
                <a:prstDash val="solid"/>
                <a:round/>
                <a:headEnd type="none" w="med" len="med"/>
                <a:tailEnd type="none" w="med" len="med"/>
              </a:ln>
            </p:spPr>
          </p:cxnSp>
        </p:grpSp>
      </p:grpSp>
      <p:sp>
        <p:nvSpPr>
          <p:cNvPr id="1267" name="Google Shape;1267;p32"/>
          <p:cNvSpPr/>
          <p:nvPr/>
        </p:nvSpPr>
        <p:spPr>
          <a:xfrm>
            <a:off x="826875" y="-258207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3668350" y="34154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32"/>
          <p:cNvGrpSpPr/>
          <p:nvPr/>
        </p:nvGrpSpPr>
        <p:grpSpPr>
          <a:xfrm rot="-10283071">
            <a:off x="7758720" y="522777"/>
            <a:ext cx="1119208" cy="720947"/>
            <a:chOff x="7714450" y="2073044"/>
            <a:chExt cx="1119226" cy="720958"/>
          </a:xfrm>
        </p:grpSpPr>
        <p:sp>
          <p:nvSpPr>
            <p:cNvPr id="1270" name="Google Shape;1270;p32"/>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2" name="Google Shape;1272;p32"/>
            <p:cNvGrpSpPr/>
            <p:nvPr/>
          </p:nvGrpSpPr>
          <p:grpSpPr>
            <a:xfrm>
              <a:off x="7714450" y="2073044"/>
              <a:ext cx="1119226" cy="720958"/>
              <a:chOff x="7714450" y="2073044"/>
              <a:chExt cx="1119226" cy="720958"/>
            </a:xfrm>
          </p:grpSpPr>
          <p:sp>
            <p:nvSpPr>
              <p:cNvPr id="1273" name="Google Shape;1273;p32"/>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2"/>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0" name="Google Shape;1280;p32"/>
          <p:cNvSpPr txBox="1"/>
          <p:nvPr/>
        </p:nvSpPr>
        <p:spPr>
          <a:xfrm>
            <a:off x="5385900" y="2374900"/>
            <a:ext cx="3015600" cy="6564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1"/>
                </a:solidFill>
                <a:latin typeface="Dosis"/>
                <a:ea typeface="Dosis"/>
                <a:cs typeface="Dosis"/>
                <a:sym typeface="Dosis"/>
              </a:rPr>
              <a:t>CREDITS: This presentation template was created by </a:t>
            </a:r>
            <a:r>
              <a:rPr lang="en" sz="1200" b="1">
                <a:solidFill>
                  <a:schemeClr val="dk1"/>
                </a:solidFill>
                <a:uFill>
                  <a:noFill/>
                </a:uFill>
                <a:latin typeface="Dosis"/>
                <a:ea typeface="Dosis"/>
                <a:cs typeface="Dosis"/>
                <a:sym typeface="Dosis"/>
                <a:hlinkClick r:id="rId2">
                  <a:extLst>
                    <a:ext uri="{A12FA001-AC4F-418D-AE19-62706E023703}">
                      <ahyp:hlinkClr xmlns:ahyp="http://schemas.microsoft.com/office/drawing/2018/hyperlinkcolor" val="tx"/>
                    </a:ext>
                  </a:extLst>
                </a:hlinkClick>
              </a:rPr>
              <a:t>Slidesgo</a:t>
            </a:r>
            <a:r>
              <a:rPr lang="en" sz="1200">
                <a:solidFill>
                  <a:schemeClr val="dk1"/>
                </a:solidFill>
                <a:latin typeface="Dosis"/>
                <a:ea typeface="Dosis"/>
                <a:cs typeface="Dosis"/>
                <a:sym typeface="Dosis"/>
              </a:rPr>
              <a:t>, and includes icons by </a:t>
            </a:r>
            <a:r>
              <a:rPr lang="en" sz="1200" b="1">
                <a:solidFill>
                  <a:schemeClr val="dk1"/>
                </a:solidFill>
                <a:uFill>
                  <a:noFill/>
                </a:uFill>
                <a:latin typeface="Dosis"/>
                <a:ea typeface="Dosis"/>
                <a:cs typeface="Dosis"/>
                <a:sym typeface="Dosis"/>
                <a:hlinkClick r:id="rId3">
                  <a:extLst>
                    <a:ext uri="{A12FA001-AC4F-418D-AE19-62706E023703}">
                      <ahyp:hlinkClr xmlns:ahyp="http://schemas.microsoft.com/office/drawing/2018/hyperlinkcolor" val="tx"/>
                    </a:ext>
                  </a:extLst>
                </a:hlinkClick>
              </a:rPr>
              <a:t>Flaticon</a:t>
            </a:r>
            <a:r>
              <a:rPr lang="en" sz="1200">
                <a:solidFill>
                  <a:schemeClr val="dk1"/>
                </a:solidFill>
                <a:latin typeface="Dosis"/>
                <a:ea typeface="Dosis"/>
                <a:cs typeface="Dosis"/>
                <a:sym typeface="Dosis"/>
              </a:rPr>
              <a:t>, and infographics &amp; images by </a:t>
            </a:r>
            <a:r>
              <a:rPr lang="en" sz="1200" b="1">
                <a:solidFill>
                  <a:schemeClr val="dk1"/>
                </a:solidFill>
                <a:uFill>
                  <a:noFill/>
                </a:uFill>
                <a:latin typeface="Dosis"/>
                <a:ea typeface="Dosis"/>
                <a:cs typeface="Dosis"/>
                <a:sym typeface="Dosis"/>
                <a:hlinkClick r:id="rId4">
                  <a:extLst>
                    <a:ext uri="{A12FA001-AC4F-418D-AE19-62706E023703}">
                      <ahyp:hlinkClr xmlns:ahyp="http://schemas.microsoft.com/office/drawing/2018/hyperlinkcolor" val="tx"/>
                    </a:ext>
                  </a:extLst>
                </a:hlinkClick>
              </a:rPr>
              <a:t>Freepik</a:t>
            </a:r>
            <a:r>
              <a:rPr lang="en" sz="1200">
                <a:solidFill>
                  <a:schemeClr val="dk1"/>
                </a:solidFill>
                <a:latin typeface="Dosis"/>
                <a:ea typeface="Dosis"/>
                <a:cs typeface="Dosis"/>
                <a:sym typeface="Dosis"/>
              </a:rPr>
              <a:t> </a:t>
            </a:r>
            <a:endParaRPr sz="1200">
              <a:solidFill>
                <a:schemeClr val="dk1"/>
              </a:solidFill>
              <a:latin typeface="Dosis"/>
              <a:ea typeface="Dosis"/>
              <a:cs typeface="Dosis"/>
              <a:sym typeface="Dosi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81"/>
        <p:cNvGrpSpPr/>
        <p:nvPr/>
      </p:nvGrpSpPr>
      <p:grpSpPr>
        <a:xfrm>
          <a:off x="0" y="0"/>
          <a:ext cx="0" cy="0"/>
          <a:chOff x="0" y="0"/>
          <a:chExt cx="0" cy="0"/>
        </a:xfrm>
      </p:grpSpPr>
      <p:grpSp>
        <p:nvGrpSpPr>
          <p:cNvPr id="1282" name="Google Shape;1282;p33"/>
          <p:cNvGrpSpPr/>
          <p:nvPr/>
        </p:nvGrpSpPr>
        <p:grpSpPr>
          <a:xfrm rot="-720667">
            <a:off x="5884688" y="-1027583"/>
            <a:ext cx="3701159" cy="2946932"/>
            <a:chOff x="6007225" y="-933972"/>
            <a:chExt cx="3701187" cy="2946953"/>
          </a:xfrm>
        </p:grpSpPr>
        <p:sp>
          <p:nvSpPr>
            <p:cNvPr id="1283" name="Google Shape;1283;p33"/>
            <p:cNvSpPr/>
            <p:nvPr/>
          </p:nvSpPr>
          <p:spPr>
            <a:xfrm>
              <a:off x="8729100" y="148555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4" name="Google Shape;1284;p33"/>
            <p:cNvGrpSpPr/>
            <p:nvPr/>
          </p:nvGrpSpPr>
          <p:grpSpPr>
            <a:xfrm>
              <a:off x="6007225" y="-933972"/>
              <a:ext cx="3701187" cy="2946953"/>
              <a:chOff x="6007225" y="-933972"/>
              <a:chExt cx="3701187" cy="2946953"/>
            </a:xfrm>
          </p:grpSpPr>
          <p:grpSp>
            <p:nvGrpSpPr>
              <p:cNvPr id="1285" name="Google Shape;1285;p33"/>
              <p:cNvGrpSpPr/>
              <p:nvPr/>
            </p:nvGrpSpPr>
            <p:grpSpPr>
              <a:xfrm rot="3188769">
                <a:off x="7054543" y="-192525"/>
                <a:ext cx="2585515" cy="1464059"/>
                <a:chOff x="87900" y="-332975"/>
                <a:chExt cx="2585411" cy="1464000"/>
              </a:xfrm>
            </p:grpSpPr>
            <p:sp>
              <p:nvSpPr>
                <p:cNvPr id="1286" name="Google Shape;1286;p33"/>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33"/>
                <p:cNvGrpSpPr/>
                <p:nvPr/>
              </p:nvGrpSpPr>
              <p:grpSpPr>
                <a:xfrm>
                  <a:off x="87900" y="-262197"/>
                  <a:ext cx="2505918" cy="1393222"/>
                  <a:chOff x="87900" y="-262197"/>
                  <a:chExt cx="2505918" cy="1393222"/>
                </a:xfrm>
              </p:grpSpPr>
              <p:sp>
                <p:nvSpPr>
                  <p:cNvPr id="1291" name="Google Shape;1291;p33"/>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1383107" y="517781"/>
                    <a:ext cx="50226" cy="43944"/>
                  </a:xfrm>
                  <a:custGeom>
                    <a:avLst/>
                    <a:gdLst/>
                    <a:ahLst/>
                    <a:cxnLst/>
                    <a:rect l="l" t="t" r="r" b="b"/>
                    <a:pathLst>
                      <a:path w="1911" h="1672" extrusionOk="0">
                        <a:moveTo>
                          <a:pt x="954" y="1"/>
                        </a:moveTo>
                        <a:cubicBezTo>
                          <a:pt x="847" y="1"/>
                          <a:pt x="739" y="23"/>
                          <a:pt x="637" y="70"/>
                        </a:cubicBezTo>
                        <a:cubicBezTo>
                          <a:pt x="191" y="229"/>
                          <a:pt x="0" y="738"/>
                          <a:pt x="191" y="1152"/>
                        </a:cubicBezTo>
                        <a:cubicBezTo>
                          <a:pt x="309" y="1481"/>
                          <a:pt x="600" y="1672"/>
                          <a:pt x="924" y="1672"/>
                        </a:cubicBezTo>
                        <a:cubicBezTo>
                          <a:pt x="1038" y="1672"/>
                          <a:pt x="1157" y="1648"/>
                          <a:pt x="1273" y="1598"/>
                        </a:cubicBezTo>
                        <a:cubicBezTo>
                          <a:pt x="1687" y="1439"/>
                          <a:pt x="1910" y="929"/>
                          <a:pt x="1719" y="516"/>
                        </a:cubicBezTo>
                        <a:cubicBezTo>
                          <a:pt x="1599" y="204"/>
                          <a:pt x="128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3"/>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3" name="Google Shape;1303;p33"/>
              <p:cNvSpPr/>
              <p:nvPr/>
            </p:nvSpPr>
            <p:spPr>
              <a:xfrm>
                <a:off x="6575975" y="555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8317150" y="8007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7201950" y="84005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7165350" y="33100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6007225" y="3310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8" name="Google Shape;1308;p33"/>
              <p:cNvCxnSpPr>
                <a:stCxn id="1307" idx="7"/>
                <a:endCxn id="1303" idx="6"/>
              </p:cNvCxnSpPr>
              <p:nvPr/>
            </p:nvCxnSpPr>
            <p:spPr>
              <a:xfrm rot="-10079521" flipH="1">
                <a:off x="6091494" y="28437"/>
                <a:ext cx="511901" cy="368688"/>
              </a:xfrm>
              <a:prstGeom prst="straightConnector1">
                <a:avLst/>
              </a:prstGeom>
              <a:noFill/>
              <a:ln w="9525" cap="flat" cmpd="sng">
                <a:solidFill>
                  <a:schemeClr val="accent2"/>
                </a:solidFill>
                <a:prstDash val="solid"/>
                <a:round/>
                <a:headEnd type="none" w="med" len="med"/>
                <a:tailEnd type="none" w="med" len="med"/>
              </a:ln>
            </p:spPr>
          </p:cxnSp>
          <p:cxnSp>
            <p:nvCxnSpPr>
              <p:cNvPr id="1309" name="Google Shape;1309;p33"/>
              <p:cNvCxnSpPr>
                <a:stCxn id="1303" idx="1"/>
                <a:endCxn id="1306" idx="6"/>
              </p:cNvCxnSpPr>
              <p:nvPr/>
            </p:nvCxnSpPr>
            <p:spPr>
              <a:xfrm rot="721013">
                <a:off x="6561943" y="131693"/>
                <a:ext cx="662825" cy="150275"/>
              </a:xfrm>
              <a:prstGeom prst="straightConnector1">
                <a:avLst/>
              </a:prstGeom>
              <a:noFill/>
              <a:ln w="9525" cap="flat" cmpd="sng">
                <a:solidFill>
                  <a:schemeClr val="accent2"/>
                </a:solidFill>
                <a:prstDash val="solid"/>
                <a:round/>
                <a:headEnd type="none" w="med" len="med"/>
                <a:tailEnd type="none" w="med" len="med"/>
              </a:ln>
            </p:spPr>
          </p:cxnSp>
          <p:cxnSp>
            <p:nvCxnSpPr>
              <p:cNvPr id="1310" name="Google Shape;1310;p33"/>
              <p:cNvCxnSpPr>
                <a:stCxn id="1303" idx="6"/>
                <a:endCxn id="1305" idx="5"/>
              </p:cNvCxnSpPr>
              <p:nvPr/>
            </p:nvCxnSpPr>
            <p:spPr>
              <a:xfrm rot="720000">
                <a:off x="6561058" y="156293"/>
                <a:ext cx="747433" cy="644114"/>
              </a:xfrm>
              <a:prstGeom prst="straightConnector1">
                <a:avLst/>
              </a:prstGeom>
              <a:noFill/>
              <a:ln w="9525" cap="flat" cmpd="sng">
                <a:solidFill>
                  <a:schemeClr val="accent2"/>
                </a:solidFill>
                <a:prstDash val="solid"/>
                <a:round/>
                <a:headEnd type="none" w="med" len="med"/>
                <a:tailEnd type="none" w="med" len="med"/>
              </a:ln>
            </p:spPr>
          </p:cxnSp>
          <p:cxnSp>
            <p:nvCxnSpPr>
              <p:cNvPr id="1311" name="Google Shape;1311;p33"/>
              <p:cNvCxnSpPr>
                <a:stCxn id="1306" idx="4"/>
                <a:endCxn id="1305" idx="4"/>
              </p:cNvCxnSpPr>
              <p:nvPr/>
            </p:nvCxnSpPr>
            <p:spPr>
              <a:xfrm rot="718568">
                <a:off x="7131108" y="376938"/>
                <a:ext cx="141684" cy="490424"/>
              </a:xfrm>
              <a:prstGeom prst="straightConnector1">
                <a:avLst/>
              </a:prstGeom>
              <a:noFill/>
              <a:ln w="9525" cap="flat" cmpd="sng">
                <a:solidFill>
                  <a:schemeClr val="accent2"/>
                </a:solidFill>
                <a:prstDash val="solid"/>
                <a:round/>
                <a:headEnd type="none" w="med" len="med"/>
                <a:tailEnd type="none" w="med" len="med"/>
              </a:ln>
            </p:spPr>
          </p:cxnSp>
          <p:cxnSp>
            <p:nvCxnSpPr>
              <p:cNvPr id="1312" name="Google Shape;1312;p33"/>
              <p:cNvCxnSpPr>
                <a:stCxn id="1306" idx="2"/>
              </p:cNvCxnSpPr>
              <p:nvPr/>
            </p:nvCxnSpPr>
            <p:spPr>
              <a:xfrm rot="-10078273" flipH="1">
                <a:off x="7174606" y="261102"/>
                <a:ext cx="454888" cy="137095"/>
              </a:xfrm>
              <a:prstGeom prst="straightConnector1">
                <a:avLst/>
              </a:prstGeom>
              <a:noFill/>
              <a:ln w="9525" cap="flat" cmpd="sng">
                <a:solidFill>
                  <a:schemeClr val="accent2"/>
                </a:solidFill>
                <a:prstDash val="solid"/>
                <a:round/>
                <a:headEnd type="none" w="med" len="med"/>
                <a:tailEnd type="none" w="med" len="med"/>
              </a:ln>
            </p:spPr>
          </p:cxnSp>
          <p:cxnSp>
            <p:nvCxnSpPr>
              <p:cNvPr id="1313" name="Google Shape;1313;p33"/>
              <p:cNvCxnSpPr>
                <a:stCxn id="1305" idx="2"/>
                <a:endCxn id="1304" idx="6"/>
              </p:cNvCxnSpPr>
              <p:nvPr/>
            </p:nvCxnSpPr>
            <p:spPr>
              <a:xfrm rot="-10078974" flipH="1">
                <a:off x="7217614" y="708988"/>
                <a:ext cx="1144072" cy="271424"/>
              </a:xfrm>
              <a:prstGeom prst="straightConnector1">
                <a:avLst/>
              </a:prstGeom>
              <a:noFill/>
              <a:ln w="9525" cap="flat" cmpd="sng">
                <a:solidFill>
                  <a:schemeClr val="accent2"/>
                </a:solidFill>
                <a:prstDash val="solid"/>
                <a:round/>
                <a:headEnd type="none" w="med" len="med"/>
                <a:tailEnd type="none" w="med" len="med"/>
              </a:ln>
            </p:spPr>
          </p:cxnSp>
          <p:cxnSp>
            <p:nvCxnSpPr>
              <p:cNvPr id="1314" name="Google Shape;1314;p33"/>
              <p:cNvCxnSpPr>
                <a:stCxn id="1304" idx="4"/>
                <a:endCxn id="1283" idx="5"/>
              </p:cNvCxnSpPr>
              <p:nvPr/>
            </p:nvCxnSpPr>
            <p:spPr>
              <a:xfrm rot="721601">
                <a:off x="8281706" y="913553"/>
                <a:ext cx="564388" cy="571093"/>
              </a:xfrm>
              <a:prstGeom prst="straightConnector1">
                <a:avLst/>
              </a:prstGeom>
              <a:noFill/>
              <a:ln w="9525" cap="flat" cmpd="sng">
                <a:solidFill>
                  <a:schemeClr val="accent2"/>
                </a:solidFill>
                <a:prstDash val="solid"/>
                <a:round/>
                <a:headEnd type="none" w="med" len="med"/>
                <a:tailEnd type="none" w="med" len="med"/>
              </a:ln>
            </p:spPr>
          </p:cxnSp>
          <p:sp>
            <p:nvSpPr>
              <p:cNvPr id="1315" name="Google Shape;1315;p33"/>
              <p:cNvSpPr/>
              <p:nvPr/>
            </p:nvSpPr>
            <p:spPr>
              <a:xfrm>
                <a:off x="7624750" y="60385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6" name="Google Shape;1316;p33"/>
              <p:cNvCxnSpPr>
                <a:stCxn id="1315" idx="6"/>
                <a:endCxn id="1306" idx="5"/>
              </p:cNvCxnSpPr>
              <p:nvPr/>
            </p:nvCxnSpPr>
            <p:spPr>
              <a:xfrm rot="-10078847">
                <a:off x="7174726" y="413285"/>
                <a:ext cx="508548" cy="157629"/>
              </a:xfrm>
              <a:prstGeom prst="straightConnector1">
                <a:avLst/>
              </a:prstGeom>
              <a:noFill/>
              <a:ln w="9525" cap="flat" cmpd="sng">
                <a:solidFill>
                  <a:schemeClr val="accent2"/>
                </a:solidFill>
                <a:prstDash val="solid"/>
                <a:round/>
                <a:headEnd type="none" w="med" len="med"/>
                <a:tailEnd type="none" w="med" len="med"/>
              </a:ln>
            </p:spPr>
          </p:cxnSp>
        </p:grpSp>
      </p:grpSp>
      <p:sp>
        <p:nvSpPr>
          <p:cNvPr id="1317" name="Google Shape;1317;p33"/>
          <p:cNvSpPr/>
          <p:nvPr/>
        </p:nvSpPr>
        <p:spPr>
          <a:xfrm>
            <a:off x="826875" y="-258207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668350" y="34154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9" name="Google Shape;1319;p33"/>
          <p:cNvGrpSpPr/>
          <p:nvPr/>
        </p:nvGrpSpPr>
        <p:grpSpPr>
          <a:xfrm rot="-10283071">
            <a:off x="7758720" y="522777"/>
            <a:ext cx="1119208" cy="720947"/>
            <a:chOff x="7714450" y="2073044"/>
            <a:chExt cx="1119226" cy="720958"/>
          </a:xfrm>
        </p:grpSpPr>
        <p:sp>
          <p:nvSpPr>
            <p:cNvPr id="1320" name="Google Shape;1320;p33"/>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3"/>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33"/>
            <p:cNvGrpSpPr/>
            <p:nvPr/>
          </p:nvGrpSpPr>
          <p:grpSpPr>
            <a:xfrm>
              <a:off x="7714450" y="2073044"/>
              <a:ext cx="1119226" cy="720958"/>
              <a:chOff x="7714450" y="2073044"/>
              <a:chExt cx="1119226" cy="720958"/>
            </a:xfrm>
          </p:grpSpPr>
          <p:sp>
            <p:nvSpPr>
              <p:cNvPr id="1323" name="Google Shape;1323;p33"/>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0" name="Google Shape;1330;p33"/>
          <p:cNvGrpSpPr/>
          <p:nvPr/>
        </p:nvGrpSpPr>
        <p:grpSpPr>
          <a:xfrm>
            <a:off x="-330975" y="3169189"/>
            <a:ext cx="3667625" cy="2745984"/>
            <a:chOff x="-330975" y="3169189"/>
            <a:chExt cx="3667625" cy="2745984"/>
          </a:xfrm>
        </p:grpSpPr>
        <p:grpSp>
          <p:nvGrpSpPr>
            <p:cNvPr id="1331" name="Google Shape;1331;p33"/>
            <p:cNvGrpSpPr/>
            <p:nvPr/>
          </p:nvGrpSpPr>
          <p:grpSpPr>
            <a:xfrm>
              <a:off x="1281832" y="4020405"/>
              <a:ext cx="913414" cy="880441"/>
              <a:chOff x="763654" y="5826350"/>
              <a:chExt cx="1008071" cy="971575"/>
            </a:xfrm>
          </p:grpSpPr>
          <p:sp>
            <p:nvSpPr>
              <p:cNvPr id="1332" name="Google Shape;1332;p33"/>
              <p:cNvSpPr/>
              <p:nvPr/>
            </p:nvSpPr>
            <p:spPr>
              <a:xfrm>
                <a:off x="814757" y="6134739"/>
                <a:ext cx="923883" cy="635359"/>
              </a:xfrm>
              <a:custGeom>
                <a:avLst/>
                <a:gdLst/>
                <a:ahLst/>
                <a:cxnLst/>
                <a:rect l="l" t="t" r="r" b="b"/>
                <a:pathLst>
                  <a:path w="22277" h="15320" fill="none" extrusionOk="0">
                    <a:moveTo>
                      <a:pt x="6543" y="1"/>
                    </a:moveTo>
                    <a:lnTo>
                      <a:pt x="1" y="15320"/>
                    </a:lnTo>
                    <a:lnTo>
                      <a:pt x="22277" y="9479"/>
                    </a:lnTo>
                    <a:close/>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a:off x="1086109" y="5858118"/>
                <a:ext cx="41" cy="276663"/>
              </a:xfrm>
              <a:custGeom>
                <a:avLst/>
                <a:gdLst/>
                <a:ahLst/>
                <a:cxnLst/>
                <a:rect l="l" t="t" r="r" b="b"/>
                <a:pathLst>
                  <a:path w="1" h="6671" fill="none" extrusionOk="0">
                    <a:moveTo>
                      <a:pt x="0" y="6671"/>
                    </a:moveTo>
                    <a:lnTo>
                      <a:pt x="0" y="1"/>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a:off x="1067571" y="6109607"/>
                <a:ext cx="42385" cy="42385"/>
              </a:xfrm>
              <a:custGeom>
                <a:avLst/>
                <a:gdLst/>
                <a:ahLst/>
                <a:cxnLst/>
                <a:rect l="l" t="t" r="r" b="b"/>
                <a:pathLst>
                  <a:path w="1022" h="1022" extrusionOk="0">
                    <a:moveTo>
                      <a:pt x="1022" y="511"/>
                    </a:moveTo>
                    <a:cubicBezTo>
                      <a:pt x="1022" y="766"/>
                      <a:pt x="798" y="1022"/>
                      <a:pt x="511" y="1022"/>
                    </a:cubicBezTo>
                    <a:cubicBezTo>
                      <a:pt x="224" y="1022"/>
                      <a:pt x="0" y="766"/>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a:off x="1067571" y="5826350"/>
                <a:ext cx="42385" cy="42426"/>
              </a:xfrm>
              <a:custGeom>
                <a:avLst/>
                <a:gdLst/>
                <a:ahLst/>
                <a:cxnLst/>
                <a:rect l="l" t="t" r="r" b="b"/>
                <a:pathLst>
                  <a:path w="1022" h="1023" extrusionOk="0">
                    <a:moveTo>
                      <a:pt x="1022" y="511"/>
                    </a:moveTo>
                    <a:cubicBezTo>
                      <a:pt x="1022" y="799"/>
                      <a:pt x="798" y="1022"/>
                      <a:pt x="511" y="1022"/>
                    </a:cubicBezTo>
                    <a:cubicBezTo>
                      <a:pt x="224" y="1022"/>
                      <a:pt x="0" y="799"/>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a:off x="763654" y="6727712"/>
                <a:ext cx="71499" cy="70213"/>
              </a:xfrm>
              <a:custGeom>
                <a:avLst/>
                <a:gdLst/>
                <a:ahLst/>
                <a:cxnLst/>
                <a:rect l="l" t="t" r="r" b="b"/>
                <a:pathLst>
                  <a:path w="1724" h="1693" extrusionOk="0">
                    <a:moveTo>
                      <a:pt x="1723" y="830"/>
                    </a:moveTo>
                    <a:cubicBezTo>
                      <a:pt x="1723" y="1309"/>
                      <a:pt x="1340" y="1692"/>
                      <a:pt x="862" y="1692"/>
                    </a:cubicBezTo>
                    <a:cubicBezTo>
                      <a:pt x="383" y="1692"/>
                      <a:pt x="0" y="1309"/>
                      <a:pt x="0" y="830"/>
                    </a:cubicBezTo>
                    <a:cubicBezTo>
                      <a:pt x="0" y="384"/>
                      <a:pt x="383" y="1"/>
                      <a:pt x="862" y="1"/>
                    </a:cubicBezTo>
                    <a:cubicBezTo>
                      <a:pt x="1340" y="1"/>
                      <a:pt x="1723" y="384"/>
                      <a:pt x="1723"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a:off x="1701554" y="6481532"/>
                <a:ext cx="70171" cy="70171"/>
              </a:xfrm>
              <a:custGeom>
                <a:avLst/>
                <a:gdLst/>
                <a:ahLst/>
                <a:cxnLst/>
                <a:rect l="l" t="t" r="r" b="b"/>
                <a:pathLst>
                  <a:path w="1692" h="1692" extrusionOk="0">
                    <a:moveTo>
                      <a:pt x="1692" y="862"/>
                    </a:moveTo>
                    <a:cubicBezTo>
                      <a:pt x="1692" y="1341"/>
                      <a:pt x="1309" y="1692"/>
                      <a:pt x="830" y="1692"/>
                    </a:cubicBezTo>
                    <a:cubicBezTo>
                      <a:pt x="351" y="1692"/>
                      <a:pt x="0" y="1341"/>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33"/>
            <p:cNvGrpSpPr/>
            <p:nvPr/>
          </p:nvGrpSpPr>
          <p:grpSpPr>
            <a:xfrm>
              <a:off x="-330975" y="3169189"/>
              <a:ext cx="3667625" cy="2745984"/>
              <a:chOff x="-330975" y="3169189"/>
              <a:chExt cx="3667625" cy="2745984"/>
            </a:xfrm>
          </p:grpSpPr>
          <p:sp>
            <p:nvSpPr>
              <p:cNvPr id="1339" name="Google Shape;1339;p33"/>
              <p:cNvSpPr/>
              <p:nvPr/>
            </p:nvSpPr>
            <p:spPr>
              <a:xfrm rot="-10103830">
                <a:off x="2092001" y="4693018"/>
                <a:ext cx="485146" cy="590226"/>
              </a:xfrm>
              <a:custGeom>
                <a:avLst/>
                <a:gdLst/>
                <a:ahLst/>
                <a:cxnLst/>
                <a:rect l="l" t="t" r="r" b="b"/>
                <a:pathLst>
                  <a:path w="15282" h="18592" fill="none" extrusionOk="0">
                    <a:moveTo>
                      <a:pt x="14740" y="96"/>
                    </a:moveTo>
                    <a:lnTo>
                      <a:pt x="1" y="0"/>
                    </a:lnTo>
                    <a:lnTo>
                      <a:pt x="15281" y="18592"/>
                    </a:lnTo>
                    <a:lnTo>
                      <a:pt x="414" y="15249"/>
                    </a:lnTo>
                    <a:lnTo>
                      <a:pt x="1"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rot="-10103830">
                <a:off x="2174238" y="4473717"/>
                <a:ext cx="313335" cy="210255"/>
              </a:xfrm>
              <a:custGeom>
                <a:avLst/>
                <a:gdLst/>
                <a:ahLst/>
                <a:cxnLst/>
                <a:rect l="l" t="t" r="r" b="b"/>
                <a:pathLst>
                  <a:path w="9870" h="6623" fill="none" extrusionOk="0">
                    <a:moveTo>
                      <a:pt x="9869" y="1"/>
                    </a:moveTo>
                    <a:lnTo>
                      <a:pt x="8628" y="6622"/>
                    </a:lnTo>
                    <a:lnTo>
                      <a:pt x="1" y="6336"/>
                    </a:lnTo>
                    <a:close/>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rot="-10103830">
                <a:off x="1952735" y="4120438"/>
                <a:ext cx="1004609" cy="692322"/>
              </a:xfrm>
              <a:custGeom>
                <a:avLst/>
                <a:gdLst/>
                <a:ahLst/>
                <a:cxnLst/>
                <a:rect l="l" t="t" r="r" b="b"/>
                <a:pathLst>
                  <a:path w="31645" h="21808" fill="none" extrusionOk="0">
                    <a:moveTo>
                      <a:pt x="14008" y="9679"/>
                    </a:moveTo>
                    <a:lnTo>
                      <a:pt x="9009" y="1"/>
                    </a:lnTo>
                    <a:lnTo>
                      <a:pt x="0" y="3535"/>
                    </a:lnTo>
                    <a:lnTo>
                      <a:pt x="5699" y="9551"/>
                    </a:lnTo>
                    <a:lnTo>
                      <a:pt x="14008" y="9679"/>
                    </a:lnTo>
                    <a:lnTo>
                      <a:pt x="22412" y="21808"/>
                    </a:lnTo>
                    <a:lnTo>
                      <a:pt x="22635" y="9965"/>
                    </a:lnTo>
                    <a:lnTo>
                      <a:pt x="31644" y="9042"/>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rot="-10103830">
                <a:off x="2652662" y="4079949"/>
                <a:ext cx="574067" cy="524543"/>
              </a:xfrm>
              <a:custGeom>
                <a:avLst/>
                <a:gdLst/>
                <a:ahLst/>
                <a:cxnLst/>
                <a:rect l="l" t="t" r="r" b="b"/>
                <a:pathLst>
                  <a:path w="18083" h="16523" fill="none" extrusionOk="0">
                    <a:moveTo>
                      <a:pt x="1" y="16523"/>
                    </a:moveTo>
                    <a:lnTo>
                      <a:pt x="18083" y="10601"/>
                    </a:lnTo>
                    <a:lnTo>
                      <a:pt x="13085" y="0"/>
                    </a:lnTo>
                    <a:close/>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rot="-10103830">
                <a:off x="2244705" y="4131728"/>
                <a:ext cx="530606" cy="692322"/>
              </a:xfrm>
              <a:custGeom>
                <a:avLst/>
                <a:gdLst/>
                <a:ahLst/>
                <a:cxnLst/>
                <a:rect l="l" t="t" r="r" b="b"/>
                <a:pathLst>
                  <a:path w="16714" h="21808" fill="none" extrusionOk="0">
                    <a:moveTo>
                      <a:pt x="4999" y="20152"/>
                    </a:moveTo>
                    <a:lnTo>
                      <a:pt x="16714" y="21808"/>
                    </a:lnTo>
                    <a:lnTo>
                      <a:pt x="1" y="9551"/>
                    </a:lnTo>
                    <a:lnTo>
                      <a:pt x="3311" y="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rot="-10103830">
                <a:off x="932764" y="4350705"/>
                <a:ext cx="685242" cy="1482644"/>
              </a:xfrm>
              <a:custGeom>
                <a:avLst/>
                <a:gdLst/>
                <a:ahLst/>
                <a:cxnLst/>
                <a:rect l="l" t="t" r="r" b="b"/>
                <a:pathLst>
                  <a:path w="21585" h="46703" fill="none" extrusionOk="0">
                    <a:moveTo>
                      <a:pt x="11843" y="46702"/>
                    </a:moveTo>
                    <a:lnTo>
                      <a:pt x="21585" y="19515"/>
                    </a:lnTo>
                    <a:lnTo>
                      <a:pt x="1" y="1"/>
                    </a:lnTo>
                    <a:lnTo>
                      <a:pt x="10697" y="26774"/>
                    </a:lnTo>
                    <a:lnTo>
                      <a:pt x="21585" y="19515"/>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rot="-10103830">
                <a:off x="425785" y="3922116"/>
                <a:ext cx="959117" cy="1205722"/>
              </a:xfrm>
              <a:custGeom>
                <a:avLst/>
                <a:gdLst/>
                <a:ahLst/>
                <a:cxnLst/>
                <a:rect l="l" t="t" r="r" b="b"/>
                <a:pathLst>
                  <a:path w="30212" h="37980" fill="none" extrusionOk="0">
                    <a:moveTo>
                      <a:pt x="30212" y="37979"/>
                    </a:moveTo>
                    <a:lnTo>
                      <a:pt x="21807" y="28333"/>
                    </a:lnTo>
                    <a:lnTo>
                      <a:pt x="23240" y="17732"/>
                    </a:lnTo>
                    <a:lnTo>
                      <a:pt x="17732" y="16618"/>
                    </a:lnTo>
                    <a:lnTo>
                      <a:pt x="10888" y="0"/>
                    </a:lnTo>
                    <a:lnTo>
                      <a:pt x="19738" y="4903"/>
                    </a:lnTo>
                    <a:lnTo>
                      <a:pt x="26996" y="6686"/>
                    </a:lnTo>
                    <a:lnTo>
                      <a:pt x="17732" y="16618"/>
                    </a:lnTo>
                    <a:lnTo>
                      <a:pt x="0" y="7259"/>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rot="-10103830">
                <a:off x="-127217" y="3484175"/>
                <a:ext cx="3315925" cy="1808043"/>
              </a:xfrm>
              <a:custGeom>
                <a:avLst/>
                <a:gdLst/>
                <a:ahLst/>
                <a:cxnLst/>
                <a:rect l="l" t="t" r="r" b="b"/>
                <a:pathLst>
                  <a:path w="104451" h="56953" fill="none" extrusionOk="0">
                    <a:moveTo>
                      <a:pt x="4457" y="56952"/>
                    </a:moveTo>
                    <a:lnTo>
                      <a:pt x="1" y="47084"/>
                    </a:lnTo>
                    <a:lnTo>
                      <a:pt x="29798" y="42818"/>
                    </a:lnTo>
                    <a:lnTo>
                      <a:pt x="39030" y="30052"/>
                    </a:lnTo>
                    <a:lnTo>
                      <a:pt x="31262" y="24354"/>
                    </a:lnTo>
                    <a:lnTo>
                      <a:pt x="30721" y="5858"/>
                    </a:lnTo>
                    <a:lnTo>
                      <a:pt x="43614" y="0"/>
                    </a:lnTo>
                    <a:lnTo>
                      <a:pt x="55552" y="8564"/>
                    </a:lnTo>
                    <a:lnTo>
                      <a:pt x="56698" y="28492"/>
                    </a:lnTo>
                    <a:lnTo>
                      <a:pt x="85764" y="39284"/>
                    </a:lnTo>
                    <a:lnTo>
                      <a:pt x="104451" y="22571"/>
                    </a:lnTo>
                    <a:lnTo>
                      <a:pt x="77359" y="29638"/>
                    </a:lnTo>
                    <a:lnTo>
                      <a:pt x="56698" y="28492"/>
                    </a:lnTo>
                    <a:lnTo>
                      <a:pt x="56698" y="28492"/>
                    </a:lnTo>
                    <a:lnTo>
                      <a:pt x="73284" y="17923"/>
                    </a:lnTo>
                    <a:lnTo>
                      <a:pt x="77359" y="29638"/>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rot="-10103830">
                <a:off x="708079" y="4571784"/>
                <a:ext cx="63715" cy="371939"/>
              </a:xfrm>
              <a:custGeom>
                <a:avLst/>
                <a:gdLst/>
                <a:ahLst/>
                <a:cxnLst/>
                <a:rect l="l" t="t" r="r" b="b"/>
                <a:pathLst>
                  <a:path w="2007" h="11716" fill="none" extrusionOk="0">
                    <a:moveTo>
                      <a:pt x="0" y="11716"/>
                    </a:moveTo>
                    <a:lnTo>
                      <a:pt x="2006" y="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rot="-10103830">
                <a:off x="1373981" y="4385515"/>
                <a:ext cx="276954" cy="148604"/>
              </a:xfrm>
              <a:custGeom>
                <a:avLst/>
                <a:gdLst/>
                <a:ahLst/>
                <a:cxnLst/>
                <a:rect l="l" t="t" r="r" b="b"/>
                <a:pathLst>
                  <a:path w="8724" h="4681" fill="none" extrusionOk="0">
                    <a:moveTo>
                      <a:pt x="8723" y="4680"/>
                    </a:moveTo>
                    <a:lnTo>
                      <a:pt x="1"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rot="-10103830">
                <a:off x="1573911" y="4874811"/>
                <a:ext cx="498257" cy="491178"/>
              </a:xfrm>
              <a:custGeom>
                <a:avLst/>
                <a:gdLst/>
                <a:ahLst/>
                <a:cxnLst/>
                <a:rect l="l" t="t" r="r" b="b"/>
                <a:pathLst>
                  <a:path w="15695" h="15472" fill="none" extrusionOk="0">
                    <a:moveTo>
                      <a:pt x="12893" y="0"/>
                    </a:moveTo>
                    <a:lnTo>
                      <a:pt x="15695" y="15472"/>
                    </a:lnTo>
                    <a:lnTo>
                      <a:pt x="0" y="5858"/>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0" name="Google Shape;1350;p33"/>
              <p:cNvGrpSpPr/>
              <p:nvPr/>
            </p:nvGrpSpPr>
            <p:grpSpPr>
              <a:xfrm>
                <a:off x="-330975" y="3779650"/>
                <a:ext cx="3630870" cy="2135522"/>
                <a:chOff x="-330975" y="3779650"/>
                <a:chExt cx="3630870" cy="2135522"/>
              </a:xfrm>
            </p:grpSpPr>
            <p:sp>
              <p:nvSpPr>
                <p:cNvPr id="1351" name="Google Shape;1351;p33"/>
                <p:cNvSpPr/>
                <p:nvPr/>
              </p:nvSpPr>
              <p:spPr>
                <a:xfrm rot="-10103830">
                  <a:off x="-303084" y="3922950"/>
                  <a:ext cx="205208" cy="298192"/>
                </a:xfrm>
                <a:custGeom>
                  <a:avLst/>
                  <a:gdLst/>
                  <a:ahLst/>
                  <a:cxnLst/>
                  <a:rect l="l" t="t" r="r" b="b"/>
                  <a:pathLst>
                    <a:path w="6464" h="9393" fill="none" extrusionOk="0">
                      <a:moveTo>
                        <a:pt x="1" y="1"/>
                      </a:moveTo>
                      <a:lnTo>
                        <a:pt x="6463" y="9392"/>
                      </a:lnTo>
                    </a:path>
                  </a:pathLst>
                </a:custGeom>
                <a:solidFill>
                  <a:schemeClr val="accent2"/>
                </a:solidFill>
                <a:ln w="717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rot="-10103830">
                  <a:off x="3242437" y="4114743"/>
                  <a:ext cx="52603" cy="53619"/>
                </a:xfrm>
                <a:custGeom>
                  <a:avLst/>
                  <a:gdLst/>
                  <a:ahLst/>
                  <a:cxnLst/>
                  <a:rect l="l" t="t" r="r" b="b"/>
                  <a:pathLst>
                    <a:path w="1657" h="1689" extrusionOk="0">
                      <a:moveTo>
                        <a:pt x="829" y="1"/>
                      </a:moveTo>
                      <a:cubicBezTo>
                        <a:pt x="383" y="1"/>
                        <a:pt x="1" y="383"/>
                        <a:pt x="1" y="860"/>
                      </a:cubicBezTo>
                      <a:cubicBezTo>
                        <a:pt x="1" y="1306"/>
                        <a:pt x="383" y="1688"/>
                        <a:pt x="829" y="1688"/>
                      </a:cubicBezTo>
                      <a:cubicBezTo>
                        <a:pt x="1306" y="1688"/>
                        <a:pt x="1656" y="1306"/>
                        <a:pt x="1656" y="860"/>
                      </a:cubicBezTo>
                      <a:cubicBezTo>
                        <a:pt x="1656" y="383"/>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rot="-10103830">
                  <a:off x="2472516" y="4487991"/>
                  <a:ext cx="52572" cy="53619"/>
                </a:xfrm>
                <a:custGeom>
                  <a:avLst/>
                  <a:gdLst/>
                  <a:ahLst/>
                  <a:cxnLst/>
                  <a:rect l="l" t="t" r="r" b="b"/>
                  <a:pathLst>
                    <a:path w="1656" h="1689" extrusionOk="0">
                      <a:moveTo>
                        <a:pt x="828" y="1"/>
                      </a:moveTo>
                      <a:cubicBezTo>
                        <a:pt x="350" y="1"/>
                        <a:pt x="0" y="383"/>
                        <a:pt x="0" y="829"/>
                      </a:cubicBezTo>
                      <a:cubicBezTo>
                        <a:pt x="0" y="1306"/>
                        <a:pt x="350" y="1688"/>
                        <a:pt x="828" y="1688"/>
                      </a:cubicBezTo>
                      <a:cubicBezTo>
                        <a:pt x="1273" y="1688"/>
                        <a:pt x="1655" y="1306"/>
                        <a:pt x="1655" y="829"/>
                      </a:cubicBezTo>
                      <a:cubicBezTo>
                        <a:pt x="1655" y="383"/>
                        <a:pt x="1273" y="1"/>
                        <a:pt x="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rot="-10103830">
                  <a:off x="2873828" y="4769595"/>
                  <a:ext cx="53588" cy="53619"/>
                </a:xfrm>
                <a:custGeom>
                  <a:avLst/>
                  <a:gdLst/>
                  <a:ahLst/>
                  <a:cxnLst/>
                  <a:rect l="l" t="t" r="r" b="b"/>
                  <a:pathLst>
                    <a:path w="1688" h="1689" extrusionOk="0">
                      <a:moveTo>
                        <a:pt x="860" y="1"/>
                      </a:moveTo>
                      <a:cubicBezTo>
                        <a:pt x="383" y="1"/>
                        <a:pt x="1" y="383"/>
                        <a:pt x="1" y="829"/>
                      </a:cubicBezTo>
                      <a:cubicBezTo>
                        <a:pt x="1" y="1306"/>
                        <a:pt x="383" y="1688"/>
                        <a:pt x="860" y="1688"/>
                      </a:cubicBezTo>
                      <a:cubicBezTo>
                        <a:pt x="1306" y="1688"/>
                        <a:pt x="1688" y="1306"/>
                        <a:pt x="1688" y="829"/>
                      </a:cubicBezTo>
                      <a:cubicBezTo>
                        <a:pt x="1688" y="383"/>
                        <a:pt x="1306" y="1"/>
                        <a:pt x="86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rot="-10103830">
                  <a:off x="1929998" y="4402398"/>
                  <a:ext cx="52572" cy="52603"/>
                </a:xfrm>
                <a:custGeom>
                  <a:avLst/>
                  <a:gdLst/>
                  <a:ahLst/>
                  <a:cxnLst/>
                  <a:rect l="l" t="t" r="r" b="b"/>
                  <a:pathLst>
                    <a:path w="1656" h="1657" extrusionOk="0">
                      <a:moveTo>
                        <a:pt x="828" y="1"/>
                      </a:moveTo>
                      <a:cubicBezTo>
                        <a:pt x="351" y="1"/>
                        <a:pt x="0" y="351"/>
                        <a:pt x="0" y="829"/>
                      </a:cubicBezTo>
                      <a:cubicBezTo>
                        <a:pt x="0" y="1274"/>
                        <a:pt x="351" y="1656"/>
                        <a:pt x="828" y="1656"/>
                      </a:cubicBezTo>
                      <a:cubicBezTo>
                        <a:pt x="1274" y="1656"/>
                        <a:pt x="1656" y="1274"/>
                        <a:pt x="1656" y="829"/>
                      </a:cubicBezTo>
                      <a:cubicBezTo>
                        <a:pt x="1656" y="351"/>
                        <a:pt x="1274" y="1"/>
                        <a:pt x="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rot="-10103830">
                  <a:off x="2218565" y="4423475"/>
                  <a:ext cx="52572" cy="53588"/>
                </a:xfrm>
                <a:custGeom>
                  <a:avLst/>
                  <a:gdLst/>
                  <a:ahLst/>
                  <a:cxnLst/>
                  <a:rect l="l" t="t" r="r" b="b"/>
                  <a:pathLst>
                    <a:path w="1656" h="1688" extrusionOk="0">
                      <a:moveTo>
                        <a:pt x="828" y="0"/>
                      </a:moveTo>
                      <a:cubicBezTo>
                        <a:pt x="382" y="0"/>
                        <a:pt x="0" y="382"/>
                        <a:pt x="0" y="860"/>
                      </a:cubicBezTo>
                      <a:cubicBezTo>
                        <a:pt x="0" y="1305"/>
                        <a:pt x="382" y="1687"/>
                        <a:pt x="828" y="1687"/>
                      </a:cubicBezTo>
                      <a:cubicBezTo>
                        <a:pt x="1306" y="1687"/>
                        <a:pt x="1656" y="1305"/>
                        <a:pt x="1656" y="860"/>
                      </a:cubicBezTo>
                      <a:cubicBezTo>
                        <a:pt x="1656" y="382"/>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rot="-10103830">
                  <a:off x="2288855" y="4061463"/>
                  <a:ext cx="53619" cy="52572"/>
                </a:xfrm>
                <a:custGeom>
                  <a:avLst/>
                  <a:gdLst/>
                  <a:ahLst/>
                  <a:cxnLst/>
                  <a:rect l="l" t="t" r="r" b="b"/>
                  <a:pathLst>
                    <a:path w="1689" h="1656" extrusionOk="0">
                      <a:moveTo>
                        <a:pt x="828" y="0"/>
                      </a:moveTo>
                      <a:cubicBezTo>
                        <a:pt x="383" y="0"/>
                        <a:pt x="1" y="351"/>
                        <a:pt x="1" y="828"/>
                      </a:cubicBezTo>
                      <a:cubicBezTo>
                        <a:pt x="1" y="1274"/>
                        <a:pt x="383" y="1656"/>
                        <a:pt x="828" y="1656"/>
                      </a:cubicBezTo>
                      <a:cubicBezTo>
                        <a:pt x="1306" y="1656"/>
                        <a:pt x="1688" y="1274"/>
                        <a:pt x="1688" y="828"/>
                      </a:cubicBezTo>
                      <a:cubicBezTo>
                        <a:pt x="1688" y="351"/>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rot="-10103830">
                  <a:off x="2482713" y="5287565"/>
                  <a:ext cx="52603" cy="53619"/>
                </a:xfrm>
                <a:custGeom>
                  <a:avLst/>
                  <a:gdLst/>
                  <a:ahLst/>
                  <a:cxnLst/>
                  <a:rect l="l" t="t" r="r" b="b"/>
                  <a:pathLst>
                    <a:path w="1657" h="1689" extrusionOk="0">
                      <a:moveTo>
                        <a:pt x="829" y="1"/>
                      </a:moveTo>
                      <a:cubicBezTo>
                        <a:pt x="383" y="1"/>
                        <a:pt x="1" y="383"/>
                        <a:pt x="1" y="860"/>
                      </a:cubicBezTo>
                      <a:cubicBezTo>
                        <a:pt x="1" y="1306"/>
                        <a:pt x="383" y="1688"/>
                        <a:pt x="829" y="1688"/>
                      </a:cubicBezTo>
                      <a:cubicBezTo>
                        <a:pt x="1306" y="1688"/>
                        <a:pt x="1656" y="1306"/>
                        <a:pt x="1656" y="860"/>
                      </a:cubicBezTo>
                      <a:cubicBezTo>
                        <a:pt x="1656" y="383"/>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rot="-10103830">
                  <a:off x="1599905" y="4804155"/>
                  <a:ext cx="53619" cy="52572"/>
                </a:xfrm>
                <a:custGeom>
                  <a:avLst/>
                  <a:gdLst/>
                  <a:ahLst/>
                  <a:cxnLst/>
                  <a:rect l="l" t="t" r="r" b="b"/>
                  <a:pathLst>
                    <a:path w="1689" h="1656" extrusionOk="0">
                      <a:moveTo>
                        <a:pt x="860" y="0"/>
                      </a:moveTo>
                      <a:cubicBezTo>
                        <a:pt x="383" y="0"/>
                        <a:pt x="1" y="382"/>
                        <a:pt x="1" y="828"/>
                      </a:cubicBezTo>
                      <a:cubicBezTo>
                        <a:pt x="1" y="1305"/>
                        <a:pt x="383" y="1656"/>
                        <a:pt x="860" y="1656"/>
                      </a:cubicBezTo>
                      <a:cubicBezTo>
                        <a:pt x="1306" y="1656"/>
                        <a:pt x="1688" y="1305"/>
                        <a:pt x="1688" y="828"/>
                      </a:cubicBezTo>
                      <a:cubicBezTo>
                        <a:pt x="1688" y="382"/>
                        <a:pt x="1306"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rot="-10103830">
                  <a:off x="1441452" y="5856846"/>
                  <a:ext cx="52572" cy="53588"/>
                </a:xfrm>
                <a:custGeom>
                  <a:avLst/>
                  <a:gdLst/>
                  <a:ahLst/>
                  <a:cxnLst/>
                  <a:rect l="l" t="t" r="r" b="b"/>
                  <a:pathLst>
                    <a:path w="1656" h="1688" extrusionOk="0">
                      <a:moveTo>
                        <a:pt x="828" y="0"/>
                      </a:moveTo>
                      <a:cubicBezTo>
                        <a:pt x="382" y="0"/>
                        <a:pt x="0" y="382"/>
                        <a:pt x="0" y="860"/>
                      </a:cubicBezTo>
                      <a:cubicBezTo>
                        <a:pt x="0" y="1305"/>
                        <a:pt x="382" y="1687"/>
                        <a:pt x="828" y="1687"/>
                      </a:cubicBezTo>
                      <a:cubicBezTo>
                        <a:pt x="1305" y="1687"/>
                        <a:pt x="1655" y="1305"/>
                        <a:pt x="1655" y="860"/>
                      </a:cubicBezTo>
                      <a:cubicBezTo>
                        <a:pt x="1655" y="382"/>
                        <a:pt x="1305"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rot="-10103830">
                  <a:off x="2034413" y="5207115"/>
                  <a:ext cx="36413" cy="37429"/>
                </a:xfrm>
                <a:custGeom>
                  <a:avLst/>
                  <a:gdLst/>
                  <a:ahLst/>
                  <a:cxnLst/>
                  <a:rect l="l" t="t" r="r" b="b"/>
                  <a:pathLst>
                    <a:path w="1147" h="1179" extrusionOk="0">
                      <a:moveTo>
                        <a:pt x="574" y="0"/>
                      </a:moveTo>
                      <a:cubicBezTo>
                        <a:pt x="255" y="0"/>
                        <a:pt x="1" y="287"/>
                        <a:pt x="1" y="605"/>
                      </a:cubicBezTo>
                      <a:cubicBezTo>
                        <a:pt x="1" y="923"/>
                        <a:pt x="255" y="1178"/>
                        <a:pt x="574" y="1178"/>
                      </a:cubicBezTo>
                      <a:cubicBezTo>
                        <a:pt x="892" y="1178"/>
                        <a:pt x="1147" y="923"/>
                        <a:pt x="1147" y="605"/>
                      </a:cubicBezTo>
                      <a:cubicBezTo>
                        <a:pt x="1147" y="287"/>
                        <a:pt x="892" y="0"/>
                        <a:pt x="57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rot="-10103830">
                  <a:off x="2142667" y="4630030"/>
                  <a:ext cx="37429" cy="36413"/>
                </a:xfrm>
                <a:custGeom>
                  <a:avLst/>
                  <a:gdLst/>
                  <a:ahLst/>
                  <a:cxnLst/>
                  <a:rect l="l" t="t" r="r" b="b"/>
                  <a:pathLst>
                    <a:path w="1179" h="1147" extrusionOk="0">
                      <a:moveTo>
                        <a:pt x="605" y="0"/>
                      </a:moveTo>
                      <a:cubicBezTo>
                        <a:pt x="287" y="0"/>
                        <a:pt x="0" y="255"/>
                        <a:pt x="0" y="573"/>
                      </a:cubicBezTo>
                      <a:cubicBezTo>
                        <a:pt x="0" y="891"/>
                        <a:pt x="287" y="1146"/>
                        <a:pt x="605" y="1146"/>
                      </a:cubicBezTo>
                      <a:cubicBezTo>
                        <a:pt x="923" y="1146"/>
                        <a:pt x="1178" y="891"/>
                        <a:pt x="1178" y="573"/>
                      </a:cubicBezTo>
                      <a:cubicBezTo>
                        <a:pt x="1178" y="255"/>
                        <a:pt x="923" y="0"/>
                        <a:pt x="605"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rot="-10103830">
                  <a:off x="2661525" y="4192794"/>
                  <a:ext cx="36413" cy="37397"/>
                </a:xfrm>
                <a:custGeom>
                  <a:avLst/>
                  <a:gdLst/>
                  <a:ahLst/>
                  <a:cxnLst/>
                  <a:rect l="l" t="t" r="r" b="b"/>
                  <a:pathLst>
                    <a:path w="1147" h="1178" extrusionOk="0">
                      <a:moveTo>
                        <a:pt x="574" y="0"/>
                      </a:moveTo>
                      <a:cubicBezTo>
                        <a:pt x="255" y="0"/>
                        <a:pt x="1" y="255"/>
                        <a:pt x="1" y="573"/>
                      </a:cubicBezTo>
                      <a:cubicBezTo>
                        <a:pt x="1" y="923"/>
                        <a:pt x="255" y="1178"/>
                        <a:pt x="574" y="1178"/>
                      </a:cubicBezTo>
                      <a:cubicBezTo>
                        <a:pt x="892" y="1178"/>
                        <a:pt x="1147" y="923"/>
                        <a:pt x="1147" y="573"/>
                      </a:cubicBezTo>
                      <a:cubicBezTo>
                        <a:pt x="1147" y="255"/>
                        <a:pt x="892" y="0"/>
                        <a:pt x="57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rot="-10103830">
                  <a:off x="2578185" y="4829864"/>
                  <a:ext cx="37429" cy="37429"/>
                </a:xfrm>
                <a:custGeom>
                  <a:avLst/>
                  <a:gdLst/>
                  <a:ahLst/>
                  <a:cxnLst/>
                  <a:rect l="l" t="t" r="r" b="b"/>
                  <a:pathLst>
                    <a:path w="1179" h="1179" extrusionOk="0">
                      <a:moveTo>
                        <a:pt x="573" y="1"/>
                      </a:moveTo>
                      <a:cubicBezTo>
                        <a:pt x="255" y="1"/>
                        <a:pt x="0" y="256"/>
                        <a:pt x="0" y="574"/>
                      </a:cubicBezTo>
                      <a:cubicBezTo>
                        <a:pt x="0" y="924"/>
                        <a:pt x="255" y="1179"/>
                        <a:pt x="573" y="1179"/>
                      </a:cubicBezTo>
                      <a:cubicBezTo>
                        <a:pt x="924" y="1179"/>
                        <a:pt x="1178" y="924"/>
                        <a:pt x="1178" y="574"/>
                      </a:cubicBezTo>
                      <a:cubicBezTo>
                        <a:pt x="1178" y="256"/>
                        <a:pt x="924" y="1"/>
                        <a:pt x="57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rot="-10103830">
                  <a:off x="1281959" y="4968147"/>
                  <a:ext cx="37429" cy="36413"/>
                </a:xfrm>
                <a:custGeom>
                  <a:avLst/>
                  <a:gdLst/>
                  <a:ahLst/>
                  <a:cxnLst/>
                  <a:rect l="l" t="t" r="r" b="b"/>
                  <a:pathLst>
                    <a:path w="1179" h="1147" extrusionOk="0">
                      <a:moveTo>
                        <a:pt x="605" y="1"/>
                      </a:moveTo>
                      <a:cubicBezTo>
                        <a:pt x="287" y="1"/>
                        <a:pt x="1" y="255"/>
                        <a:pt x="1" y="574"/>
                      </a:cubicBezTo>
                      <a:cubicBezTo>
                        <a:pt x="1" y="892"/>
                        <a:pt x="287" y="1147"/>
                        <a:pt x="605" y="1147"/>
                      </a:cubicBezTo>
                      <a:cubicBezTo>
                        <a:pt x="924" y="1147"/>
                        <a:pt x="1178" y="892"/>
                        <a:pt x="1178" y="574"/>
                      </a:cubicBezTo>
                      <a:cubicBezTo>
                        <a:pt x="1178" y="255"/>
                        <a:pt x="924" y="1"/>
                        <a:pt x="60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rot="-10103830">
                  <a:off x="440477" y="4798254"/>
                  <a:ext cx="53588" cy="52572"/>
                </a:xfrm>
                <a:custGeom>
                  <a:avLst/>
                  <a:gdLst/>
                  <a:ahLst/>
                  <a:cxnLst/>
                  <a:rect l="l" t="t" r="r" b="b"/>
                  <a:pathLst>
                    <a:path w="1688" h="1656" extrusionOk="0">
                      <a:moveTo>
                        <a:pt x="860" y="0"/>
                      </a:moveTo>
                      <a:cubicBezTo>
                        <a:pt x="382" y="0"/>
                        <a:pt x="0" y="382"/>
                        <a:pt x="0" y="828"/>
                      </a:cubicBezTo>
                      <a:cubicBezTo>
                        <a:pt x="0" y="1306"/>
                        <a:pt x="382" y="1656"/>
                        <a:pt x="860" y="1656"/>
                      </a:cubicBezTo>
                      <a:cubicBezTo>
                        <a:pt x="1305" y="1656"/>
                        <a:pt x="1687" y="1306"/>
                        <a:pt x="1687" y="828"/>
                      </a:cubicBezTo>
                      <a:cubicBezTo>
                        <a:pt x="1687" y="382"/>
                        <a:pt x="1305"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rot="-10103830">
                  <a:off x="-157175" y="4211300"/>
                  <a:ext cx="53588" cy="53588"/>
                </a:xfrm>
                <a:custGeom>
                  <a:avLst/>
                  <a:gdLst/>
                  <a:ahLst/>
                  <a:cxnLst/>
                  <a:rect l="l" t="t" r="r" b="b"/>
                  <a:pathLst>
                    <a:path w="1688" h="1688" extrusionOk="0">
                      <a:moveTo>
                        <a:pt x="860" y="0"/>
                      </a:moveTo>
                      <a:cubicBezTo>
                        <a:pt x="382" y="0"/>
                        <a:pt x="0" y="382"/>
                        <a:pt x="0" y="828"/>
                      </a:cubicBezTo>
                      <a:cubicBezTo>
                        <a:pt x="0" y="1305"/>
                        <a:pt x="382" y="1687"/>
                        <a:pt x="860" y="1687"/>
                      </a:cubicBezTo>
                      <a:cubicBezTo>
                        <a:pt x="1305" y="1687"/>
                        <a:pt x="1688" y="1305"/>
                        <a:pt x="1688" y="828"/>
                      </a:cubicBezTo>
                      <a:cubicBezTo>
                        <a:pt x="1688" y="382"/>
                        <a:pt x="1305"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rot="-10103830">
                  <a:off x="-290565" y="3881541"/>
                  <a:ext cx="52603" cy="52572"/>
                </a:xfrm>
                <a:custGeom>
                  <a:avLst/>
                  <a:gdLst/>
                  <a:ahLst/>
                  <a:cxnLst/>
                  <a:rect l="l" t="t" r="r" b="b"/>
                  <a:pathLst>
                    <a:path w="1657" h="1656" extrusionOk="0">
                      <a:moveTo>
                        <a:pt x="829" y="1"/>
                      </a:moveTo>
                      <a:cubicBezTo>
                        <a:pt x="383" y="1"/>
                        <a:pt x="1" y="351"/>
                        <a:pt x="1" y="828"/>
                      </a:cubicBezTo>
                      <a:cubicBezTo>
                        <a:pt x="1" y="1274"/>
                        <a:pt x="383" y="1656"/>
                        <a:pt x="829" y="1656"/>
                      </a:cubicBezTo>
                      <a:cubicBezTo>
                        <a:pt x="1306" y="1656"/>
                        <a:pt x="1656" y="1274"/>
                        <a:pt x="1656" y="828"/>
                      </a:cubicBezTo>
                      <a:cubicBezTo>
                        <a:pt x="1656" y="351"/>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rot="-10103830">
                  <a:off x="536753" y="3816257"/>
                  <a:ext cx="53588" cy="53588"/>
                </a:xfrm>
                <a:custGeom>
                  <a:avLst/>
                  <a:gdLst/>
                  <a:ahLst/>
                  <a:cxnLst/>
                  <a:rect l="l" t="t" r="r" b="b"/>
                  <a:pathLst>
                    <a:path w="1688" h="1688" extrusionOk="0">
                      <a:moveTo>
                        <a:pt x="828" y="0"/>
                      </a:moveTo>
                      <a:cubicBezTo>
                        <a:pt x="382" y="0"/>
                        <a:pt x="0" y="382"/>
                        <a:pt x="0" y="828"/>
                      </a:cubicBezTo>
                      <a:cubicBezTo>
                        <a:pt x="0" y="1305"/>
                        <a:pt x="382" y="1687"/>
                        <a:pt x="828" y="1687"/>
                      </a:cubicBezTo>
                      <a:cubicBezTo>
                        <a:pt x="1306" y="1687"/>
                        <a:pt x="1688" y="1305"/>
                        <a:pt x="1688" y="828"/>
                      </a:cubicBezTo>
                      <a:cubicBezTo>
                        <a:pt x="1688" y="382"/>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rot="-10103830">
                  <a:off x="1366543" y="4337285"/>
                  <a:ext cx="52572" cy="53588"/>
                </a:xfrm>
                <a:custGeom>
                  <a:avLst/>
                  <a:gdLst/>
                  <a:ahLst/>
                  <a:cxnLst/>
                  <a:rect l="l" t="t" r="r" b="b"/>
                  <a:pathLst>
                    <a:path w="1656" h="1688" extrusionOk="0">
                      <a:moveTo>
                        <a:pt x="828" y="0"/>
                      </a:moveTo>
                      <a:cubicBezTo>
                        <a:pt x="350" y="0"/>
                        <a:pt x="0" y="382"/>
                        <a:pt x="0" y="828"/>
                      </a:cubicBezTo>
                      <a:cubicBezTo>
                        <a:pt x="0" y="1305"/>
                        <a:pt x="350" y="1687"/>
                        <a:pt x="828" y="1687"/>
                      </a:cubicBezTo>
                      <a:cubicBezTo>
                        <a:pt x="1273" y="1687"/>
                        <a:pt x="1656" y="1305"/>
                        <a:pt x="1656" y="828"/>
                      </a:cubicBezTo>
                      <a:cubicBezTo>
                        <a:pt x="1656" y="382"/>
                        <a:pt x="1273"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rot="-10103830">
                  <a:off x="1084980" y="4809854"/>
                  <a:ext cx="53588" cy="52572"/>
                </a:xfrm>
                <a:custGeom>
                  <a:avLst/>
                  <a:gdLst/>
                  <a:ahLst/>
                  <a:cxnLst/>
                  <a:rect l="l" t="t" r="r" b="b"/>
                  <a:pathLst>
                    <a:path w="1688" h="1656" extrusionOk="0">
                      <a:moveTo>
                        <a:pt x="828" y="0"/>
                      </a:moveTo>
                      <a:cubicBezTo>
                        <a:pt x="383" y="0"/>
                        <a:pt x="1" y="350"/>
                        <a:pt x="1" y="828"/>
                      </a:cubicBezTo>
                      <a:cubicBezTo>
                        <a:pt x="1" y="1273"/>
                        <a:pt x="383" y="1655"/>
                        <a:pt x="828" y="1655"/>
                      </a:cubicBezTo>
                      <a:cubicBezTo>
                        <a:pt x="1306" y="1655"/>
                        <a:pt x="1688" y="1273"/>
                        <a:pt x="1688" y="828"/>
                      </a:cubicBezTo>
                      <a:cubicBezTo>
                        <a:pt x="1688" y="350"/>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3"/>
                <p:cNvSpPr/>
                <p:nvPr/>
              </p:nvSpPr>
              <p:spPr>
                <a:xfrm rot="-10103830">
                  <a:off x="779641" y="4558363"/>
                  <a:ext cx="53588" cy="52603"/>
                </a:xfrm>
                <a:custGeom>
                  <a:avLst/>
                  <a:gdLst/>
                  <a:ahLst/>
                  <a:cxnLst/>
                  <a:rect l="l" t="t" r="r" b="b"/>
                  <a:pathLst>
                    <a:path w="1688" h="1657" extrusionOk="0">
                      <a:moveTo>
                        <a:pt x="860" y="1"/>
                      </a:moveTo>
                      <a:cubicBezTo>
                        <a:pt x="383" y="1"/>
                        <a:pt x="1" y="383"/>
                        <a:pt x="1" y="828"/>
                      </a:cubicBezTo>
                      <a:cubicBezTo>
                        <a:pt x="1" y="1306"/>
                        <a:pt x="383" y="1656"/>
                        <a:pt x="860" y="1656"/>
                      </a:cubicBezTo>
                      <a:cubicBezTo>
                        <a:pt x="1306" y="1656"/>
                        <a:pt x="1688" y="1306"/>
                        <a:pt x="1688" y="828"/>
                      </a:cubicBezTo>
                      <a:cubicBezTo>
                        <a:pt x="1688" y="383"/>
                        <a:pt x="1306" y="1"/>
                        <a:pt x="86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3"/>
                <p:cNvSpPr/>
                <p:nvPr/>
              </p:nvSpPr>
              <p:spPr>
                <a:xfrm rot="-10103830">
                  <a:off x="729522" y="4164307"/>
                  <a:ext cx="53588" cy="52572"/>
                </a:xfrm>
                <a:custGeom>
                  <a:avLst/>
                  <a:gdLst/>
                  <a:ahLst/>
                  <a:cxnLst/>
                  <a:rect l="l" t="t" r="r" b="b"/>
                  <a:pathLst>
                    <a:path w="1688" h="1656" extrusionOk="0">
                      <a:moveTo>
                        <a:pt x="860" y="0"/>
                      </a:moveTo>
                      <a:cubicBezTo>
                        <a:pt x="383" y="0"/>
                        <a:pt x="1" y="350"/>
                        <a:pt x="1" y="828"/>
                      </a:cubicBezTo>
                      <a:cubicBezTo>
                        <a:pt x="1" y="1274"/>
                        <a:pt x="383" y="1656"/>
                        <a:pt x="860" y="1656"/>
                      </a:cubicBezTo>
                      <a:cubicBezTo>
                        <a:pt x="1306" y="1656"/>
                        <a:pt x="1688" y="1274"/>
                        <a:pt x="1688" y="828"/>
                      </a:cubicBezTo>
                      <a:cubicBezTo>
                        <a:pt x="1688" y="350"/>
                        <a:pt x="1306"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3"/>
                <p:cNvSpPr/>
                <p:nvPr/>
              </p:nvSpPr>
              <p:spPr>
                <a:xfrm rot="-10103830">
                  <a:off x="615891" y="4486468"/>
                  <a:ext cx="52603" cy="52603"/>
                </a:xfrm>
                <a:custGeom>
                  <a:avLst/>
                  <a:gdLst/>
                  <a:ahLst/>
                  <a:cxnLst/>
                  <a:rect l="l" t="t" r="r" b="b"/>
                  <a:pathLst>
                    <a:path w="1657" h="1657" extrusionOk="0">
                      <a:moveTo>
                        <a:pt x="829" y="1"/>
                      </a:moveTo>
                      <a:cubicBezTo>
                        <a:pt x="383" y="1"/>
                        <a:pt x="1" y="351"/>
                        <a:pt x="1" y="828"/>
                      </a:cubicBezTo>
                      <a:cubicBezTo>
                        <a:pt x="1" y="1274"/>
                        <a:pt x="383" y="1656"/>
                        <a:pt x="829" y="1656"/>
                      </a:cubicBezTo>
                      <a:cubicBezTo>
                        <a:pt x="1306" y="1656"/>
                        <a:pt x="1656" y="1274"/>
                        <a:pt x="1656" y="828"/>
                      </a:cubicBezTo>
                      <a:cubicBezTo>
                        <a:pt x="1656" y="351"/>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3"/>
                <p:cNvSpPr/>
                <p:nvPr/>
              </p:nvSpPr>
              <p:spPr>
                <a:xfrm rot="-10103830">
                  <a:off x="641039" y="4901337"/>
                  <a:ext cx="53588" cy="53588"/>
                </a:xfrm>
                <a:custGeom>
                  <a:avLst/>
                  <a:gdLst/>
                  <a:ahLst/>
                  <a:cxnLst/>
                  <a:rect l="l" t="t" r="r" b="b"/>
                  <a:pathLst>
                    <a:path w="1688" h="1688" extrusionOk="0">
                      <a:moveTo>
                        <a:pt x="860" y="0"/>
                      </a:moveTo>
                      <a:cubicBezTo>
                        <a:pt x="383" y="0"/>
                        <a:pt x="1" y="382"/>
                        <a:pt x="1" y="828"/>
                      </a:cubicBezTo>
                      <a:cubicBezTo>
                        <a:pt x="1" y="1306"/>
                        <a:pt x="383" y="1688"/>
                        <a:pt x="860" y="1688"/>
                      </a:cubicBezTo>
                      <a:cubicBezTo>
                        <a:pt x="1306" y="1688"/>
                        <a:pt x="1688" y="1306"/>
                        <a:pt x="1688" y="828"/>
                      </a:cubicBezTo>
                      <a:cubicBezTo>
                        <a:pt x="1688" y="382"/>
                        <a:pt x="1306"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3"/>
                <p:cNvSpPr/>
                <p:nvPr/>
              </p:nvSpPr>
              <p:spPr>
                <a:xfrm rot="-10103830">
                  <a:off x="1609870" y="4539014"/>
                  <a:ext cx="53619" cy="53588"/>
                </a:xfrm>
                <a:custGeom>
                  <a:avLst/>
                  <a:gdLst/>
                  <a:ahLst/>
                  <a:cxnLst/>
                  <a:rect l="l" t="t" r="r" b="b"/>
                  <a:pathLst>
                    <a:path w="1689" h="1688" extrusionOk="0">
                      <a:moveTo>
                        <a:pt x="860" y="1"/>
                      </a:moveTo>
                      <a:cubicBezTo>
                        <a:pt x="383" y="1"/>
                        <a:pt x="1" y="383"/>
                        <a:pt x="1" y="860"/>
                      </a:cubicBezTo>
                      <a:cubicBezTo>
                        <a:pt x="1" y="1306"/>
                        <a:pt x="383" y="1688"/>
                        <a:pt x="860" y="1688"/>
                      </a:cubicBezTo>
                      <a:cubicBezTo>
                        <a:pt x="1306" y="1688"/>
                        <a:pt x="1688" y="1306"/>
                        <a:pt x="1688" y="860"/>
                      </a:cubicBezTo>
                      <a:cubicBezTo>
                        <a:pt x="1688" y="383"/>
                        <a:pt x="1306" y="1"/>
                        <a:pt x="86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3"/>
                <p:cNvSpPr/>
                <p:nvPr/>
              </p:nvSpPr>
              <p:spPr>
                <a:xfrm rot="-10103830">
                  <a:off x="3170975" y="3784393"/>
                  <a:ext cx="52603" cy="53588"/>
                </a:xfrm>
                <a:custGeom>
                  <a:avLst/>
                  <a:gdLst/>
                  <a:ahLst/>
                  <a:cxnLst/>
                  <a:rect l="l" t="t" r="r" b="b"/>
                  <a:pathLst>
                    <a:path w="1657" h="1688" extrusionOk="0">
                      <a:moveTo>
                        <a:pt x="828" y="0"/>
                      </a:moveTo>
                      <a:cubicBezTo>
                        <a:pt x="351" y="0"/>
                        <a:pt x="1" y="382"/>
                        <a:pt x="1" y="828"/>
                      </a:cubicBezTo>
                      <a:cubicBezTo>
                        <a:pt x="1" y="1305"/>
                        <a:pt x="351" y="1688"/>
                        <a:pt x="828" y="1688"/>
                      </a:cubicBezTo>
                      <a:cubicBezTo>
                        <a:pt x="1274" y="1688"/>
                        <a:pt x="1656" y="1305"/>
                        <a:pt x="1656" y="828"/>
                      </a:cubicBezTo>
                      <a:cubicBezTo>
                        <a:pt x="1656" y="382"/>
                        <a:pt x="1274"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33"/>
              <p:cNvSpPr/>
              <p:nvPr/>
            </p:nvSpPr>
            <p:spPr>
              <a:xfrm rot="-9916259">
                <a:off x="184518" y="4885062"/>
                <a:ext cx="60177" cy="60177"/>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9" name="Google Shape;1379;p33"/>
              <p:cNvCxnSpPr>
                <a:endCxn id="1378" idx="6"/>
              </p:cNvCxnSpPr>
              <p:nvPr/>
            </p:nvCxnSpPr>
            <p:spPr>
              <a:xfrm flipH="1">
                <a:off x="185506" y="4822301"/>
                <a:ext cx="285300" cy="85200"/>
              </a:xfrm>
              <a:prstGeom prst="straightConnector1">
                <a:avLst/>
              </a:prstGeom>
              <a:noFill/>
              <a:ln w="9525" cap="flat" cmpd="sng">
                <a:solidFill>
                  <a:schemeClr val="accent2"/>
                </a:solidFill>
                <a:prstDash val="solid"/>
                <a:round/>
                <a:headEnd type="none" w="med" len="med"/>
                <a:tailEnd type="none" w="med" len="med"/>
              </a:ln>
            </p:spPr>
          </p:cxnSp>
          <p:cxnSp>
            <p:nvCxnSpPr>
              <p:cNvPr id="1380" name="Google Shape;1380;p33"/>
              <p:cNvCxnSpPr>
                <a:stCxn id="1378" idx="1"/>
              </p:cNvCxnSpPr>
              <p:nvPr/>
            </p:nvCxnSpPr>
            <p:spPr>
              <a:xfrm rot="10800000">
                <a:off x="-128426" y="4249937"/>
                <a:ext cx="358200" cy="691200"/>
              </a:xfrm>
              <a:prstGeom prst="straightConnector1">
                <a:avLst/>
              </a:prstGeom>
              <a:noFill/>
              <a:ln w="9525" cap="flat" cmpd="sng">
                <a:solidFill>
                  <a:schemeClr val="accent2"/>
                </a:solidFill>
                <a:prstDash val="solid"/>
                <a:round/>
                <a:headEnd type="none" w="med" len="med"/>
                <a:tailEnd type="none" w="med" len="med"/>
              </a:ln>
            </p:spPr>
          </p:cxnSp>
          <p:cxnSp>
            <p:nvCxnSpPr>
              <p:cNvPr id="1381" name="Google Shape;1381;p33"/>
              <p:cNvCxnSpPr>
                <a:stCxn id="1378" idx="7"/>
              </p:cNvCxnSpPr>
              <p:nvPr/>
            </p:nvCxnSpPr>
            <p:spPr>
              <a:xfrm rot="10800000" flipH="1">
                <a:off x="188620" y="4518718"/>
                <a:ext cx="439200" cy="41160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82"/>
        <p:cNvGrpSpPr/>
        <p:nvPr/>
      </p:nvGrpSpPr>
      <p:grpSpPr>
        <a:xfrm>
          <a:off x="0" y="0"/>
          <a:ext cx="0" cy="0"/>
          <a:chOff x="0" y="0"/>
          <a:chExt cx="0" cy="0"/>
        </a:xfrm>
      </p:grpSpPr>
      <p:cxnSp>
        <p:nvCxnSpPr>
          <p:cNvPr id="1383" name="Google Shape;1383;p34"/>
          <p:cNvCxnSpPr/>
          <p:nvPr/>
        </p:nvCxnSpPr>
        <p:spPr>
          <a:xfrm rot="10800000">
            <a:off x="7593125" y="-28575"/>
            <a:ext cx="681300" cy="633900"/>
          </a:xfrm>
          <a:prstGeom prst="straightConnector1">
            <a:avLst/>
          </a:prstGeom>
          <a:noFill/>
          <a:ln w="9525" cap="flat" cmpd="sng">
            <a:solidFill>
              <a:schemeClr val="accent2"/>
            </a:solidFill>
            <a:prstDash val="solid"/>
            <a:round/>
            <a:headEnd type="none" w="med" len="med"/>
            <a:tailEnd type="none" w="med" len="med"/>
          </a:ln>
        </p:spPr>
      </p:cxnSp>
      <p:grpSp>
        <p:nvGrpSpPr>
          <p:cNvPr id="1384" name="Google Shape;1384;p34"/>
          <p:cNvGrpSpPr/>
          <p:nvPr/>
        </p:nvGrpSpPr>
        <p:grpSpPr>
          <a:xfrm rot="-891035">
            <a:off x="8020564" y="76060"/>
            <a:ext cx="927927" cy="503476"/>
            <a:chOff x="3176988" y="6051975"/>
            <a:chExt cx="927925" cy="503475"/>
          </a:xfrm>
        </p:grpSpPr>
        <p:sp>
          <p:nvSpPr>
            <p:cNvPr id="1385" name="Google Shape;1385;p34"/>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4"/>
          <p:cNvGrpSpPr/>
          <p:nvPr/>
        </p:nvGrpSpPr>
        <p:grpSpPr>
          <a:xfrm rot="-2257478">
            <a:off x="8284968" y="432526"/>
            <a:ext cx="1006030" cy="902745"/>
            <a:chOff x="7450975" y="7791850"/>
            <a:chExt cx="683775" cy="613575"/>
          </a:xfrm>
        </p:grpSpPr>
        <p:sp>
          <p:nvSpPr>
            <p:cNvPr id="1390" name="Google Shape;1390;p34"/>
            <p:cNvSpPr/>
            <p:nvPr/>
          </p:nvSpPr>
          <p:spPr>
            <a:xfrm>
              <a:off x="7461350" y="7807000"/>
              <a:ext cx="657450" cy="597625"/>
            </a:xfrm>
            <a:custGeom>
              <a:avLst/>
              <a:gdLst/>
              <a:ahLst/>
              <a:cxnLst/>
              <a:rect l="l" t="t" r="r" b="b"/>
              <a:pathLst>
                <a:path w="26298" h="23905" fill="none" extrusionOk="0">
                  <a:moveTo>
                    <a:pt x="26297" y="0"/>
                  </a:moveTo>
                  <a:lnTo>
                    <a:pt x="22212" y="11841"/>
                  </a:lnTo>
                  <a:lnTo>
                    <a:pt x="18223" y="16947"/>
                  </a:lnTo>
                  <a:lnTo>
                    <a:pt x="14361" y="14777"/>
                  </a:lnTo>
                  <a:cubicBezTo>
                    <a:pt x="14361" y="14777"/>
                    <a:pt x="6255" y="23904"/>
                    <a:pt x="6000" y="23553"/>
                  </a:cubicBezTo>
                  <a:cubicBezTo>
                    <a:pt x="5745" y="23234"/>
                    <a:pt x="0" y="13883"/>
                    <a:pt x="0" y="13883"/>
                  </a:cubicBezTo>
                  <a:lnTo>
                    <a:pt x="5777" y="2873"/>
                  </a:lnTo>
                  <a:lnTo>
                    <a:pt x="14361" y="14777"/>
                  </a:lnTo>
                  <a:lnTo>
                    <a:pt x="0" y="13883"/>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7820375" y="8103000"/>
              <a:ext cx="196300" cy="73425"/>
            </a:xfrm>
            <a:custGeom>
              <a:avLst/>
              <a:gdLst/>
              <a:ahLst/>
              <a:cxnLst/>
              <a:rect l="l" t="t" r="r" b="b"/>
              <a:pathLst>
                <a:path w="7852" h="2937" fill="none" extrusionOk="0">
                  <a:moveTo>
                    <a:pt x="7851" y="1"/>
                  </a:moveTo>
                  <a:lnTo>
                    <a:pt x="0" y="2937"/>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7450975" y="8142100"/>
              <a:ext cx="25550" cy="25550"/>
            </a:xfrm>
            <a:custGeom>
              <a:avLst/>
              <a:gdLst/>
              <a:ahLst/>
              <a:cxnLst/>
              <a:rect l="l" t="t" r="r" b="b"/>
              <a:pathLst>
                <a:path w="1022" h="1022" extrusionOk="0">
                  <a:moveTo>
                    <a:pt x="1021" y="511"/>
                  </a:moveTo>
                  <a:cubicBezTo>
                    <a:pt x="1021" y="798"/>
                    <a:pt x="766" y="1022"/>
                    <a:pt x="511" y="1022"/>
                  </a:cubicBezTo>
                  <a:cubicBezTo>
                    <a:pt x="224" y="1022"/>
                    <a:pt x="0" y="798"/>
                    <a:pt x="0" y="511"/>
                  </a:cubicBezTo>
                  <a:cubicBezTo>
                    <a:pt x="0" y="224"/>
                    <a:pt x="224" y="0"/>
                    <a:pt x="511" y="0"/>
                  </a:cubicBezTo>
                  <a:cubicBezTo>
                    <a:pt x="766" y="0"/>
                    <a:pt x="1021" y="224"/>
                    <a:pt x="1021"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7600175" y="837985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24"/>
                    <a:pt x="224" y="1"/>
                    <a:pt x="511" y="1"/>
                  </a:cubicBezTo>
                  <a:cubicBezTo>
                    <a:pt x="798" y="1"/>
                    <a:pt x="1021" y="224"/>
                    <a:pt x="1021" y="5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7808400" y="8162850"/>
              <a:ext cx="25575" cy="25550"/>
            </a:xfrm>
            <a:custGeom>
              <a:avLst/>
              <a:gdLst/>
              <a:ahLst/>
              <a:cxnLst/>
              <a:rect l="l" t="t" r="r" b="b"/>
              <a:pathLst>
                <a:path w="1023" h="1022" extrusionOk="0">
                  <a:moveTo>
                    <a:pt x="1022" y="511"/>
                  </a:moveTo>
                  <a:cubicBezTo>
                    <a:pt x="1022" y="766"/>
                    <a:pt x="799" y="1022"/>
                    <a:pt x="511" y="1022"/>
                  </a:cubicBezTo>
                  <a:cubicBezTo>
                    <a:pt x="224" y="1022"/>
                    <a:pt x="1" y="766"/>
                    <a:pt x="1" y="511"/>
                  </a:cubicBezTo>
                  <a:cubicBezTo>
                    <a:pt x="1" y="224"/>
                    <a:pt x="224" y="0"/>
                    <a:pt x="511" y="0"/>
                  </a:cubicBezTo>
                  <a:cubicBezTo>
                    <a:pt x="799"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8109200" y="7791850"/>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3"/>
                    <a:pt x="224" y="0"/>
                    <a:pt x="511" y="0"/>
                  </a:cubicBezTo>
                  <a:cubicBezTo>
                    <a:pt x="798" y="0"/>
                    <a:pt x="1022" y="223"/>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4"/>
            <p:cNvSpPr/>
            <p:nvPr/>
          </p:nvSpPr>
          <p:spPr>
            <a:xfrm>
              <a:off x="7904150" y="8217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586600" y="7861250"/>
              <a:ext cx="42325" cy="43100"/>
            </a:xfrm>
            <a:custGeom>
              <a:avLst/>
              <a:gdLst/>
              <a:ahLst/>
              <a:cxnLst/>
              <a:rect l="l" t="t" r="r" b="b"/>
              <a:pathLst>
                <a:path w="1693" h="1724" extrusionOk="0">
                  <a:moveTo>
                    <a:pt x="1692" y="862"/>
                  </a:moveTo>
                  <a:cubicBezTo>
                    <a:pt x="1692" y="1341"/>
                    <a:pt x="1309" y="1724"/>
                    <a:pt x="830" y="1724"/>
                  </a:cubicBezTo>
                  <a:cubicBezTo>
                    <a:pt x="352" y="1724"/>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995100" y="80750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9" name="Google Shape;1399;p34"/>
          <p:cNvCxnSpPr/>
          <p:nvPr/>
        </p:nvCxnSpPr>
        <p:spPr>
          <a:xfrm rot="10800000">
            <a:off x="8009550" y="230450"/>
            <a:ext cx="1043700" cy="459600"/>
          </a:xfrm>
          <a:prstGeom prst="straightConnector1">
            <a:avLst/>
          </a:prstGeom>
          <a:noFill/>
          <a:ln w="9525" cap="flat" cmpd="sng">
            <a:solidFill>
              <a:schemeClr val="accent2"/>
            </a:solidFill>
            <a:prstDash val="solid"/>
            <a:round/>
            <a:headEnd type="none" w="med" len="med"/>
            <a:tailEnd type="none" w="med" len="med"/>
          </a:ln>
        </p:spPr>
      </p:cxnSp>
      <p:sp>
        <p:nvSpPr>
          <p:cNvPr id="1400" name="Google Shape;1400;p34"/>
          <p:cNvSpPr/>
          <p:nvPr/>
        </p:nvSpPr>
        <p:spPr>
          <a:xfrm rot="-2257478">
            <a:off x="7961678" y="190435"/>
            <a:ext cx="62272" cy="63449"/>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1" name="Google Shape;1401;p34"/>
          <p:cNvCxnSpPr/>
          <p:nvPr/>
        </p:nvCxnSpPr>
        <p:spPr>
          <a:xfrm>
            <a:off x="7998600" y="219525"/>
            <a:ext cx="892500" cy="16200"/>
          </a:xfrm>
          <a:prstGeom prst="straightConnector1">
            <a:avLst/>
          </a:prstGeom>
          <a:noFill/>
          <a:ln w="9525" cap="flat" cmpd="sng">
            <a:solidFill>
              <a:schemeClr val="accent2"/>
            </a:solidFill>
            <a:prstDash val="solid"/>
            <a:round/>
            <a:headEnd type="none" w="med" len="med"/>
            <a:tailEnd type="none" w="med" len="med"/>
          </a:ln>
        </p:spPr>
      </p:cxnSp>
      <p:cxnSp>
        <p:nvCxnSpPr>
          <p:cNvPr id="1402" name="Google Shape;1402;p34"/>
          <p:cNvCxnSpPr/>
          <p:nvPr/>
        </p:nvCxnSpPr>
        <p:spPr>
          <a:xfrm flipH="1">
            <a:off x="8847775" y="922625"/>
            <a:ext cx="216300" cy="470700"/>
          </a:xfrm>
          <a:prstGeom prst="straightConnector1">
            <a:avLst/>
          </a:prstGeom>
          <a:noFill/>
          <a:ln w="9525" cap="flat" cmpd="sng">
            <a:solidFill>
              <a:schemeClr val="accent2"/>
            </a:solidFill>
            <a:prstDash val="solid"/>
            <a:round/>
            <a:headEnd type="none" w="med" len="med"/>
            <a:tailEnd type="none" w="med" len="med"/>
          </a:ln>
        </p:spPr>
      </p:cxnSp>
      <p:cxnSp>
        <p:nvCxnSpPr>
          <p:cNvPr id="1403" name="Google Shape;1403;p34"/>
          <p:cNvCxnSpPr/>
          <p:nvPr/>
        </p:nvCxnSpPr>
        <p:spPr>
          <a:xfrm>
            <a:off x="8842325" y="1382350"/>
            <a:ext cx="443400" cy="540900"/>
          </a:xfrm>
          <a:prstGeom prst="straightConnector1">
            <a:avLst/>
          </a:prstGeom>
          <a:noFill/>
          <a:ln w="9525" cap="flat" cmpd="sng">
            <a:solidFill>
              <a:schemeClr val="accent2"/>
            </a:solidFill>
            <a:prstDash val="solid"/>
            <a:round/>
            <a:headEnd type="none" w="med" len="med"/>
            <a:tailEnd type="none" w="med" len="med"/>
          </a:ln>
        </p:spPr>
      </p:cxnSp>
      <p:cxnSp>
        <p:nvCxnSpPr>
          <p:cNvPr id="1404" name="Google Shape;1404;p34"/>
          <p:cNvCxnSpPr/>
          <p:nvPr/>
        </p:nvCxnSpPr>
        <p:spPr>
          <a:xfrm flipH="1">
            <a:off x="8366250" y="673825"/>
            <a:ext cx="676200" cy="108300"/>
          </a:xfrm>
          <a:prstGeom prst="straightConnector1">
            <a:avLst/>
          </a:prstGeom>
          <a:noFill/>
          <a:ln w="9525" cap="flat" cmpd="sng">
            <a:solidFill>
              <a:schemeClr val="accent2"/>
            </a:solidFill>
            <a:prstDash val="solid"/>
            <a:round/>
            <a:headEnd type="none" w="med" len="med"/>
            <a:tailEnd type="none" w="med" len="med"/>
          </a:ln>
        </p:spPr>
      </p:cxnSp>
      <p:grpSp>
        <p:nvGrpSpPr>
          <p:cNvPr id="1405" name="Google Shape;1405;p34"/>
          <p:cNvGrpSpPr/>
          <p:nvPr/>
        </p:nvGrpSpPr>
        <p:grpSpPr>
          <a:xfrm rot="-8100000">
            <a:off x="-295009" y="4309087"/>
            <a:ext cx="1119216" cy="720951"/>
            <a:chOff x="7714450" y="2073044"/>
            <a:chExt cx="1119226" cy="720958"/>
          </a:xfrm>
        </p:grpSpPr>
        <p:sp>
          <p:nvSpPr>
            <p:cNvPr id="1406" name="Google Shape;1406;p34"/>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8" name="Google Shape;1408;p34"/>
            <p:cNvGrpSpPr/>
            <p:nvPr/>
          </p:nvGrpSpPr>
          <p:grpSpPr>
            <a:xfrm>
              <a:off x="7714450" y="2073044"/>
              <a:ext cx="1119226" cy="720958"/>
              <a:chOff x="7714450" y="2073044"/>
              <a:chExt cx="1119226" cy="720958"/>
            </a:xfrm>
          </p:grpSpPr>
          <p:sp>
            <p:nvSpPr>
              <p:cNvPr id="1409" name="Google Shape;1409;p34"/>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4"/>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6" name="Google Shape;1416;p34"/>
          <p:cNvSpPr/>
          <p:nvPr/>
        </p:nvSpPr>
        <p:spPr>
          <a:xfrm>
            <a:off x="-2676025" y="78212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a:off x="6989263" y="28990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21"/>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422"/>
        <p:cNvGrpSpPr/>
        <p:nvPr/>
      </p:nvGrpSpPr>
      <p:grpSpPr>
        <a:xfrm>
          <a:off x="0" y="0"/>
          <a:ext cx="0" cy="0"/>
          <a:chOff x="0" y="0"/>
          <a:chExt cx="0" cy="0"/>
        </a:xfrm>
      </p:grpSpPr>
      <p:sp>
        <p:nvSpPr>
          <p:cNvPr id="1423" name="Google Shape;1423;p37"/>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 name="Google Shape;105;p5"/>
          <p:cNvSpPr txBox="1">
            <a:spLocks noGrp="1"/>
          </p:cNvSpPr>
          <p:nvPr>
            <p:ph type="subTitle" idx="1"/>
          </p:nvPr>
        </p:nvSpPr>
        <p:spPr>
          <a:xfrm>
            <a:off x="713225" y="4156225"/>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 name="Google Shape;106;p5"/>
          <p:cNvSpPr txBox="1">
            <a:spLocks noGrp="1"/>
          </p:cNvSpPr>
          <p:nvPr>
            <p:ph type="subTitle" idx="2"/>
          </p:nvPr>
        </p:nvSpPr>
        <p:spPr>
          <a:xfrm>
            <a:off x="713225" y="3799875"/>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 name="Google Shape;107;p5"/>
          <p:cNvSpPr txBox="1">
            <a:spLocks noGrp="1"/>
          </p:cNvSpPr>
          <p:nvPr>
            <p:ph type="subTitle" idx="3"/>
          </p:nvPr>
        </p:nvSpPr>
        <p:spPr>
          <a:xfrm>
            <a:off x="4618600" y="4156225"/>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5"/>
          <p:cNvSpPr txBox="1">
            <a:spLocks noGrp="1"/>
          </p:cNvSpPr>
          <p:nvPr>
            <p:ph type="subTitle" idx="4"/>
          </p:nvPr>
        </p:nvSpPr>
        <p:spPr>
          <a:xfrm>
            <a:off x="4618600" y="3799875"/>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9" name="Google Shape;109;p5"/>
          <p:cNvSpPr/>
          <p:nvPr/>
        </p:nvSpPr>
        <p:spPr>
          <a:xfrm>
            <a:off x="2298513" y="-28759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5"/>
          <p:cNvGrpSpPr/>
          <p:nvPr/>
        </p:nvGrpSpPr>
        <p:grpSpPr>
          <a:xfrm rot="-4217199">
            <a:off x="6550344" y="-1312675"/>
            <a:ext cx="3476370" cy="3488713"/>
            <a:chOff x="9369050" y="1359075"/>
            <a:chExt cx="4295350" cy="4310600"/>
          </a:xfrm>
        </p:grpSpPr>
        <p:sp>
          <p:nvSpPr>
            <p:cNvPr id="111" name="Google Shape;111;p5"/>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5"/>
          <p:cNvSpPr/>
          <p:nvPr/>
        </p:nvSpPr>
        <p:spPr>
          <a:xfrm>
            <a:off x="6936825" y="3214288"/>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rot="-4217199">
            <a:off x="7284935" y="-465119"/>
            <a:ext cx="34478" cy="33850"/>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rot="-4217199">
            <a:off x="8510187" y="-758196"/>
            <a:ext cx="33830" cy="33850"/>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rot="-4217199">
            <a:off x="7922022" y="121403"/>
            <a:ext cx="34478" cy="34498"/>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rot="-4217199">
            <a:off x="9333695" y="-215327"/>
            <a:ext cx="34498" cy="33850"/>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rot="-4217199">
            <a:off x="8971778" y="2511461"/>
            <a:ext cx="34478" cy="34498"/>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rot="-4217199">
            <a:off x="8971171" y="986340"/>
            <a:ext cx="33830" cy="3383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4217199">
            <a:off x="9512528" y="2045428"/>
            <a:ext cx="34478" cy="34498"/>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rot="-4217199">
            <a:off x="8438493" y="38725"/>
            <a:ext cx="34478" cy="33850"/>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rot="-4217199">
            <a:off x="8137856" y="1115538"/>
            <a:ext cx="34498" cy="34498"/>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rot="-4217199">
            <a:off x="8800053" y="-828059"/>
            <a:ext cx="33850" cy="34478"/>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rot="-4217199">
            <a:off x="9961641" y="629405"/>
            <a:ext cx="34498" cy="33850"/>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rot="-4217199">
            <a:off x="9944241" y="915775"/>
            <a:ext cx="34498" cy="34498"/>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4217199">
            <a:off x="9311755" y="984168"/>
            <a:ext cx="34498" cy="34478"/>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4217199">
            <a:off x="6831791" y="-620887"/>
            <a:ext cx="34498" cy="34478"/>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4217199">
            <a:off x="7125191" y="-1502030"/>
            <a:ext cx="34478" cy="33850"/>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4217199">
            <a:off x="7681052" y="692460"/>
            <a:ext cx="55965" cy="55965"/>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4217199">
            <a:off x="8008152" y="-80653"/>
            <a:ext cx="55298" cy="5594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4217199">
            <a:off x="6901739" y="-992723"/>
            <a:ext cx="55965" cy="55965"/>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4217199">
            <a:off x="9051297" y="-681619"/>
            <a:ext cx="55945" cy="55298"/>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rot="-4217199">
            <a:off x="9360054" y="1578356"/>
            <a:ext cx="55945" cy="55298"/>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rot="-4217199">
            <a:off x="9593942" y="652455"/>
            <a:ext cx="55965" cy="5594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4217199">
            <a:off x="8444201" y="859377"/>
            <a:ext cx="55298" cy="55298"/>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rot="-4217199">
            <a:off x="7873731" y="-1579670"/>
            <a:ext cx="55298" cy="55965"/>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rot="-4217199">
            <a:off x="7769880" y="-725086"/>
            <a:ext cx="72860" cy="72860"/>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rot="-4217199">
            <a:off x="9632367" y="-217866"/>
            <a:ext cx="73508" cy="73508"/>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rot="-4217199">
            <a:off x="9259332" y="140932"/>
            <a:ext cx="72860" cy="72860"/>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rot="-4217199">
            <a:off x="8808529" y="1535031"/>
            <a:ext cx="73508" cy="72860"/>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rot="-4217199">
            <a:off x="9809641" y="1089562"/>
            <a:ext cx="73508" cy="72860"/>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rot="-4217199">
            <a:off x="9977262" y="275330"/>
            <a:ext cx="73508" cy="73508"/>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rot="-4217199">
            <a:off x="8677853" y="255913"/>
            <a:ext cx="72880" cy="72860"/>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rot="-4217199">
            <a:off x="7232054" y="84346"/>
            <a:ext cx="72860" cy="73528"/>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 name="Google Shape;154;p5"/>
          <p:cNvCxnSpPr/>
          <p:nvPr/>
        </p:nvCxnSpPr>
        <p:spPr>
          <a:xfrm flipH="1">
            <a:off x="8471400" y="185825"/>
            <a:ext cx="841500" cy="697200"/>
          </a:xfrm>
          <a:prstGeom prst="straightConnector1">
            <a:avLst/>
          </a:prstGeom>
          <a:noFill/>
          <a:ln w="9525" cap="flat" cmpd="sng">
            <a:solidFill>
              <a:schemeClr val="accent2"/>
            </a:solidFill>
            <a:prstDash val="solid"/>
            <a:round/>
            <a:headEnd type="none" w="med" len="med"/>
            <a:tailEnd type="none" w="med" len="med"/>
          </a:ln>
        </p:spPr>
      </p:cxnSp>
      <p:cxnSp>
        <p:nvCxnSpPr>
          <p:cNvPr id="155" name="Google Shape;155;p5"/>
          <p:cNvCxnSpPr/>
          <p:nvPr/>
        </p:nvCxnSpPr>
        <p:spPr>
          <a:xfrm>
            <a:off x="9302075" y="169975"/>
            <a:ext cx="324900" cy="51840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8" name="Google Shape;158;p6"/>
          <p:cNvCxnSpPr/>
          <p:nvPr/>
        </p:nvCxnSpPr>
        <p:spPr>
          <a:xfrm rot="10800000">
            <a:off x="7593125" y="-28575"/>
            <a:ext cx="681300" cy="633900"/>
          </a:xfrm>
          <a:prstGeom prst="straightConnector1">
            <a:avLst/>
          </a:prstGeom>
          <a:noFill/>
          <a:ln w="9525" cap="flat" cmpd="sng">
            <a:solidFill>
              <a:schemeClr val="accent2"/>
            </a:solidFill>
            <a:prstDash val="solid"/>
            <a:round/>
            <a:headEnd type="none" w="med" len="med"/>
            <a:tailEnd type="none" w="med" len="med"/>
          </a:ln>
        </p:spPr>
      </p:cxnSp>
      <p:grpSp>
        <p:nvGrpSpPr>
          <p:cNvPr id="159" name="Google Shape;159;p6"/>
          <p:cNvGrpSpPr/>
          <p:nvPr/>
        </p:nvGrpSpPr>
        <p:grpSpPr>
          <a:xfrm rot="-891035">
            <a:off x="8020564" y="76060"/>
            <a:ext cx="927927" cy="503476"/>
            <a:chOff x="3176988" y="6051975"/>
            <a:chExt cx="927925" cy="503475"/>
          </a:xfrm>
        </p:grpSpPr>
        <p:sp>
          <p:nvSpPr>
            <p:cNvPr id="160" name="Google Shape;160;p6"/>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6"/>
          <p:cNvGrpSpPr/>
          <p:nvPr/>
        </p:nvGrpSpPr>
        <p:grpSpPr>
          <a:xfrm rot="-2257478">
            <a:off x="8284968" y="432526"/>
            <a:ext cx="1006030" cy="902745"/>
            <a:chOff x="7450975" y="7791850"/>
            <a:chExt cx="683775" cy="613575"/>
          </a:xfrm>
        </p:grpSpPr>
        <p:sp>
          <p:nvSpPr>
            <p:cNvPr id="165" name="Google Shape;165;p6"/>
            <p:cNvSpPr/>
            <p:nvPr/>
          </p:nvSpPr>
          <p:spPr>
            <a:xfrm>
              <a:off x="7461350" y="7807000"/>
              <a:ext cx="657450" cy="597625"/>
            </a:xfrm>
            <a:custGeom>
              <a:avLst/>
              <a:gdLst/>
              <a:ahLst/>
              <a:cxnLst/>
              <a:rect l="l" t="t" r="r" b="b"/>
              <a:pathLst>
                <a:path w="26298" h="23905" fill="none" extrusionOk="0">
                  <a:moveTo>
                    <a:pt x="26297" y="0"/>
                  </a:moveTo>
                  <a:lnTo>
                    <a:pt x="22212" y="11841"/>
                  </a:lnTo>
                  <a:lnTo>
                    <a:pt x="18223" y="16947"/>
                  </a:lnTo>
                  <a:lnTo>
                    <a:pt x="14361" y="14777"/>
                  </a:lnTo>
                  <a:cubicBezTo>
                    <a:pt x="14361" y="14777"/>
                    <a:pt x="6255" y="23904"/>
                    <a:pt x="6000" y="23553"/>
                  </a:cubicBezTo>
                  <a:cubicBezTo>
                    <a:pt x="5745" y="23234"/>
                    <a:pt x="0" y="13883"/>
                    <a:pt x="0" y="13883"/>
                  </a:cubicBezTo>
                  <a:lnTo>
                    <a:pt x="5777" y="2873"/>
                  </a:lnTo>
                  <a:lnTo>
                    <a:pt x="14361" y="14777"/>
                  </a:lnTo>
                  <a:lnTo>
                    <a:pt x="0" y="13883"/>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7820375" y="8103000"/>
              <a:ext cx="196300" cy="73425"/>
            </a:xfrm>
            <a:custGeom>
              <a:avLst/>
              <a:gdLst/>
              <a:ahLst/>
              <a:cxnLst/>
              <a:rect l="l" t="t" r="r" b="b"/>
              <a:pathLst>
                <a:path w="7852" h="2937" fill="none" extrusionOk="0">
                  <a:moveTo>
                    <a:pt x="7851" y="1"/>
                  </a:moveTo>
                  <a:lnTo>
                    <a:pt x="0" y="2937"/>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7450975" y="8142100"/>
              <a:ext cx="25550" cy="25550"/>
            </a:xfrm>
            <a:custGeom>
              <a:avLst/>
              <a:gdLst/>
              <a:ahLst/>
              <a:cxnLst/>
              <a:rect l="l" t="t" r="r" b="b"/>
              <a:pathLst>
                <a:path w="1022" h="1022" extrusionOk="0">
                  <a:moveTo>
                    <a:pt x="1021" y="511"/>
                  </a:moveTo>
                  <a:cubicBezTo>
                    <a:pt x="1021" y="798"/>
                    <a:pt x="766" y="1022"/>
                    <a:pt x="511" y="1022"/>
                  </a:cubicBezTo>
                  <a:cubicBezTo>
                    <a:pt x="224" y="1022"/>
                    <a:pt x="0" y="798"/>
                    <a:pt x="0" y="511"/>
                  </a:cubicBezTo>
                  <a:cubicBezTo>
                    <a:pt x="0" y="224"/>
                    <a:pt x="224" y="0"/>
                    <a:pt x="511" y="0"/>
                  </a:cubicBezTo>
                  <a:cubicBezTo>
                    <a:pt x="766" y="0"/>
                    <a:pt x="1021" y="224"/>
                    <a:pt x="1021"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7600175" y="837985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24"/>
                    <a:pt x="224" y="1"/>
                    <a:pt x="511" y="1"/>
                  </a:cubicBezTo>
                  <a:cubicBezTo>
                    <a:pt x="798" y="1"/>
                    <a:pt x="1021" y="224"/>
                    <a:pt x="1021" y="5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7808400" y="8162850"/>
              <a:ext cx="25575" cy="25550"/>
            </a:xfrm>
            <a:custGeom>
              <a:avLst/>
              <a:gdLst/>
              <a:ahLst/>
              <a:cxnLst/>
              <a:rect l="l" t="t" r="r" b="b"/>
              <a:pathLst>
                <a:path w="1023" h="1022" extrusionOk="0">
                  <a:moveTo>
                    <a:pt x="1022" y="511"/>
                  </a:moveTo>
                  <a:cubicBezTo>
                    <a:pt x="1022" y="766"/>
                    <a:pt x="799" y="1022"/>
                    <a:pt x="511" y="1022"/>
                  </a:cubicBezTo>
                  <a:cubicBezTo>
                    <a:pt x="224" y="1022"/>
                    <a:pt x="1" y="766"/>
                    <a:pt x="1" y="511"/>
                  </a:cubicBezTo>
                  <a:cubicBezTo>
                    <a:pt x="1" y="224"/>
                    <a:pt x="224" y="0"/>
                    <a:pt x="511" y="0"/>
                  </a:cubicBezTo>
                  <a:cubicBezTo>
                    <a:pt x="799"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8109200" y="7791850"/>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3"/>
                    <a:pt x="224" y="0"/>
                    <a:pt x="511" y="0"/>
                  </a:cubicBezTo>
                  <a:cubicBezTo>
                    <a:pt x="798" y="0"/>
                    <a:pt x="1022" y="223"/>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7904150" y="8217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7586600" y="7861250"/>
              <a:ext cx="42325" cy="43100"/>
            </a:xfrm>
            <a:custGeom>
              <a:avLst/>
              <a:gdLst/>
              <a:ahLst/>
              <a:cxnLst/>
              <a:rect l="l" t="t" r="r" b="b"/>
              <a:pathLst>
                <a:path w="1693" h="1724" extrusionOk="0">
                  <a:moveTo>
                    <a:pt x="1692" y="862"/>
                  </a:moveTo>
                  <a:cubicBezTo>
                    <a:pt x="1692" y="1341"/>
                    <a:pt x="1309" y="1724"/>
                    <a:pt x="830" y="1724"/>
                  </a:cubicBezTo>
                  <a:cubicBezTo>
                    <a:pt x="352" y="1724"/>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7995100" y="80750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 name="Google Shape;174;p6"/>
          <p:cNvCxnSpPr/>
          <p:nvPr/>
        </p:nvCxnSpPr>
        <p:spPr>
          <a:xfrm rot="10800000">
            <a:off x="8009550" y="230450"/>
            <a:ext cx="1043700" cy="459600"/>
          </a:xfrm>
          <a:prstGeom prst="straightConnector1">
            <a:avLst/>
          </a:prstGeom>
          <a:noFill/>
          <a:ln w="9525" cap="flat" cmpd="sng">
            <a:solidFill>
              <a:schemeClr val="accent2"/>
            </a:solidFill>
            <a:prstDash val="solid"/>
            <a:round/>
            <a:headEnd type="none" w="med" len="med"/>
            <a:tailEnd type="none" w="med" len="med"/>
          </a:ln>
        </p:spPr>
      </p:cxnSp>
      <p:sp>
        <p:nvSpPr>
          <p:cNvPr id="175" name="Google Shape;175;p6"/>
          <p:cNvSpPr/>
          <p:nvPr/>
        </p:nvSpPr>
        <p:spPr>
          <a:xfrm rot="-2257478">
            <a:off x="7961678" y="190435"/>
            <a:ext cx="62272" cy="63449"/>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 name="Google Shape;176;p6"/>
          <p:cNvCxnSpPr/>
          <p:nvPr/>
        </p:nvCxnSpPr>
        <p:spPr>
          <a:xfrm>
            <a:off x="7998600" y="219525"/>
            <a:ext cx="892500" cy="16200"/>
          </a:xfrm>
          <a:prstGeom prst="straightConnector1">
            <a:avLst/>
          </a:prstGeom>
          <a:noFill/>
          <a:ln w="9525" cap="flat" cmpd="sng">
            <a:solidFill>
              <a:schemeClr val="accent2"/>
            </a:solidFill>
            <a:prstDash val="solid"/>
            <a:round/>
            <a:headEnd type="none" w="med" len="med"/>
            <a:tailEnd type="none" w="med" len="med"/>
          </a:ln>
        </p:spPr>
      </p:cxnSp>
      <p:cxnSp>
        <p:nvCxnSpPr>
          <p:cNvPr id="177" name="Google Shape;177;p6"/>
          <p:cNvCxnSpPr/>
          <p:nvPr/>
        </p:nvCxnSpPr>
        <p:spPr>
          <a:xfrm flipH="1">
            <a:off x="8847775" y="922625"/>
            <a:ext cx="216300" cy="470700"/>
          </a:xfrm>
          <a:prstGeom prst="straightConnector1">
            <a:avLst/>
          </a:prstGeom>
          <a:noFill/>
          <a:ln w="9525" cap="flat" cmpd="sng">
            <a:solidFill>
              <a:schemeClr val="accent2"/>
            </a:solidFill>
            <a:prstDash val="solid"/>
            <a:round/>
            <a:headEnd type="none" w="med" len="med"/>
            <a:tailEnd type="none" w="med" len="med"/>
          </a:ln>
        </p:spPr>
      </p:cxnSp>
      <p:cxnSp>
        <p:nvCxnSpPr>
          <p:cNvPr id="178" name="Google Shape;178;p6"/>
          <p:cNvCxnSpPr/>
          <p:nvPr/>
        </p:nvCxnSpPr>
        <p:spPr>
          <a:xfrm>
            <a:off x="8842325" y="1382350"/>
            <a:ext cx="443400" cy="540900"/>
          </a:xfrm>
          <a:prstGeom prst="straightConnector1">
            <a:avLst/>
          </a:prstGeom>
          <a:noFill/>
          <a:ln w="9525" cap="flat" cmpd="sng">
            <a:solidFill>
              <a:schemeClr val="accent2"/>
            </a:solidFill>
            <a:prstDash val="solid"/>
            <a:round/>
            <a:headEnd type="none" w="med" len="med"/>
            <a:tailEnd type="none" w="med" len="med"/>
          </a:ln>
        </p:spPr>
      </p:cxnSp>
      <p:cxnSp>
        <p:nvCxnSpPr>
          <p:cNvPr id="179" name="Google Shape;179;p6"/>
          <p:cNvCxnSpPr/>
          <p:nvPr/>
        </p:nvCxnSpPr>
        <p:spPr>
          <a:xfrm flipH="1">
            <a:off x="8366250" y="673825"/>
            <a:ext cx="676200" cy="108300"/>
          </a:xfrm>
          <a:prstGeom prst="straightConnector1">
            <a:avLst/>
          </a:prstGeom>
          <a:noFill/>
          <a:ln w="9525" cap="flat" cmpd="sng">
            <a:solidFill>
              <a:schemeClr val="accent2"/>
            </a:solidFill>
            <a:prstDash val="solid"/>
            <a:round/>
            <a:headEnd type="none" w="med" len="med"/>
            <a:tailEnd type="none" w="med" len="med"/>
          </a:ln>
        </p:spPr>
      </p:cxnSp>
      <p:grpSp>
        <p:nvGrpSpPr>
          <p:cNvPr id="180" name="Google Shape;180;p6"/>
          <p:cNvGrpSpPr/>
          <p:nvPr/>
        </p:nvGrpSpPr>
        <p:grpSpPr>
          <a:xfrm rot="-8100000">
            <a:off x="-295009" y="4309087"/>
            <a:ext cx="1119216" cy="720951"/>
            <a:chOff x="7714450" y="2073044"/>
            <a:chExt cx="1119226" cy="720958"/>
          </a:xfrm>
        </p:grpSpPr>
        <p:sp>
          <p:nvSpPr>
            <p:cNvPr id="181" name="Google Shape;181;p6"/>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6"/>
            <p:cNvGrpSpPr/>
            <p:nvPr/>
          </p:nvGrpSpPr>
          <p:grpSpPr>
            <a:xfrm>
              <a:off x="7714450" y="2073044"/>
              <a:ext cx="1119226" cy="720958"/>
              <a:chOff x="7714450" y="2073044"/>
              <a:chExt cx="1119226" cy="720958"/>
            </a:xfrm>
          </p:grpSpPr>
          <p:sp>
            <p:nvSpPr>
              <p:cNvPr id="184" name="Google Shape;184;p6"/>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1" name="Google Shape;191;p6"/>
          <p:cNvSpPr/>
          <p:nvPr/>
        </p:nvSpPr>
        <p:spPr>
          <a:xfrm>
            <a:off x="-2676025" y="78212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989263" y="28990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3"/>
        <p:cNvGrpSpPr/>
        <p:nvPr/>
      </p:nvGrpSpPr>
      <p:grpSpPr>
        <a:xfrm>
          <a:off x="0" y="0"/>
          <a:ext cx="0" cy="0"/>
          <a:chOff x="0" y="0"/>
          <a:chExt cx="0" cy="0"/>
        </a:xfrm>
      </p:grpSpPr>
      <p:sp>
        <p:nvSpPr>
          <p:cNvPr id="194" name="Google Shape;194;p7"/>
          <p:cNvSpPr txBox="1">
            <a:spLocks noGrp="1"/>
          </p:cNvSpPr>
          <p:nvPr>
            <p:ph type="subTitle" idx="1"/>
          </p:nvPr>
        </p:nvSpPr>
        <p:spPr>
          <a:xfrm>
            <a:off x="720000" y="171932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Font typeface="Dosis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195" name="Google Shape;195;p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6" name="Google Shape;196;p7"/>
          <p:cNvSpPr/>
          <p:nvPr/>
        </p:nvSpPr>
        <p:spPr>
          <a:xfrm>
            <a:off x="6339750" y="-22218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208213" y="329387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8"/>
        <p:cNvGrpSpPr/>
        <p:nvPr/>
      </p:nvGrpSpPr>
      <p:grpSpPr>
        <a:xfrm>
          <a:off x="0" y="0"/>
          <a:ext cx="0" cy="0"/>
          <a:chOff x="0" y="0"/>
          <a:chExt cx="0" cy="0"/>
        </a:xfrm>
      </p:grpSpPr>
      <p:sp>
        <p:nvSpPr>
          <p:cNvPr id="199" name="Google Shape;199;p8"/>
          <p:cNvSpPr txBox="1">
            <a:spLocks noGrp="1"/>
          </p:cNvSpPr>
          <p:nvPr>
            <p:ph type="title"/>
          </p:nvPr>
        </p:nvSpPr>
        <p:spPr>
          <a:xfrm>
            <a:off x="713225" y="1512500"/>
            <a:ext cx="4553700" cy="2118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00" name="Google Shape;200;p8"/>
          <p:cNvSpPr/>
          <p:nvPr/>
        </p:nvSpPr>
        <p:spPr>
          <a:xfrm>
            <a:off x="3209950" y="-25213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490250" y="37032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8"/>
          <p:cNvGrpSpPr/>
          <p:nvPr/>
        </p:nvGrpSpPr>
        <p:grpSpPr>
          <a:xfrm rot="10520205">
            <a:off x="-221189" y="3537511"/>
            <a:ext cx="1868835" cy="1957715"/>
            <a:chOff x="7593125" y="-34445"/>
            <a:chExt cx="1868816" cy="1957695"/>
          </a:xfrm>
        </p:grpSpPr>
        <p:cxnSp>
          <p:nvCxnSpPr>
            <p:cNvPr id="203" name="Google Shape;203;p8"/>
            <p:cNvCxnSpPr/>
            <p:nvPr/>
          </p:nvCxnSpPr>
          <p:spPr>
            <a:xfrm rot="10800000">
              <a:off x="7593125" y="-28575"/>
              <a:ext cx="681300" cy="633900"/>
            </a:xfrm>
            <a:prstGeom prst="straightConnector1">
              <a:avLst/>
            </a:prstGeom>
            <a:noFill/>
            <a:ln w="9525" cap="flat" cmpd="sng">
              <a:solidFill>
                <a:schemeClr val="accent3"/>
              </a:solidFill>
              <a:prstDash val="solid"/>
              <a:round/>
              <a:headEnd type="none" w="med" len="med"/>
              <a:tailEnd type="none" w="med" len="med"/>
            </a:ln>
          </p:spPr>
        </p:cxnSp>
        <p:grpSp>
          <p:nvGrpSpPr>
            <p:cNvPr id="204" name="Google Shape;204;p8"/>
            <p:cNvGrpSpPr/>
            <p:nvPr/>
          </p:nvGrpSpPr>
          <p:grpSpPr>
            <a:xfrm rot="-891035">
              <a:off x="8020564" y="76060"/>
              <a:ext cx="927927" cy="503476"/>
              <a:chOff x="3176988" y="6051975"/>
              <a:chExt cx="927925" cy="503475"/>
            </a:xfrm>
          </p:grpSpPr>
          <p:sp>
            <p:nvSpPr>
              <p:cNvPr id="205" name="Google Shape;205;p8"/>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3"/>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8"/>
            <p:cNvGrpSpPr/>
            <p:nvPr/>
          </p:nvGrpSpPr>
          <p:grpSpPr>
            <a:xfrm rot="-2257478">
              <a:off x="8284968" y="432526"/>
              <a:ext cx="1006030" cy="902745"/>
              <a:chOff x="7450975" y="7791850"/>
              <a:chExt cx="683775" cy="613575"/>
            </a:xfrm>
          </p:grpSpPr>
          <p:sp>
            <p:nvSpPr>
              <p:cNvPr id="210" name="Google Shape;210;p8"/>
              <p:cNvSpPr/>
              <p:nvPr/>
            </p:nvSpPr>
            <p:spPr>
              <a:xfrm>
                <a:off x="7461350" y="7807000"/>
                <a:ext cx="657450" cy="597625"/>
              </a:xfrm>
              <a:custGeom>
                <a:avLst/>
                <a:gdLst/>
                <a:ahLst/>
                <a:cxnLst/>
                <a:rect l="l" t="t" r="r" b="b"/>
                <a:pathLst>
                  <a:path w="26298" h="23905" fill="none" extrusionOk="0">
                    <a:moveTo>
                      <a:pt x="26297" y="0"/>
                    </a:moveTo>
                    <a:lnTo>
                      <a:pt x="22212" y="11841"/>
                    </a:lnTo>
                    <a:lnTo>
                      <a:pt x="18223" y="16947"/>
                    </a:lnTo>
                    <a:lnTo>
                      <a:pt x="14361" y="14777"/>
                    </a:lnTo>
                    <a:cubicBezTo>
                      <a:pt x="14361" y="14777"/>
                      <a:pt x="6255" y="23904"/>
                      <a:pt x="6000" y="23553"/>
                    </a:cubicBezTo>
                    <a:cubicBezTo>
                      <a:pt x="5745" y="23234"/>
                      <a:pt x="0" y="13883"/>
                      <a:pt x="0" y="13883"/>
                    </a:cubicBezTo>
                    <a:lnTo>
                      <a:pt x="5777" y="2873"/>
                    </a:lnTo>
                    <a:lnTo>
                      <a:pt x="14361" y="14777"/>
                    </a:lnTo>
                    <a:lnTo>
                      <a:pt x="0" y="13883"/>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7820375" y="8103000"/>
                <a:ext cx="196300" cy="73425"/>
              </a:xfrm>
              <a:custGeom>
                <a:avLst/>
                <a:gdLst/>
                <a:ahLst/>
                <a:cxnLst/>
                <a:rect l="l" t="t" r="r" b="b"/>
                <a:pathLst>
                  <a:path w="7852" h="2937" fill="none" extrusionOk="0">
                    <a:moveTo>
                      <a:pt x="7851" y="1"/>
                    </a:moveTo>
                    <a:lnTo>
                      <a:pt x="0" y="2937"/>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7450975" y="8142100"/>
                <a:ext cx="25550" cy="25550"/>
              </a:xfrm>
              <a:custGeom>
                <a:avLst/>
                <a:gdLst/>
                <a:ahLst/>
                <a:cxnLst/>
                <a:rect l="l" t="t" r="r" b="b"/>
                <a:pathLst>
                  <a:path w="1022" h="1022" extrusionOk="0">
                    <a:moveTo>
                      <a:pt x="1021" y="511"/>
                    </a:moveTo>
                    <a:cubicBezTo>
                      <a:pt x="1021" y="798"/>
                      <a:pt x="766" y="1022"/>
                      <a:pt x="511" y="1022"/>
                    </a:cubicBezTo>
                    <a:cubicBezTo>
                      <a:pt x="224" y="1022"/>
                      <a:pt x="0" y="798"/>
                      <a:pt x="0" y="511"/>
                    </a:cubicBezTo>
                    <a:cubicBezTo>
                      <a:pt x="0" y="224"/>
                      <a:pt x="224" y="0"/>
                      <a:pt x="511" y="0"/>
                    </a:cubicBezTo>
                    <a:cubicBezTo>
                      <a:pt x="766" y="0"/>
                      <a:pt x="1021" y="224"/>
                      <a:pt x="1021"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7600175" y="837985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24"/>
                      <a:pt x="224" y="1"/>
                      <a:pt x="511" y="1"/>
                    </a:cubicBezTo>
                    <a:cubicBezTo>
                      <a:pt x="798" y="1"/>
                      <a:pt x="1021" y="224"/>
                      <a:pt x="1021" y="5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7808400" y="8162850"/>
                <a:ext cx="25575" cy="25550"/>
              </a:xfrm>
              <a:custGeom>
                <a:avLst/>
                <a:gdLst/>
                <a:ahLst/>
                <a:cxnLst/>
                <a:rect l="l" t="t" r="r" b="b"/>
                <a:pathLst>
                  <a:path w="1023" h="1022" extrusionOk="0">
                    <a:moveTo>
                      <a:pt x="1022" y="511"/>
                    </a:moveTo>
                    <a:cubicBezTo>
                      <a:pt x="1022" y="766"/>
                      <a:pt x="799" y="1022"/>
                      <a:pt x="511" y="1022"/>
                    </a:cubicBezTo>
                    <a:cubicBezTo>
                      <a:pt x="224" y="1022"/>
                      <a:pt x="1" y="766"/>
                      <a:pt x="1" y="511"/>
                    </a:cubicBezTo>
                    <a:cubicBezTo>
                      <a:pt x="1" y="224"/>
                      <a:pt x="224" y="0"/>
                      <a:pt x="511" y="0"/>
                    </a:cubicBezTo>
                    <a:cubicBezTo>
                      <a:pt x="799"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8109200" y="7791850"/>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3"/>
                      <a:pt x="224" y="0"/>
                      <a:pt x="511" y="0"/>
                    </a:cubicBezTo>
                    <a:cubicBezTo>
                      <a:pt x="798" y="0"/>
                      <a:pt x="1022" y="223"/>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7904150" y="8217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7586600" y="7861250"/>
                <a:ext cx="42325" cy="43100"/>
              </a:xfrm>
              <a:custGeom>
                <a:avLst/>
                <a:gdLst/>
                <a:ahLst/>
                <a:cxnLst/>
                <a:rect l="l" t="t" r="r" b="b"/>
                <a:pathLst>
                  <a:path w="1693" h="1724" extrusionOk="0">
                    <a:moveTo>
                      <a:pt x="1692" y="862"/>
                    </a:moveTo>
                    <a:cubicBezTo>
                      <a:pt x="1692" y="1341"/>
                      <a:pt x="1309" y="1724"/>
                      <a:pt x="830" y="1724"/>
                    </a:cubicBezTo>
                    <a:cubicBezTo>
                      <a:pt x="352" y="1724"/>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7995100" y="80750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9" name="Google Shape;219;p8"/>
            <p:cNvCxnSpPr/>
            <p:nvPr/>
          </p:nvCxnSpPr>
          <p:spPr>
            <a:xfrm rot="10800000">
              <a:off x="8009550" y="230450"/>
              <a:ext cx="1043700" cy="459600"/>
            </a:xfrm>
            <a:prstGeom prst="straightConnector1">
              <a:avLst/>
            </a:prstGeom>
            <a:noFill/>
            <a:ln w="9525" cap="flat" cmpd="sng">
              <a:solidFill>
                <a:schemeClr val="accent2"/>
              </a:solidFill>
              <a:prstDash val="solid"/>
              <a:round/>
              <a:headEnd type="none" w="med" len="med"/>
              <a:tailEnd type="none" w="med" len="med"/>
            </a:ln>
          </p:spPr>
        </p:cxnSp>
        <p:sp>
          <p:nvSpPr>
            <p:cNvPr id="220" name="Google Shape;220;p8"/>
            <p:cNvSpPr/>
            <p:nvPr/>
          </p:nvSpPr>
          <p:spPr>
            <a:xfrm rot="-2257478">
              <a:off x="7961678" y="190435"/>
              <a:ext cx="62272" cy="63449"/>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8"/>
            <p:cNvCxnSpPr/>
            <p:nvPr/>
          </p:nvCxnSpPr>
          <p:spPr>
            <a:xfrm>
              <a:off x="7998600" y="219525"/>
              <a:ext cx="892500" cy="16200"/>
            </a:xfrm>
            <a:prstGeom prst="straightConnector1">
              <a:avLst/>
            </a:prstGeom>
            <a:noFill/>
            <a:ln w="9525" cap="flat" cmpd="sng">
              <a:solidFill>
                <a:schemeClr val="accent2"/>
              </a:solidFill>
              <a:prstDash val="solid"/>
              <a:round/>
              <a:headEnd type="none" w="med" len="med"/>
              <a:tailEnd type="none" w="med" len="med"/>
            </a:ln>
          </p:spPr>
        </p:cxnSp>
        <p:cxnSp>
          <p:nvCxnSpPr>
            <p:cNvPr id="222" name="Google Shape;222;p8"/>
            <p:cNvCxnSpPr/>
            <p:nvPr/>
          </p:nvCxnSpPr>
          <p:spPr>
            <a:xfrm flipH="1">
              <a:off x="8847775" y="922625"/>
              <a:ext cx="216300" cy="470700"/>
            </a:xfrm>
            <a:prstGeom prst="straightConnector1">
              <a:avLst/>
            </a:prstGeom>
            <a:noFill/>
            <a:ln w="9525" cap="flat" cmpd="sng">
              <a:solidFill>
                <a:schemeClr val="accent2"/>
              </a:solidFill>
              <a:prstDash val="solid"/>
              <a:round/>
              <a:headEnd type="none" w="med" len="med"/>
              <a:tailEnd type="none" w="med" len="med"/>
            </a:ln>
          </p:spPr>
        </p:cxnSp>
        <p:cxnSp>
          <p:nvCxnSpPr>
            <p:cNvPr id="223" name="Google Shape;223;p8"/>
            <p:cNvCxnSpPr/>
            <p:nvPr/>
          </p:nvCxnSpPr>
          <p:spPr>
            <a:xfrm>
              <a:off x="8842325" y="1382350"/>
              <a:ext cx="443400" cy="540900"/>
            </a:xfrm>
            <a:prstGeom prst="straightConnector1">
              <a:avLst/>
            </a:prstGeom>
            <a:noFill/>
            <a:ln w="9525" cap="flat" cmpd="sng">
              <a:solidFill>
                <a:schemeClr val="accent2"/>
              </a:solidFill>
              <a:prstDash val="solid"/>
              <a:round/>
              <a:headEnd type="none" w="med" len="med"/>
              <a:tailEnd type="none" w="med" len="med"/>
            </a:ln>
          </p:spPr>
        </p:cxnSp>
        <p:cxnSp>
          <p:nvCxnSpPr>
            <p:cNvPr id="224" name="Google Shape;224;p8"/>
            <p:cNvCxnSpPr/>
            <p:nvPr/>
          </p:nvCxnSpPr>
          <p:spPr>
            <a:xfrm flipH="1">
              <a:off x="8366250" y="673825"/>
              <a:ext cx="676200" cy="108300"/>
            </a:xfrm>
            <a:prstGeom prst="straightConnector1">
              <a:avLst/>
            </a:prstGeom>
            <a:noFill/>
            <a:ln w="9525" cap="flat" cmpd="sng">
              <a:solidFill>
                <a:schemeClr val="accent2"/>
              </a:solidFill>
              <a:prstDash val="solid"/>
              <a:round/>
              <a:headEnd type="none" w="med" len="med"/>
              <a:tailEnd type="none" w="med" len="med"/>
            </a:ln>
          </p:spPr>
        </p:cxnSp>
      </p:grpSp>
      <p:grpSp>
        <p:nvGrpSpPr>
          <p:cNvPr id="225" name="Google Shape;225;p8"/>
          <p:cNvGrpSpPr/>
          <p:nvPr/>
        </p:nvGrpSpPr>
        <p:grpSpPr>
          <a:xfrm rot="-2835921">
            <a:off x="153624" y="114167"/>
            <a:ext cx="1119220" cy="720954"/>
            <a:chOff x="7714450" y="2073044"/>
            <a:chExt cx="1119226" cy="720958"/>
          </a:xfrm>
        </p:grpSpPr>
        <p:sp>
          <p:nvSpPr>
            <p:cNvPr id="226" name="Google Shape;226;p8"/>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8"/>
            <p:cNvGrpSpPr/>
            <p:nvPr/>
          </p:nvGrpSpPr>
          <p:grpSpPr>
            <a:xfrm>
              <a:off x="7714450" y="2073044"/>
              <a:ext cx="1119226" cy="720958"/>
              <a:chOff x="7714450" y="2073044"/>
              <a:chExt cx="1119226" cy="720958"/>
            </a:xfrm>
          </p:grpSpPr>
          <p:sp>
            <p:nvSpPr>
              <p:cNvPr id="229" name="Google Shape;229;p8"/>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6"/>
        <p:cNvGrpSpPr/>
        <p:nvPr/>
      </p:nvGrpSpPr>
      <p:grpSpPr>
        <a:xfrm>
          <a:off x="0" y="0"/>
          <a:ext cx="0" cy="0"/>
          <a:chOff x="0" y="0"/>
          <a:chExt cx="0" cy="0"/>
        </a:xfrm>
      </p:grpSpPr>
      <p:sp>
        <p:nvSpPr>
          <p:cNvPr id="237" name="Google Shape;237;p9"/>
          <p:cNvSpPr txBox="1">
            <a:spLocks noGrp="1"/>
          </p:cNvSpPr>
          <p:nvPr>
            <p:ph type="title"/>
          </p:nvPr>
        </p:nvSpPr>
        <p:spPr>
          <a:xfrm>
            <a:off x="2135550" y="1538050"/>
            <a:ext cx="4872900" cy="10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8" name="Google Shape;238;p9"/>
          <p:cNvSpPr txBox="1">
            <a:spLocks noGrp="1"/>
          </p:cNvSpPr>
          <p:nvPr>
            <p:ph type="subTitle" idx="1"/>
          </p:nvPr>
        </p:nvSpPr>
        <p:spPr>
          <a:xfrm>
            <a:off x="2355975" y="2685525"/>
            <a:ext cx="4432200" cy="650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9" name="Google Shape;239;p9"/>
          <p:cNvSpPr/>
          <p:nvPr/>
        </p:nvSpPr>
        <p:spPr>
          <a:xfrm>
            <a:off x="6933075" y="2035475"/>
            <a:ext cx="6032100" cy="60321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3781400" y="-3063575"/>
            <a:ext cx="6753300" cy="67533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1"/>
        <p:cNvGrpSpPr/>
        <p:nvPr/>
      </p:nvGrpSpPr>
      <p:grpSpPr>
        <a:xfrm>
          <a:off x="0" y="0"/>
          <a:ext cx="0" cy="0"/>
          <a:chOff x="0" y="0"/>
          <a:chExt cx="0" cy="0"/>
        </a:xfrm>
      </p:grpSpPr>
      <p:sp>
        <p:nvSpPr>
          <p:cNvPr id="242" name="Google Shape;242;p10"/>
          <p:cNvSpPr>
            <a:spLocks noGrp="1"/>
          </p:cNvSpPr>
          <p:nvPr>
            <p:ph type="pic" idx="2"/>
          </p:nvPr>
        </p:nvSpPr>
        <p:spPr>
          <a:xfrm>
            <a:off x="-5150" y="-15425"/>
            <a:ext cx="9144000" cy="5182800"/>
          </a:xfrm>
          <a:prstGeom prst="rect">
            <a:avLst/>
          </a:prstGeom>
          <a:noFill/>
          <a:ln>
            <a:noFill/>
          </a:ln>
        </p:spPr>
      </p:sp>
      <p:sp>
        <p:nvSpPr>
          <p:cNvPr id="243" name="Google Shape;243;p10"/>
          <p:cNvSpPr txBox="1">
            <a:spLocks noGrp="1"/>
          </p:cNvSpPr>
          <p:nvPr>
            <p:ph type="title"/>
          </p:nvPr>
        </p:nvSpPr>
        <p:spPr>
          <a:xfrm>
            <a:off x="720000" y="539500"/>
            <a:ext cx="7704000" cy="455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1pPr>
            <a:lvl2pPr marL="914400" lvl="1"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2pPr>
            <a:lvl3pPr marL="1371600" lvl="2"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3pPr>
            <a:lvl4pPr marL="1828800" lvl="3"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4pPr>
            <a:lvl5pPr marL="2286000" lvl="4"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5pPr>
            <a:lvl6pPr marL="2743200" lvl="5"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6pPr>
            <a:lvl7pPr marL="3200400" lvl="6"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7pPr>
            <a:lvl8pPr marL="3657600" lvl="7"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8pPr>
            <a:lvl9pPr marL="4114800" lvl="8" indent="-317500">
              <a:lnSpc>
                <a:spcPct val="100000"/>
              </a:lnSpc>
              <a:spcBef>
                <a:spcPts val="1600"/>
              </a:spcBef>
              <a:spcAft>
                <a:spcPts val="1600"/>
              </a:spcAft>
              <a:buClr>
                <a:schemeClr val="dk1"/>
              </a:buClr>
              <a:buSzPts val="1400"/>
              <a:buFont typeface="Dosis"/>
              <a:buChar char="■"/>
              <a:defRPr>
                <a:solidFill>
                  <a:schemeClr val="dk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418"/>
        <p:cNvGrpSpPr/>
        <p:nvPr/>
      </p:nvGrpSpPr>
      <p:grpSpPr>
        <a:xfrm>
          <a:off x="0" y="0"/>
          <a:ext cx="0" cy="0"/>
          <a:chOff x="0" y="0"/>
          <a:chExt cx="0" cy="0"/>
        </a:xfrm>
      </p:grpSpPr>
      <p:sp>
        <p:nvSpPr>
          <p:cNvPr id="1419" name="Google Shape;1419;p3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20" name="Google Shape;1420;p3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1.xml"/><Relationship Id="rId5" Type="http://schemas.openxmlformats.org/officeDocument/2006/relationships/image" Target="../media/image1.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grpSp>
        <p:nvGrpSpPr>
          <p:cNvPr id="1428" name="Google Shape;1428;p38"/>
          <p:cNvGrpSpPr/>
          <p:nvPr/>
        </p:nvGrpSpPr>
        <p:grpSpPr>
          <a:xfrm>
            <a:off x="6566962" y="1530333"/>
            <a:ext cx="4216311" cy="4220216"/>
            <a:chOff x="9348175" y="863250"/>
            <a:chExt cx="5209825" cy="5214650"/>
          </a:xfrm>
        </p:grpSpPr>
        <p:grpSp>
          <p:nvGrpSpPr>
            <p:cNvPr id="1429" name="Google Shape;1429;p38"/>
            <p:cNvGrpSpPr/>
            <p:nvPr/>
          </p:nvGrpSpPr>
          <p:grpSpPr>
            <a:xfrm>
              <a:off x="9369050" y="884125"/>
              <a:ext cx="5160025" cy="5193775"/>
              <a:chOff x="9369050" y="884125"/>
              <a:chExt cx="5160025" cy="5193775"/>
            </a:xfrm>
          </p:grpSpPr>
          <p:sp>
            <p:nvSpPr>
              <p:cNvPr id="1430" name="Google Shape;1430;p38"/>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12398675" y="1151725"/>
                <a:ext cx="178425" cy="206575"/>
              </a:xfrm>
              <a:custGeom>
                <a:avLst/>
                <a:gdLst/>
                <a:ahLst/>
                <a:cxnLst/>
                <a:rect l="l" t="t" r="r" b="b"/>
                <a:pathLst>
                  <a:path w="7137" h="8263" fill="none" extrusionOk="0">
                    <a:moveTo>
                      <a:pt x="7137" y="8262"/>
                    </a:moveTo>
                    <a:lnTo>
                      <a:pt x="1"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8"/>
            <p:cNvGrpSpPr/>
            <p:nvPr/>
          </p:nvGrpSpPr>
          <p:grpSpPr>
            <a:xfrm>
              <a:off x="9348175" y="863250"/>
              <a:ext cx="5209825" cy="5078850"/>
              <a:chOff x="9348175" y="863250"/>
              <a:chExt cx="5209825" cy="5078850"/>
            </a:xfrm>
          </p:grpSpPr>
          <p:sp>
            <p:nvSpPr>
              <p:cNvPr id="1451" name="Google Shape;1451;p38"/>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8"/>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3" name="Google Shape;1503;p38"/>
          <p:cNvGrpSpPr/>
          <p:nvPr/>
        </p:nvGrpSpPr>
        <p:grpSpPr>
          <a:xfrm>
            <a:off x="-282975" y="-249850"/>
            <a:ext cx="2585411" cy="1743491"/>
            <a:chOff x="-282975" y="-249850"/>
            <a:chExt cx="2585411" cy="1743491"/>
          </a:xfrm>
        </p:grpSpPr>
        <p:grpSp>
          <p:nvGrpSpPr>
            <p:cNvPr id="1504" name="Google Shape;1504;p38"/>
            <p:cNvGrpSpPr/>
            <p:nvPr/>
          </p:nvGrpSpPr>
          <p:grpSpPr>
            <a:xfrm>
              <a:off x="-282975" y="-249850"/>
              <a:ext cx="2585411" cy="1743491"/>
              <a:chOff x="87900" y="-332975"/>
              <a:chExt cx="2585411" cy="1743491"/>
            </a:xfrm>
          </p:grpSpPr>
          <p:grpSp>
            <p:nvGrpSpPr>
              <p:cNvPr id="1505" name="Google Shape;1505;p38"/>
              <p:cNvGrpSpPr/>
              <p:nvPr/>
            </p:nvGrpSpPr>
            <p:grpSpPr>
              <a:xfrm>
                <a:off x="87900" y="-332975"/>
                <a:ext cx="2585411" cy="1464000"/>
                <a:chOff x="87900" y="-332975"/>
                <a:chExt cx="2585411" cy="1464000"/>
              </a:xfrm>
            </p:grpSpPr>
            <p:sp>
              <p:nvSpPr>
                <p:cNvPr id="1506" name="Google Shape;1506;p38"/>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38"/>
                <p:cNvGrpSpPr/>
                <p:nvPr/>
              </p:nvGrpSpPr>
              <p:grpSpPr>
                <a:xfrm>
                  <a:off x="87900" y="-262197"/>
                  <a:ext cx="2505918" cy="1393222"/>
                  <a:chOff x="87900" y="-262197"/>
                  <a:chExt cx="2505918" cy="1393222"/>
                </a:xfrm>
              </p:grpSpPr>
              <p:sp>
                <p:nvSpPr>
                  <p:cNvPr id="1511" name="Google Shape;1511;p38"/>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2" name="Google Shape;1522;p38"/>
              <p:cNvGrpSpPr/>
              <p:nvPr/>
            </p:nvGrpSpPr>
            <p:grpSpPr>
              <a:xfrm rot="7018040">
                <a:off x="1012370" y="631076"/>
                <a:ext cx="927961" cy="503495"/>
                <a:chOff x="3176988" y="6051975"/>
                <a:chExt cx="927925" cy="503475"/>
              </a:xfrm>
            </p:grpSpPr>
            <p:sp>
              <p:nvSpPr>
                <p:cNvPr id="1523" name="Google Shape;1523;p38"/>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8"/>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27" name="Google Shape;1527;p38"/>
            <p:cNvCxnSpPr/>
            <p:nvPr/>
          </p:nvCxnSpPr>
          <p:spPr>
            <a:xfrm rot="10800000">
              <a:off x="365700" y="-61325"/>
              <a:ext cx="76800" cy="735300"/>
            </a:xfrm>
            <a:prstGeom prst="straightConnector1">
              <a:avLst/>
            </a:prstGeom>
            <a:noFill/>
            <a:ln w="9525" cap="flat" cmpd="sng">
              <a:solidFill>
                <a:schemeClr val="accent2"/>
              </a:solidFill>
              <a:prstDash val="solid"/>
              <a:round/>
              <a:headEnd type="none" w="med" len="med"/>
              <a:tailEnd type="none" w="med" len="med"/>
            </a:ln>
          </p:spPr>
        </p:cxnSp>
        <p:cxnSp>
          <p:nvCxnSpPr>
            <p:cNvPr id="1528" name="Google Shape;1528;p38"/>
            <p:cNvCxnSpPr/>
            <p:nvPr/>
          </p:nvCxnSpPr>
          <p:spPr>
            <a:xfrm rot="10800000">
              <a:off x="225000" y="-74250"/>
              <a:ext cx="665100" cy="319800"/>
            </a:xfrm>
            <a:prstGeom prst="straightConnector1">
              <a:avLst/>
            </a:prstGeom>
            <a:noFill/>
            <a:ln w="9525" cap="flat" cmpd="sng">
              <a:solidFill>
                <a:schemeClr val="accent2"/>
              </a:solidFill>
              <a:prstDash val="solid"/>
              <a:round/>
              <a:headEnd type="none" w="med" len="med"/>
              <a:tailEnd type="none" w="med" len="med"/>
            </a:ln>
          </p:spPr>
        </p:cxnSp>
      </p:grpSp>
      <p:sp>
        <p:nvSpPr>
          <p:cNvPr id="1529" name="Google Shape;1529;p38"/>
          <p:cNvSpPr txBox="1">
            <a:spLocks noGrp="1"/>
          </p:cNvSpPr>
          <p:nvPr>
            <p:ph type="ctrTitle"/>
          </p:nvPr>
        </p:nvSpPr>
        <p:spPr>
          <a:xfrm>
            <a:off x="2046750" y="497820"/>
            <a:ext cx="6551400" cy="2066700"/>
          </a:xfrm>
          <a:prstGeom prst="rect">
            <a:avLst/>
          </a:prstGeom>
        </p:spPr>
        <p:txBody>
          <a:bodyPr spcFirstLastPara="1" wrap="square" lIns="91425" tIns="91425" rIns="91425" bIns="91425" anchor="b" anchorCtr="0">
            <a:noAutofit/>
          </a:bodyPr>
          <a:lstStyle/>
          <a:p>
            <a:r>
              <a:rPr lang="en" sz="2000">
                <a:solidFill>
                  <a:schemeClr val="accent1"/>
                </a:solidFill>
              </a:rPr>
              <a:t>Inter Company Connectivity</a:t>
            </a:r>
            <a:br>
              <a:rPr lang="en" sz="2000">
                <a:solidFill>
                  <a:schemeClr val="accent1"/>
                </a:solidFill>
              </a:rPr>
            </a:br>
            <a:br>
              <a:rPr lang="en" sz="2000"/>
            </a:br>
            <a:r>
              <a:rPr lang="en" sz="2000">
                <a:solidFill>
                  <a:schemeClr val="accent1"/>
                </a:solidFill>
              </a:rPr>
              <a:t>                 Group (2)</a:t>
            </a:r>
            <a:br>
              <a:rPr lang="en" sz="2000">
                <a:solidFill>
                  <a:schemeClr val="accent1"/>
                </a:solidFill>
              </a:rPr>
            </a:br>
            <a:r>
              <a:rPr lang="en" sz="2000">
                <a:solidFill>
                  <a:schemeClr val="accent1"/>
                </a:solidFill>
              </a:rPr>
              <a:t> </a:t>
            </a:r>
            <a:br>
              <a:rPr lang="en" sz="2000">
                <a:solidFill>
                  <a:schemeClr val="accent1"/>
                </a:solidFill>
              </a:rPr>
            </a:br>
            <a:r>
              <a:rPr lang="en" sz="2000">
                <a:solidFill>
                  <a:schemeClr val="accent1"/>
                </a:solidFill>
              </a:rPr>
              <a:t>           SHR1_ISS2_M1e</a:t>
            </a:r>
          </a:p>
        </p:txBody>
      </p:sp>
      <p:sp>
        <p:nvSpPr>
          <p:cNvPr id="1530" name="Google Shape;1530;p38"/>
          <p:cNvSpPr txBox="1">
            <a:spLocks noGrp="1"/>
          </p:cNvSpPr>
          <p:nvPr>
            <p:ph type="subTitle" idx="1"/>
          </p:nvPr>
        </p:nvSpPr>
        <p:spPr>
          <a:xfrm>
            <a:off x="6466350" y="3364425"/>
            <a:ext cx="102300" cy="2624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9" name="Google Shape;1959;p45"/>
          <p:cNvSpPr txBox="1">
            <a:spLocks noGrp="1"/>
          </p:cNvSpPr>
          <p:nvPr>
            <p:ph type="subTitle" idx="4"/>
          </p:nvPr>
        </p:nvSpPr>
        <p:spPr>
          <a:xfrm>
            <a:off x="183194" y="929785"/>
            <a:ext cx="4555380" cy="2913480"/>
          </a:xfrm>
          <a:prstGeom prst="rect">
            <a:avLst/>
          </a:prstGeom>
        </p:spPr>
        <p:txBody>
          <a:bodyPr spcFirstLastPara="1" wrap="square" lIns="91425" tIns="91425" rIns="91425" bIns="91425" anchor="b" anchorCtr="0">
            <a:noAutofit/>
          </a:bodyPr>
          <a:lstStyle/>
          <a:p>
            <a:pPr marL="0" indent="0" algn="l">
              <a:spcBef>
                <a:spcPts val="20"/>
              </a:spcBef>
            </a:pPr>
            <a:r>
              <a:rPr lang="en-US" sz="1800">
                <a:solidFill>
                  <a:schemeClr val="tx1"/>
                </a:solidFill>
                <a:latin typeface="Calibri"/>
                <a:cs typeface="Calibri"/>
              </a:rPr>
              <a:t>DNS Server Configuration :</a:t>
            </a:r>
          </a:p>
          <a:p>
            <a:pPr marL="0" indent="0" algn="l">
              <a:spcBef>
                <a:spcPts val="20"/>
              </a:spcBef>
            </a:pPr>
            <a:endParaRPr lang="en-US" sz="1800">
              <a:solidFill>
                <a:schemeClr val="tx1"/>
              </a:solidFill>
              <a:latin typeface="Calibri"/>
              <a:cs typeface="Calibri"/>
            </a:endParaRPr>
          </a:p>
          <a:p>
            <a:pPr marL="285750" indent="-285750" algn="l">
              <a:spcBef>
                <a:spcPts val="20"/>
              </a:spcBef>
              <a:buFont typeface="Arial"/>
              <a:buChar char="•"/>
            </a:pPr>
            <a:r>
              <a:rPr lang="en-US" sz="1600" b="0">
                <a:solidFill>
                  <a:schemeClr val="tx1"/>
                </a:solidFill>
                <a:latin typeface="Calibri"/>
                <a:cs typeface="Calibri"/>
              </a:rPr>
              <a:t>The DNS server resolves domain names to IP addresses, simplifying network navigation for users. </a:t>
            </a:r>
          </a:p>
          <a:p>
            <a:pPr marL="0" indent="0" algn="l">
              <a:spcBef>
                <a:spcPts val="20"/>
              </a:spcBef>
            </a:pPr>
            <a:endParaRPr lang="en-US" sz="1600" b="0">
              <a:solidFill>
                <a:schemeClr val="tx1"/>
              </a:solidFill>
              <a:latin typeface="Calibri"/>
              <a:cs typeface="Calibri"/>
            </a:endParaRPr>
          </a:p>
          <a:p>
            <a:pPr marL="285750" indent="-285750" algn="l">
              <a:spcBef>
                <a:spcPts val="20"/>
              </a:spcBef>
              <a:buFont typeface="Arial"/>
              <a:buChar char="•"/>
            </a:pPr>
            <a:r>
              <a:rPr lang="en-US" sz="1600" b="0">
                <a:solidFill>
                  <a:schemeClr val="tx1"/>
                </a:solidFill>
                <a:latin typeface="Calibri"/>
                <a:cs typeface="Calibri"/>
              </a:rPr>
              <a:t>This is critical for accessing services without needing to remember complex IP addresses, enhancing user experience and operational efficiency.</a:t>
            </a:r>
          </a:p>
          <a:p>
            <a:pPr marL="0" indent="0" algn="l">
              <a:spcBef>
                <a:spcPts val="20"/>
              </a:spcBef>
            </a:pPr>
            <a:endParaRPr lang="en-US" sz="1800">
              <a:solidFill>
                <a:schemeClr val="tx1"/>
              </a:solidFill>
              <a:latin typeface="Calibri"/>
              <a:cs typeface="Calibri"/>
            </a:endParaRPr>
          </a:p>
          <a:p>
            <a:pPr marL="0" indent="0" algn="l">
              <a:spcBef>
                <a:spcPts val="20"/>
              </a:spcBef>
            </a:pPr>
            <a:endParaRPr lang="en-US" sz="1800">
              <a:solidFill>
                <a:schemeClr val="tx1"/>
              </a:solidFill>
              <a:latin typeface="Calibri"/>
              <a:cs typeface="Calibri"/>
            </a:endParaRPr>
          </a:p>
          <a:p>
            <a:pPr marL="0" indent="0" algn="l">
              <a:spcBef>
                <a:spcPct val="20000"/>
              </a:spcBef>
            </a:pPr>
            <a:endParaRPr lang="en-US" sz="1800">
              <a:solidFill>
                <a:schemeClr val="tx1"/>
              </a:solidFill>
              <a:latin typeface="Calibri"/>
              <a:cs typeface="Calibri"/>
            </a:endParaRPr>
          </a:p>
        </p:txBody>
      </p:sp>
      <p:sp>
        <p:nvSpPr>
          <p:cNvPr id="1962" name="Google Shape;1962;p45"/>
          <p:cNvSpPr/>
          <p:nvPr/>
        </p:nvSpPr>
        <p:spPr>
          <a:xfrm rot="-2514592" flipH="1">
            <a:off x="189395" y="3799583"/>
            <a:ext cx="33850" cy="33850"/>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screenshot of a computer&#10;&#10;Description automatically generated">
            <a:extLst>
              <a:ext uri="{FF2B5EF4-FFF2-40B4-BE49-F238E27FC236}">
                <a16:creationId xmlns:a16="http://schemas.microsoft.com/office/drawing/2014/main" id="{A91E062C-2218-CEDE-CB03-948CB7CB922C}"/>
              </a:ext>
            </a:extLst>
          </p:cNvPr>
          <p:cNvPicPr>
            <a:picLocks noChangeAspect="1"/>
          </p:cNvPicPr>
          <p:nvPr/>
        </p:nvPicPr>
        <p:blipFill>
          <a:blip r:embed="rId3"/>
          <a:stretch>
            <a:fillRect/>
          </a:stretch>
        </p:blipFill>
        <p:spPr>
          <a:xfrm>
            <a:off x="4572953" y="1217295"/>
            <a:ext cx="3609975" cy="3181350"/>
          </a:xfrm>
          <a:prstGeom prst="rect">
            <a:avLst/>
          </a:prstGeom>
        </p:spPr>
      </p:pic>
      <p:pic>
        <p:nvPicPr>
          <p:cNvPr id="3" name="Picture 2" descr="A logo of a globe and a graduation cap&#10;&#10;Description automatically generated">
            <a:extLst>
              <a:ext uri="{FF2B5EF4-FFF2-40B4-BE49-F238E27FC236}">
                <a16:creationId xmlns:a16="http://schemas.microsoft.com/office/drawing/2014/main" id="{552D6E45-F2B2-A6C3-2E83-36B32DA38689}"/>
              </a:ext>
            </a:extLst>
          </p:cNvPr>
          <p:cNvPicPr>
            <a:picLocks noChangeAspect="1"/>
          </p:cNvPicPr>
          <p:nvPr/>
        </p:nvPicPr>
        <p:blipFill>
          <a:blip r:embed="rId4"/>
          <a:stretch>
            <a:fillRect/>
          </a:stretch>
        </p:blipFill>
        <p:spPr>
          <a:xfrm>
            <a:off x="8187690" y="-10478"/>
            <a:ext cx="952500" cy="942975"/>
          </a:xfrm>
          <a:prstGeom prst="rect">
            <a:avLst/>
          </a:prstGeom>
        </p:spPr>
      </p:pic>
    </p:spTree>
    <p:extLst>
      <p:ext uri="{BB962C8B-B14F-4D97-AF65-F5344CB8AC3E}">
        <p14:creationId xmlns:p14="http://schemas.microsoft.com/office/powerpoint/2010/main" val="4213535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9" name="Google Shape;1959;p45"/>
          <p:cNvSpPr txBox="1">
            <a:spLocks noGrp="1"/>
          </p:cNvSpPr>
          <p:nvPr>
            <p:ph type="subTitle" idx="4"/>
          </p:nvPr>
        </p:nvSpPr>
        <p:spPr>
          <a:xfrm>
            <a:off x="314" y="472585"/>
            <a:ext cx="3846720" cy="3134460"/>
          </a:xfrm>
          <a:prstGeom prst="rect">
            <a:avLst/>
          </a:prstGeom>
        </p:spPr>
        <p:txBody>
          <a:bodyPr spcFirstLastPara="1" wrap="square" lIns="91425" tIns="91425" rIns="91425" bIns="91425" anchor="b" anchorCtr="0">
            <a:noAutofit/>
          </a:bodyPr>
          <a:lstStyle/>
          <a:p>
            <a:pPr algn="l" rtl="0"/>
            <a:r>
              <a:rPr lang="en-US" sz="1600"/>
              <a:t>Routing Configuration: ​</a:t>
            </a:r>
            <a:endParaRPr lang="en-US"/>
          </a:p>
          <a:p>
            <a:pPr algn="l"/>
            <a:endParaRPr lang="en-US" sz="1600" b="0"/>
          </a:p>
          <a:p>
            <a:pPr algn="l" rtl="0"/>
            <a:r>
              <a:rPr lang="en-US" sz="1400"/>
              <a:t>1.OSPF (Open Shortest Path First) :</a:t>
            </a:r>
            <a:r>
              <a:rPr lang="en-US" sz="1400" b="0"/>
              <a:t> is a dynamic routing protocol that efficiently manages data traffic across the network by determining the shortest path for data packets.​</a:t>
            </a:r>
          </a:p>
          <a:p>
            <a:pPr algn="l" rtl="0"/>
            <a:r>
              <a:rPr lang="en-US" sz="1400" b="0"/>
              <a:t>​</a:t>
            </a:r>
          </a:p>
          <a:p>
            <a:pPr algn="l" rtl="0"/>
            <a:r>
              <a:rPr lang="en-US" sz="1400" b="0"/>
              <a:t>​</a:t>
            </a:r>
          </a:p>
          <a:p>
            <a:pPr algn="l" rtl="0"/>
            <a:r>
              <a:rPr lang="en-US" sz="1400" b="0"/>
              <a:t> This design improves routing efficiency and scalability by limiting the size of routing tables and minimizing the impact of network changes, ensuring fast and reliable data transfer between both locations</a:t>
            </a:r>
            <a:r>
              <a:rPr lang="en-US" sz="1600" b="0"/>
              <a:t>.​</a:t>
            </a:r>
            <a:endParaRPr lang="en-US" sz="1600" b="0">
              <a:solidFill>
                <a:schemeClr val="tx1"/>
              </a:solidFill>
              <a:latin typeface="Calibri"/>
              <a:cs typeface="Calibri"/>
            </a:endParaRPr>
          </a:p>
        </p:txBody>
      </p:sp>
      <p:sp>
        <p:nvSpPr>
          <p:cNvPr id="1962" name="Google Shape;1962;p45"/>
          <p:cNvSpPr/>
          <p:nvPr/>
        </p:nvSpPr>
        <p:spPr>
          <a:xfrm rot="-2514592" flipH="1">
            <a:off x="189395" y="3799583"/>
            <a:ext cx="33850" cy="33850"/>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screenshot of a computer&#10;&#10;Description automatically generated">
            <a:extLst>
              <a:ext uri="{FF2B5EF4-FFF2-40B4-BE49-F238E27FC236}">
                <a16:creationId xmlns:a16="http://schemas.microsoft.com/office/drawing/2014/main" id="{565F4F07-08CF-1414-63FC-290770EC211F}"/>
              </a:ext>
            </a:extLst>
          </p:cNvPr>
          <p:cNvPicPr>
            <a:picLocks noChangeAspect="1"/>
          </p:cNvPicPr>
          <p:nvPr/>
        </p:nvPicPr>
        <p:blipFill>
          <a:blip r:embed="rId3"/>
          <a:stretch>
            <a:fillRect/>
          </a:stretch>
        </p:blipFill>
        <p:spPr>
          <a:xfrm>
            <a:off x="5097780" y="521970"/>
            <a:ext cx="3863340" cy="2819400"/>
          </a:xfrm>
          <a:prstGeom prst="rect">
            <a:avLst/>
          </a:prstGeom>
        </p:spPr>
      </p:pic>
      <p:pic>
        <p:nvPicPr>
          <p:cNvPr id="3" name="Picture 2" descr="A blue circle with white text and black lines&#10;&#10;Description automatically generated">
            <a:extLst>
              <a:ext uri="{FF2B5EF4-FFF2-40B4-BE49-F238E27FC236}">
                <a16:creationId xmlns:a16="http://schemas.microsoft.com/office/drawing/2014/main" id="{93FFDF14-3AFE-5FC8-81C3-C72137CC58EA}"/>
              </a:ext>
            </a:extLst>
          </p:cNvPr>
          <p:cNvPicPr>
            <a:picLocks noChangeAspect="1"/>
          </p:cNvPicPr>
          <p:nvPr/>
        </p:nvPicPr>
        <p:blipFill>
          <a:blip r:embed="rId4"/>
          <a:stretch>
            <a:fillRect/>
          </a:stretch>
        </p:blipFill>
        <p:spPr>
          <a:xfrm>
            <a:off x="3562350" y="3351848"/>
            <a:ext cx="2019300" cy="1792605"/>
          </a:xfrm>
          <a:prstGeom prst="rect">
            <a:avLst/>
          </a:prstGeom>
        </p:spPr>
      </p:pic>
      <p:pic>
        <p:nvPicPr>
          <p:cNvPr id="4" name="Picture 3" descr="A logo of a globe and a graduation cap&#10;&#10;Description automatically generated">
            <a:extLst>
              <a:ext uri="{FF2B5EF4-FFF2-40B4-BE49-F238E27FC236}">
                <a16:creationId xmlns:a16="http://schemas.microsoft.com/office/drawing/2014/main" id="{00707FCC-8DD1-68BF-5639-223B3B1363C1}"/>
              </a:ext>
            </a:extLst>
          </p:cNvPr>
          <p:cNvPicPr>
            <a:picLocks noChangeAspect="1"/>
          </p:cNvPicPr>
          <p:nvPr/>
        </p:nvPicPr>
        <p:blipFill>
          <a:blip r:embed="rId5"/>
          <a:stretch>
            <a:fillRect/>
          </a:stretch>
        </p:blipFill>
        <p:spPr>
          <a:xfrm>
            <a:off x="4095750" y="-2858"/>
            <a:ext cx="952500" cy="942975"/>
          </a:xfrm>
          <a:prstGeom prst="rect">
            <a:avLst/>
          </a:prstGeom>
        </p:spPr>
      </p:pic>
    </p:spTree>
    <p:extLst>
      <p:ext uri="{BB962C8B-B14F-4D97-AF65-F5344CB8AC3E}">
        <p14:creationId xmlns:p14="http://schemas.microsoft.com/office/powerpoint/2010/main" val="115385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9" name="Google Shape;1959;p45"/>
          <p:cNvSpPr txBox="1">
            <a:spLocks noGrp="1"/>
          </p:cNvSpPr>
          <p:nvPr>
            <p:ph type="subTitle" idx="4"/>
          </p:nvPr>
        </p:nvSpPr>
        <p:spPr>
          <a:xfrm>
            <a:off x="314" y="1821325"/>
            <a:ext cx="5622180" cy="3545940"/>
          </a:xfrm>
          <a:prstGeom prst="rect">
            <a:avLst/>
          </a:prstGeom>
        </p:spPr>
        <p:txBody>
          <a:bodyPr spcFirstLastPara="1" wrap="square" lIns="91425" tIns="91425" rIns="91425" bIns="91425" anchor="b" anchorCtr="0">
            <a:noAutofit/>
          </a:bodyPr>
          <a:lstStyle/>
          <a:p>
            <a:pPr marL="0" indent="0" algn="l">
              <a:spcBef>
                <a:spcPts val="20"/>
              </a:spcBef>
            </a:pPr>
            <a:r>
              <a:rPr lang="en-US" sz="1800">
                <a:solidFill>
                  <a:schemeClr val="tx1"/>
                </a:solidFill>
                <a:latin typeface="Calibri"/>
                <a:cs typeface="Calibri"/>
              </a:rPr>
              <a:t>HSRP </a:t>
            </a:r>
            <a:r>
              <a:rPr lang="en-US" sz="1800" err="1">
                <a:solidFill>
                  <a:schemeClr val="tx1"/>
                </a:solidFill>
                <a:latin typeface="Calibri"/>
                <a:cs typeface="Calibri"/>
              </a:rPr>
              <a:t>Protocole</a:t>
            </a:r>
            <a:r>
              <a:rPr lang="en-US" sz="1800">
                <a:solidFill>
                  <a:schemeClr val="tx1"/>
                </a:solidFill>
                <a:latin typeface="Calibri"/>
                <a:cs typeface="Calibri"/>
              </a:rPr>
              <a:t> :</a:t>
            </a:r>
          </a:p>
          <a:p>
            <a:pPr marL="0" indent="0" algn="l">
              <a:spcBef>
                <a:spcPts val="20"/>
              </a:spcBef>
            </a:pPr>
            <a:endParaRPr lang="en-US" sz="1800">
              <a:solidFill>
                <a:schemeClr val="tx1"/>
              </a:solidFill>
              <a:latin typeface="Calibri"/>
              <a:cs typeface="Calibri"/>
            </a:endParaRPr>
          </a:p>
          <a:p>
            <a:pPr marL="285750" indent="-285750" algn="l">
              <a:spcBef>
                <a:spcPts val="20"/>
              </a:spcBef>
              <a:buFont typeface="Arial"/>
              <a:buChar char="•"/>
            </a:pPr>
            <a:r>
              <a:rPr lang="en-US" sz="1600" b="0">
                <a:solidFill>
                  <a:schemeClr val="tx1"/>
                </a:solidFill>
                <a:latin typeface="Calibri"/>
                <a:cs typeface="Calibri"/>
              </a:rPr>
              <a:t>Configure HSRP protocol between multi layer switch and </a:t>
            </a:r>
            <a:r>
              <a:rPr lang="en-US" sz="1600" b="0" err="1">
                <a:solidFill>
                  <a:schemeClr val="tx1"/>
                </a:solidFill>
                <a:latin typeface="Calibri"/>
                <a:cs typeface="Calibri"/>
              </a:rPr>
              <a:t>vlans</a:t>
            </a:r>
            <a:r>
              <a:rPr lang="en-US" sz="1600" b="0">
                <a:solidFill>
                  <a:schemeClr val="tx1"/>
                </a:solidFill>
                <a:latin typeface="Calibri"/>
                <a:cs typeface="Calibri"/>
              </a:rPr>
              <a:t>.</a:t>
            </a:r>
          </a:p>
          <a:p>
            <a:pPr marL="0" indent="0" algn="l">
              <a:spcBef>
                <a:spcPts val="20"/>
              </a:spcBef>
            </a:pPr>
            <a:endParaRPr lang="en-US" sz="1600" b="0">
              <a:solidFill>
                <a:schemeClr val="tx1"/>
              </a:solidFill>
              <a:latin typeface="Calibri"/>
              <a:cs typeface="Calibri"/>
            </a:endParaRPr>
          </a:p>
          <a:p>
            <a:pPr marL="0" indent="0" algn="l">
              <a:spcBef>
                <a:spcPts val="20"/>
              </a:spcBef>
            </a:pPr>
            <a:r>
              <a:rPr lang="en-US" sz="1600" b="0" err="1">
                <a:solidFill>
                  <a:schemeClr val="tx1"/>
                </a:solidFill>
                <a:latin typeface="Calibri"/>
                <a:cs typeface="Calibri"/>
              </a:rPr>
              <a:t>Vlan</a:t>
            </a:r>
            <a:r>
              <a:rPr lang="en-US" sz="1600" b="0">
                <a:solidFill>
                  <a:schemeClr val="tx1"/>
                </a:solidFill>
                <a:latin typeface="Calibri"/>
                <a:cs typeface="Calibri"/>
              </a:rPr>
              <a:t> 10 / </a:t>
            </a:r>
            <a:r>
              <a:rPr lang="en-US" sz="1600" b="0" err="1">
                <a:solidFill>
                  <a:schemeClr val="tx1"/>
                </a:solidFill>
                <a:latin typeface="Calibri"/>
                <a:cs typeface="Calibri"/>
              </a:rPr>
              <a:t>Vlan</a:t>
            </a:r>
            <a:r>
              <a:rPr lang="en-US" sz="1600" b="0">
                <a:solidFill>
                  <a:schemeClr val="tx1"/>
                </a:solidFill>
                <a:latin typeface="Calibri"/>
                <a:cs typeface="Calibri"/>
              </a:rPr>
              <a:t> 20 </a:t>
            </a:r>
          </a:p>
          <a:p>
            <a:pPr marL="0" indent="0" algn="l">
              <a:spcBef>
                <a:spcPts val="20"/>
              </a:spcBef>
            </a:pPr>
            <a:r>
              <a:rPr lang="en-US" sz="1600" b="0">
                <a:solidFill>
                  <a:schemeClr val="tx1"/>
                </a:solidFill>
                <a:latin typeface="Calibri"/>
                <a:cs typeface="Calibri"/>
              </a:rPr>
              <a:t> Multi layer Switch 1 (Active) ---&gt; Priority =200</a:t>
            </a:r>
          </a:p>
          <a:p>
            <a:pPr marL="0" indent="0" algn="l">
              <a:spcBef>
                <a:spcPts val="20"/>
              </a:spcBef>
            </a:pPr>
            <a:r>
              <a:rPr lang="en-US" sz="1600" b="0">
                <a:solidFill>
                  <a:schemeClr val="tx1"/>
                </a:solidFill>
                <a:latin typeface="Calibri"/>
                <a:cs typeface="Calibri"/>
              </a:rPr>
              <a:t>Multi layer Switch 2 (Standby)---&gt; Priority (Default)</a:t>
            </a:r>
          </a:p>
          <a:p>
            <a:pPr marL="0" indent="0" algn="l">
              <a:spcBef>
                <a:spcPts val="20"/>
              </a:spcBef>
            </a:pPr>
            <a:endParaRPr lang="en-US" sz="1600" b="0">
              <a:solidFill>
                <a:schemeClr val="tx1"/>
              </a:solidFill>
              <a:latin typeface="Calibri"/>
              <a:cs typeface="Calibri"/>
            </a:endParaRPr>
          </a:p>
          <a:p>
            <a:pPr marL="0" indent="0" algn="l">
              <a:spcBef>
                <a:spcPts val="20"/>
              </a:spcBef>
            </a:pPr>
            <a:r>
              <a:rPr lang="en-US" sz="1600" b="0" err="1">
                <a:solidFill>
                  <a:schemeClr val="tx1"/>
                </a:solidFill>
                <a:latin typeface="Calibri"/>
                <a:cs typeface="Calibri"/>
              </a:rPr>
              <a:t>Vlan</a:t>
            </a:r>
            <a:r>
              <a:rPr lang="en-US" sz="1600" b="0">
                <a:solidFill>
                  <a:schemeClr val="tx1"/>
                </a:solidFill>
                <a:latin typeface="Calibri"/>
                <a:cs typeface="Calibri"/>
              </a:rPr>
              <a:t> 30/40/50</a:t>
            </a:r>
          </a:p>
          <a:p>
            <a:pPr marL="0" indent="0" algn="l">
              <a:spcBef>
                <a:spcPts val="20"/>
              </a:spcBef>
            </a:pPr>
            <a:r>
              <a:rPr lang="en-US" sz="1600" b="0">
                <a:solidFill>
                  <a:schemeClr val="tx1"/>
                </a:solidFill>
                <a:latin typeface="Calibri"/>
                <a:cs typeface="Calibri"/>
              </a:rPr>
              <a:t>Multi layer Switch 2 (Active) ---&gt; Priority =200</a:t>
            </a:r>
          </a:p>
          <a:p>
            <a:pPr marL="0" indent="0" algn="l">
              <a:spcBef>
                <a:spcPts val="20"/>
              </a:spcBef>
            </a:pPr>
            <a:r>
              <a:rPr lang="en-US" sz="1600" b="0">
                <a:solidFill>
                  <a:schemeClr val="tx1"/>
                </a:solidFill>
                <a:latin typeface="Calibri"/>
                <a:cs typeface="Calibri"/>
              </a:rPr>
              <a:t>Multi layer Switch 1 (Standby) ---&gt; Priority (Default)</a:t>
            </a:r>
          </a:p>
          <a:p>
            <a:pPr marL="0" indent="0" algn="l">
              <a:spcBef>
                <a:spcPts val="20"/>
              </a:spcBef>
            </a:pPr>
            <a:endParaRPr lang="en-US" sz="1600" b="0">
              <a:solidFill>
                <a:schemeClr val="tx1"/>
              </a:solidFill>
              <a:latin typeface="Calibri"/>
              <a:cs typeface="Calibri"/>
            </a:endParaRPr>
          </a:p>
          <a:p>
            <a:pPr marL="0" indent="0" algn="l">
              <a:spcBef>
                <a:spcPts val="20"/>
              </a:spcBef>
            </a:pPr>
            <a:endParaRPr lang="en-US" sz="1600" b="0">
              <a:solidFill>
                <a:schemeClr val="tx1"/>
              </a:solidFill>
              <a:latin typeface="Calibri"/>
              <a:cs typeface="Calibri"/>
            </a:endParaRPr>
          </a:p>
          <a:p>
            <a:pPr marL="285750" indent="-285750" algn="l">
              <a:spcBef>
                <a:spcPts val="20"/>
              </a:spcBef>
              <a:buFont typeface="Arial"/>
              <a:buChar char="•"/>
            </a:pPr>
            <a:r>
              <a:rPr lang="en-US" sz="1600" b="0">
                <a:solidFill>
                  <a:schemeClr val="tx1"/>
                </a:solidFill>
                <a:latin typeface="Calibri"/>
                <a:cs typeface="Calibri"/>
              </a:rPr>
              <a:t>Preemption Enabled</a:t>
            </a:r>
          </a:p>
          <a:p>
            <a:pPr marL="0" indent="0" algn="l">
              <a:spcBef>
                <a:spcPts val="20"/>
              </a:spcBef>
            </a:pPr>
            <a:endParaRPr lang="en-US" sz="1600" b="0">
              <a:solidFill>
                <a:schemeClr val="tx1"/>
              </a:solidFill>
              <a:latin typeface="Calibri"/>
              <a:cs typeface="Calibri"/>
            </a:endParaRPr>
          </a:p>
          <a:p>
            <a:pPr marL="0" indent="0" algn="l">
              <a:spcBef>
                <a:spcPts val="20"/>
              </a:spcBef>
            </a:pPr>
            <a:endParaRPr lang="en-US" sz="1800">
              <a:solidFill>
                <a:schemeClr val="tx1"/>
              </a:solidFill>
              <a:latin typeface="Calibri"/>
              <a:cs typeface="Calibri"/>
            </a:endParaRPr>
          </a:p>
          <a:p>
            <a:pPr marL="0" indent="0" algn="l">
              <a:spcBef>
                <a:spcPct val="20000"/>
              </a:spcBef>
            </a:pPr>
            <a:endParaRPr lang="en-US" sz="1800">
              <a:solidFill>
                <a:schemeClr val="tx1"/>
              </a:solidFill>
              <a:latin typeface="Calibri"/>
              <a:cs typeface="Calibri"/>
            </a:endParaRPr>
          </a:p>
        </p:txBody>
      </p:sp>
      <p:sp>
        <p:nvSpPr>
          <p:cNvPr id="1962" name="Google Shape;1962;p45"/>
          <p:cNvSpPr/>
          <p:nvPr/>
        </p:nvSpPr>
        <p:spPr>
          <a:xfrm rot="-2514592" flipH="1">
            <a:off x="189395" y="3799583"/>
            <a:ext cx="33850" cy="33850"/>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screenshot of a computer program&#10;&#10;Description automatically generated">
            <a:extLst>
              <a:ext uri="{FF2B5EF4-FFF2-40B4-BE49-F238E27FC236}">
                <a16:creationId xmlns:a16="http://schemas.microsoft.com/office/drawing/2014/main" id="{EBE98C46-4053-D909-9119-8F3264A05C07}"/>
              </a:ext>
            </a:extLst>
          </p:cNvPr>
          <p:cNvPicPr>
            <a:picLocks noChangeAspect="1"/>
          </p:cNvPicPr>
          <p:nvPr/>
        </p:nvPicPr>
        <p:blipFill>
          <a:blip r:embed="rId3"/>
          <a:stretch>
            <a:fillRect/>
          </a:stretch>
        </p:blipFill>
        <p:spPr>
          <a:xfrm>
            <a:off x="4806315" y="1488757"/>
            <a:ext cx="3539490" cy="3209925"/>
          </a:xfrm>
          <a:prstGeom prst="rect">
            <a:avLst/>
          </a:prstGeom>
        </p:spPr>
      </p:pic>
      <p:pic>
        <p:nvPicPr>
          <p:cNvPr id="3" name="Picture 2" descr="A logo of a globe and a graduation cap&#10;&#10;Description automatically generated">
            <a:extLst>
              <a:ext uri="{FF2B5EF4-FFF2-40B4-BE49-F238E27FC236}">
                <a16:creationId xmlns:a16="http://schemas.microsoft.com/office/drawing/2014/main" id="{57BDBE5D-133A-5339-22B5-099CE20AA27E}"/>
              </a:ext>
            </a:extLst>
          </p:cNvPr>
          <p:cNvPicPr>
            <a:picLocks noChangeAspect="1"/>
          </p:cNvPicPr>
          <p:nvPr/>
        </p:nvPicPr>
        <p:blipFill>
          <a:blip r:embed="rId4"/>
          <a:stretch>
            <a:fillRect/>
          </a:stretch>
        </p:blipFill>
        <p:spPr>
          <a:xfrm>
            <a:off x="8195310" y="-2858"/>
            <a:ext cx="952500" cy="942975"/>
          </a:xfrm>
          <a:prstGeom prst="rect">
            <a:avLst/>
          </a:prstGeom>
        </p:spPr>
      </p:pic>
    </p:spTree>
    <p:extLst>
      <p:ext uri="{BB962C8B-B14F-4D97-AF65-F5344CB8AC3E}">
        <p14:creationId xmlns:p14="http://schemas.microsoft.com/office/powerpoint/2010/main" val="363655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9" name="Google Shape;1959;p45"/>
          <p:cNvSpPr txBox="1">
            <a:spLocks noGrp="1"/>
          </p:cNvSpPr>
          <p:nvPr>
            <p:ph type="subTitle" idx="4"/>
          </p:nvPr>
        </p:nvSpPr>
        <p:spPr>
          <a:xfrm>
            <a:off x="183194" y="297325"/>
            <a:ext cx="5622180" cy="2913480"/>
          </a:xfrm>
          <a:prstGeom prst="rect">
            <a:avLst/>
          </a:prstGeom>
        </p:spPr>
        <p:txBody>
          <a:bodyPr spcFirstLastPara="1" wrap="square" lIns="91425" tIns="91425" rIns="91425" bIns="91425" anchor="b" anchorCtr="0">
            <a:noAutofit/>
          </a:bodyPr>
          <a:lstStyle/>
          <a:p>
            <a:pPr marL="0" indent="0" algn="l">
              <a:spcBef>
                <a:spcPts val="20"/>
              </a:spcBef>
            </a:pPr>
            <a:r>
              <a:rPr lang="en-US" sz="1800">
                <a:solidFill>
                  <a:schemeClr val="tx1"/>
                </a:solidFill>
                <a:latin typeface="Calibri"/>
                <a:cs typeface="Calibri"/>
              </a:rPr>
              <a:t>Switchport Security :</a:t>
            </a:r>
          </a:p>
          <a:p>
            <a:pPr marL="0" indent="0" algn="l">
              <a:spcBef>
                <a:spcPts val="20"/>
              </a:spcBef>
            </a:pPr>
            <a:endParaRPr lang="en-US" sz="1800">
              <a:solidFill>
                <a:schemeClr val="tx1"/>
              </a:solidFill>
              <a:latin typeface="Calibri"/>
              <a:cs typeface="Calibri"/>
            </a:endParaRPr>
          </a:p>
          <a:p>
            <a:pPr marL="285750" indent="-285750" algn="l">
              <a:spcBef>
                <a:spcPts val="20"/>
              </a:spcBef>
              <a:buFont typeface="Arial"/>
              <a:buChar char="•"/>
            </a:pPr>
            <a:r>
              <a:rPr lang="en-US" sz="1600" b="0">
                <a:solidFill>
                  <a:schemeClr val="tx1"/>
                </a:solidFill>
                <a:latin typeface="Calibri"/>
                <a:cs typeface="Calibri"/>
              </a:rPr>
              <a:t>Config port security at accesses SW (</a:t>
            </a:r>
            <a:r>
              <a:rPr lang="en-US" sz="1600" b="0" err="1">
                <a:solidFill>
                  <a:schemeClr val="tx1"/>
                </a:solidFill>
                <a:latin typeface="Calibri"/>
                <a:cs typeface="Calibri"/>
              </a:rPr>
              <a:t>portsecurity</a:t>
            </a:r>
            <a:r>
              <a:rPr lang="en-US" sz="1600" b="0">
                <a:solidFill>
                  <a:schemeClr val="tx1"/>
                </a:solidFill>
                <a:latin typeface="Calibri"/>
                <a:cs typeface="Calibri"/>
              </a:rPr>
              <a:t> maximum ,violation restrict ,mac-add sticky )</a:t>
            </a:r>
          </a:p>
          <a:p>
            <a:pPr marL="285750" indent="-285750" algn="l">
              <a:spcBef>
                <a:spcPts val="20"/>
              </a:spcBef>
              <a:buFont typeface="Arial"/>
              <a:buChar char="•"/>
            </a:pPr>
            <a:r>
              <a:rPr lang="en-US" sz="1600" b="0">
                <a:solidFill>
                  <a:schemeClr val="tx1"/>
                </a:solidFill>
                <a:latin typeface="Calibri"/>
                <a:cs typeface="Calibri"/>
              </a:rPr>
              <a:t>Config </a:t>
            </a:r>
            <a:r>
              <a:rPr lang="en-US" sz="1600" b="0" err="1">
                <a:solidFill>
                  <a:schemeClr val="tx1"/>
                </a:solidFill>
                <a:latin typeface="Calibri"/>
                <a:cs typeface="Calibri"/>
              </a:rPr>
              <a:t>acces</a:t>
            </a:r>
            <a:r>
              <a:rPr lang="en-US" sz="1600" b="0">
                <a:solidFill>
                  <a:schemeClr val="tx1"/>
                </a:solidFill>
                <a:latin typeface="Calibri"/>
                <a:cs typeface="Calibri"/>
              </a:rPr>
              <a:t> port as port fast </a:t>
            </a:r>
          </a:p>
          <a:p>
            <a:pPr marL="285750" indent="-285750" algn="l">
              <a:spcBef>
                <a:spcPts val="20"/>
              </a:spcBef>
              <a:buFont typeface="Arial"/>
              <a:buChar char="•"/>
            </a:pPr>
            <a:r>
              <a:rPr lang="en-US" sz="1600" b="0">
                <a:solidFill>
                  <a:schemeClr val="tx1"/>
                </a:solidFill>
                <a:latin typeface="Calibri"/>
                <a:cs typeface="Calibri"/>
              </a:rPr>
              <a:t>Protect </a:t>
            </a:r>
            <a:r>
              <a:rPr lang="en-US" sz="1600" b="0" err="1">
                <a:solidFill>
                  <a:schemeClr val="tx1"/>
                </a:solidFill>
                <a:latin typeface="Calibri"/>
                <a:cs typeface="Calibri"/>
              </a:rPr>
              <a:t>acces</a:t>
            </a:r>
            <a:r>
              <a:rPr lang="en-US" sz="1600" b="0">
                <a:solidFill>
                  <a:schemeClr val="tx1"/>
                </a:solidFill>
                <a:latin typeface="Calibri"/>
                <a:cs typeface="Calibri"/>
              </a:rPr>
              <a:t> ports from unexpected PBDU</a:t>
            </a:r>
            <a:endParaRPr lang="en-US" sz="1600" b="0">
              <a:solidFill>
                <a:schemeClr val="tx1"/>
              </a:solidFill>
            </a:endParaRPr>
          </a:p>
          <a:p>
            <a:pPr marL="0" indent="0" algn="l">
              <a:spcBef>
                <a:spcPct val="20000"/>
              </a:spcBef>
            </a:pPr>
            <a:endParaRPr lang="en-US" sz="1800">
              <a:solidFill>
                <a:schemeClr val="tx1"/>
              </a:solidFill>
              <a:latin typeface="Calibri"/>
              <a:cs typeface="Calibri"/>
            </a:endParaRPr>
          </a:p>
        </p:txBody>
      </p:sp>
      <p:sp>
        <p:nvSpPr>
          <p:cNvPr id="1962" name="Google Shape;1962;p45"/>
          <p:cNvSpPr/>
          <p:nvPr/>
        </p:nvSpPr>
        <p:spPr>
          <a:xfrm rot="-2514592" flipH="1">
            <a:off x="189395" y="3799583"/>
            <a:ext cx="33850" cy="33850"/>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screenshot of a computer&#10;&#10;Description automatically generated">
            <a:extLst>
              <a:ext uri="{FF2B5EF4-FFF2-40B4-BE49-F238E27FC236}">
                <a16:creationId xmlns:a16="http://schemas.microsoft.com/office/drawing/2014/main" id="{0A2F80EF-0747-7B35-9D35-AB74336E7AFA}"/>
              </a:ext>
            </a:extLst>
          </p:cNvPr>
          <p:cNvPicPr>
            <a:picLocks noChangeAspect="1"/>
          </p:cNvPicPr>
          <p:nvPr/>
        </p:nvPicPr>
        <p:blipFill>
          <a:blip r:embed="rId3"/>
          <a:stretch>
            <a:fillRect/>
          </a:stretch>
        </p:blipFill>
        <p:spPr>
          <a:xfrm>
            <a:off x="3518807" y="3206669"/>
            <a:ext cx="4572000" cy="1364776"/>
          </a:xfrm>
          <a:prstGeom prst="rect">
            <a:avLst/>
          </a:prstGeom>
        </p:spPr>
      </p:pic>
      <p:pic>
        <p:nvPicPr>
          <p:cNvPr id="3" name="Picture 2" descr="A logo of a globe and a graduation cap&#10;&#10;Description automatically generated">
            <a:extLst>
              <a:ext uri="{FF2B5EF4-FFF2-40B4-BE49-F238E27FC236}">
                <a16:creationId xmlns:a16="http://schemas.microsoft.com/office/drawing/2014/main" id="{354360AF-FC98-58D3-8385-B16BC54774CB}"/>
              </a:ext>
            </a:extLst>
          </p:cNvPr>
          <p:cNvPicPr>
            <a:picLocks noChangeAspect="1"/>
          </p:cNvPicPr>
          <p:nvPr/>
        </p:nvPicPr>
        <p:blipFill>
          <a:blip r:embed="rId4"/>
          <a:stretch>
            <a:fillRect/>
          </a:stretch>
        </p:blipFill>
        <p:spPr>
          <a:xfrm>
            <a:off x="8195310" y="-2858"/>
            <a:ext cx="952500" cy="942975"/>
          </a:xfrm>
          <a:prstGeom prst="rect">
            <a:avLst/>
          </a:prstGeom>
        </p:spPr>
      </p:pic>
    </p:spTree>
    <p:extLst>
      <p:ext uri="{BB962C8B-B14F-4D97-AF65-F5344CB8AC3E}">
        <p14:creationId xmlns:p14="http://schemas.microsoft.com/office/powerpoint/2010/main" val="347724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9" name="Google Shape;1959;p45"/>
          <p:cNvSpPr txBox="1">
            <a:spLocks noGrp="1"/>
          </p:cNvSpPr>
          <p:nvPr>
            <p:ph type="subTitle" idx="4"/>
          </p:nvPr>
        </p:nvSpPr>
        <p:spPr>
          <a:xfrm>
            <a:off x="183194" y="297325"/>
            <a:ext cx="5622180" cy="2913480"/>
          </a:xfrm>
          <a:prstGeom prst="rect">
            <a:avLst/>
          </a:prstGeom>
        </p:spPr>
        <p:txBody>
          <a:bodyPr spcFirstLastPara="1" wrap="square" lIns="91425" tIns="91425" rIns="91425" bIns="91425" anchor="b" anchorCtr="0">
            <a:noAutofit/>
          </a:bodyPr>
          <a:lstStyle/>
          <a:p>
            <a:pPr marL="0" indent="0" algn="l">
              <a:spcBef>
                <a:spcPts val="20"/>
              </a:spcBef>
            </a:pPr>
            <a:r>
              <a:rPr lang="en-US" sz="1800">
                <a:solidFill>
                  <a:schemeClr val="tx1"/>
                </a:solidFill>
                <a:latin typeface="Calibri"/>
                <a:cs typeface="Calibri"/>
              </a:rPr>
              <a:t>WIRLESS Configuration :</a:t>
            </a:r>
            <a:endParaRPr lang="en-US">
              <a:solidFill>
                <a:schemeClr val="tx1"/>
              </a:solidFill>
            </a:endParaRPr>
          </a:p>
          <a:p>
            <a:pPr marL="0" indent="0" algn="l">
              <a:spcBef>
                <a:spcPts val="20"/>
              </a:spcBef>
            </a:pPr>
            <a:endParaRPr lang="en-US" sz="1800">
              <a:solidFill>
                <a:schemeClr val="tx1"/>
              </a:solidFill>
              <a:latin typeface="Calibri"/>
              <a:cs typeface="Calibri"/>
            </a:endParaRPr>
          </a:p>
          <a:p>
            <a:pPr marL="285750" indent="-285750" algn="l">
              <a:spcBef>
                <a:spcPts val="20"/>
              </a:spcBef>
              <a:buFont typeface="Arial"/>
              <a:buChar char="•"/>
            </a:pPr>
            <a:r>
              <a:rPr lang="en-US" sz="1600" b="0">
                <a:solidFill>
                  <a:schemeClr val="tx1"/>
                </a:solidFill>
                <a:latin typeface="Calibri"/>
                <a:cs typeface="Calibri"/>
              </a:rPr>
              <a:t>Configure wireless access points to provide network access to wireless clients.</a:t>
            </a:r>
          </a:p>
          <a:p>
            <a:pPr marL="0" indent="0" algn="l">
              <a:spcBef>
                <a:spcPts val="20"/>
              </a:spcBef>
            </a:pPr>
            <a:endParaRPr lang="en-US" sz="1800">
              <a:solidFill>
                <a:schemeClr val="tx1"/>
              </a:solidFill>
              <a:latin typeface="Calibri"/>
              <a:cs typeface="Calibri"/>
            </a:endParaRPr>
          </a:p>
          <a:p>
            <a:pPr marL="0" indent="0" algn="l">
              <a:spcBef>
                <a:spcPts val="20"/>
              </a:spcBef>
            </a:pPr>
            <a:r>
              <a:rPr lang="en-US" sz="1800">
                <a:solidFill>
                  <a:schemeClr val="tx1"/>
                </a:solidFill>
                <a:latin typeface="Calibri"/>
                <a:cs typeface="Calibri"/>
              </a:rPr>
              <a:t>Floor 1</a:t>
            </a:r>
          </a:p>
          <a:p>
            <a:pPr marL="0" indent="0" algn="l">
              <a:spcBef>
                <a:spcPts val="20"/>
              </a:spcBef>
            </a:pPr>
            <a:r>
              <a:rPr lang="en-US" sz="1800">
                <a:solidFill>
                  <a:schemeClr val="tx1"/>
                </a:solidFill>
                <a:latin typeface="Calibri"/>
                <a:cs typeface="Calibri"/>
              </a:rPr>
              <a:t>Floor 2</a:t>
            </a:r>
          </a:p>
        </p:txBody>
      </p:sp>
      <p:sp>
        <p:nvSpPr>
          <p:cNvPr id="1962" name="Google Shape;1962;p45"/>
          <p:cNvSpPr/>
          <p:nvPr/>
        </p:nvSpPr>
        <p:spPr>
          <a:xfrm rot="-2514592" flipH="1">
            <a:off x="189395" y="3799583"/>
            <a:ext cx="33850" cy="33850"/>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logo of a globe and a graduation cap&#10;&#10;Description automatically generated">
            <a:extLst>
              <a:ext uri="{FF2B5EF4-FFF2-40B4-BE49-F238E27FC236}">
                <a16:creationId xmlns:a16="http://schemas.microsoft.com/office/drawing/2014/main" id="{0FD4A6C7-CA2F-FA39-E1F9-68B7FA8E3810}"/>
              </a:ext>
            </a:extLst>
          </p:cNvPr>
          <p:cNvPicPr>
            <a:picLocks noChangeAspect="1"/>
          </p:cNvPicPr>
          <p:nvPr/>
        </p:nvPicPr>
        <p:blipFill>
          <a:blip r:embed="rId3"/>
          <a:stretch>
            <a:fillRect/>
          </a:stretch>
        </p:blipFill>
        <p:spPr>
          <a:xfrm>
            <a:off x="8195310" y="-2858"/>
            <a:ext cx="952500" cy="942975"/>
          </a:xfrm>
          <a:prstGeom prst="rect">
            <a:avLst/>
          </a:prstGeom>
        </p:spPr>
      </p:pic>
    </p:spTree>
    <p:extLst>
      <p:ext uri="{BB962C8B-B14F-4D97-AF65-F5344CB8AC3E}">
        <p14:creationId xmlns:p14="http://schemas.microsoft.com/office/powerpoint/2010/main" val="193361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9" name="Google Shape;1959;p45"/>
          <p:cNvSpPr txBox="1">
            <a:spLocks noGrp="1"/>
          </p:cNvSpPr>
          <p:nvPr>
            <p:ph type="subTitle" idx="4"/>
          </p:nvPr>
        </p:nvSpPr>
        <p:spPr>
          <a:xfrm>
            <a:off x="228914" y="1577485"/>
            <a:ext cx="5622180" cy="2913480"/>
          </a:xfrm>
          <a:prstGeom prst="rect">
            <a:avLst/>
          </a:prstGeom>
        </p:spPr>
        <p:txBody>
          <a:bodyPr spcFirstLastPara="1" wrap="square" lIns="91425" tIns="91425" rIns="91425" bIns="91425" anchor="b" anchorCtr="0">
            <a:noAutofit/>
          </a:bodyPr>
          <a:lstStyle/>
          <a:p>
            <a:pPr algn="l"/>
            <a:r>
              <a:rPr lang="en-US" sz="1800">
                <a:solidFill>
                  <a:schemeClr val="tx1"/>
                </a:solidFill>
                <a:latin typeface="Calibri"/>
                <a:cs typeface="Calibri"/>
              </a:rPr>
              <a:t>Verifying and Testing Configurations</a:t>
            </a:r>
          </a:p>
          <a:p>
            <a:pPr marL="0" indent="0" algn="l">
              <a:spcBef>
                <a:spcPts val="20"/>
              </a:spcBef>
            </a:pPr>
            <a:endParaRPr lang="en-US" sz="1800">
              <a:solidFill>
                <a:schemeClr val="tx1"/>
              </a:solidFill>
              <a:latin typeface="Calibri"/>
              <a:cs typeface="Calibri"/>
            </a:endParaRPr>
          </a:p>
          <a:p>
            <a:pPr marL="285750" indent="-285750" algn="l">
              <a:spcBef>
                <a:spcPts val="20"/>
              </a:spcBef>
              <a:buFont typeface="Arial"/>
              <a:buChar char="•"/>
            </a:pPr>
            <a:r>
              <a:rPr lang="en-US" sz="1600" b="0">
                <a:solidFill>
                  <a:schemeClr val="tx1"/>
                </a:solidFill>
                <a:latin typeface="Calibri"/>
                <a:cs typeface="Calibri"/>
              </a:rPr>
              <a:t>Verify and test all configurations, ensuring the network functions as expected.</a:t>
            </a:r>
          </a:p>
          <a:p>
            <a:pPr marL="0" indent="0" algn="l">
              <a:spcBef>
                <a:spcPts val="20"/>
              </a:spcBef>
            </a:pPr>
            <a:endParaRPr lang="en-US" sz="1600" b="0">
              <a:solidFill>
                <a:schemeClr val="tx1"/>
              </a:solidFill>
              <a:latin typeface="Calibri"/>
              <a:cs typeface="Calibri"/>
            </a:endParaRPr>
          </a:p>
          <a:p>
            <a:pPr marL="285750" indent="-285750" algn="l">
              <a:spcBef>
                <a:spcPts val="20"/>
              </a:spcBef>
              <a:buFont typeface="Arial"/>
              <a:buChar char="•"/>
            </a:pPr>
            <a:r>
              <a:rPr lang="en-US" sz="1600" b="0">
                <a:solidFill>
                  <a:schemeClr val="tx1"/>
                </a:solidFill>
                <a:latin typeface="Calibri"/>
                <a:cs typeface="Calibri"/>
              </a:rPr>
              <a:t>Test connectivity between VLANs.</a:t>
            </a:r>
          </a:p>
          <a:p>
            <a:pPr marL="285750" indent="-285750" algn="l">
              <a:spcBef>
                <a:spcPts val="20"/>
              </a:spcBef>
              <a:buFont typeface="Arial"/>
              <a:buChar char="•"/>
            </a:pPr>
            <a:r>
              <a:rPr lang="en-US" sz="1600" b="0">
                <a:solidFill>
                  <a:schemeClr val="tx1"/>
                </a:solidFill>
                <a:latin typeface="Calibri"/>
                <a:cs typeface="Calibri"/>
              </a:rPr>
              <a:t>Validate OSPF routes and ensure redundancy.</a:t>
            </a:r>
          </a:p>
          <a:p>
            <a:pPr marL="285750" indent="-285750" algn="l">
              <a:spcBef>
                <a:spcPts val="20"/>
              </a:spcBef>
              <a:buFont typeface="Arial"/>
              <a:buChar char="•"/>
            </a:pPr>
            <a:r>
              <a:rPr lang="en-US" sz="1600" b="0">
                <a:solidFill>
                  <a:schemeClr val="tx1"/>
                </a:solidFill>
                <a:latin typeface="Calibri"/>
                <a:cs typeface="Calibri"/>
              </a:rPr>
              <a:t>Test wireless network performance.</a:t>
            </a:r>
          </a:p>
          <a:p>
            <a:pPr marL="285750" indent="-285750" algn="l">
              <a:spcBef>
                <a:spcPts val="20"/>
              </a:spcBef>
              <a:buFont typeface="Arial"/>
              <a:buChar char="•"/>
            </a:pPr>
            <a:r>
              <a:rPr lang="en-US" sz="1600" b="0">
                <a:solidFill>
                  <a:schemeClr val="tx1"/>
                </a:solidFill>
                <a:latin typeface="Calibri"/>
                <a:cs typeface="Calibri"/>
              </a:rPr>
              <a:t>Ensure management and server rooms have appropriate static Ips</a:t>
            </a:r>
          </a:p>
          <a:p>
            <a:pPr marL="285750" indent="-285750" algn="l">
              <a:spcBef>
                <a:spcPts val="20"/>
              </a:spcBef>
              <a:buFont typeface="Arial"/>
              <a:buChar char="•"/>
            </a:pPr>
            <a:r>
              <a:rPr lang="en-US" sz="1600" b="0">
                <a:solidFill>
                  <a:schemeClr val="tx1"/>
                </a:solidFill>
                <a:latin typeface="Calibri"/>
                <a:cs typeface="Calibri"/>
              </a:rPr>
              <a:t>Ensure HSRP is working correctly </a:t>
            </a:r>
          </a:p>
          <a:p>
            <a:pPr marL="0" indent="0" algn="l">
              <a:spcBef>
                <a:spcPts val="20"/>
              </a:spcBef>
            </a:pPr>
            <a:endParaRPr lang="en-US" sz="1800">
              <a:solidFill>
                <a:schemeClr val="tx1"/>
              </a:solidFill>
              <a:latin typeface="Calibri"/>
              <a:cs typeface="Calibri"/>
            </a:endParaRPr>
          </a:p>
          <a:p>
            <a:pPr marL="0" indent="0" algn="l">
              <a:spcBef>
                <a:spcPts val="20"/>
              </a:spcBef>
            </a:pPr>
            <a:endParaRPr lang="en-US" sz="1800">
              <a:solidFill>
                <a:schemeClr val="tx1"/>
              </a:solidFill>
              <a:latin typeface="Calibri"/>
              <a:cs typeface="Calibri"/>
            </a:endParaRPr>
          </a:p>
          <a:p>
            <a:pPr marL="0" indent="0" algn="l">
              <a:spcBef>
                <a:spcPct val="20000"/>
              </a:spcBef>
            </a:pPr>
            <a:endParaRPr lang="en-US" sz="1800">
              <a:solidFill>
                <a:schemeClr val="tx1"/>
              </a:solidFill>
              <a:latin typeface="Calibri"/>
              <a:cs typeface="Calibri"/>
            </a:endParaRPr>
          </a:p>
        </p:txBody>
      </p:sp>
      <p:sp>
        <p:nvSpPr>
          <p:cNvPr id="1962" name="Google Shape;1962;p45"/>
          <p:cNvSpPr/>
          <p:nvPr/>
        </p:nvSpPr>
        <p:spPr>
          <a:xfrm rot="-2514592" flipH="1">
            <a:off x="189395" y="3799583"/>
            <a:ext cx="33850" cy="33850"/>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logo of a globe and a graduation cap&#10;&#10;Description automatically generated">
            <a:extLst>
              <a:ext uri="{FF2B5EF4-FFF2-40B4-BE49-F238E27FC236}">
                <a16:creationId xmlns:a16="http://schemas.microsoft.com/office/drawing/2014/main" id="{F6A6C281-FAA6-D09A-62EC-6673BBB4BB29}"/>
              </a:ext>
            </a:extLst>
          </p:cNvPr>
          <p:cNvPicPr>
            <a:picLocks noChangeAspect="1"/>
          </p:cNvPicPr>
          <p:nvPr/>
        </p:nvPicPr>
        <p:blipFill>
          <a:blip r:embed="rId3"/>
          <a:stretch>
            <a:fillRect/>
          </a:stretch>
        </p:blipFill>
        <p:spPr>
          <a:xfrm>
            <a:off x="8195310" y="-2858"/>
            <a:ext cx="952500" cy="942975"/>
          </a:xfrm>
          <a:prstGeom prst="rect">
            <a:avLst/>
          </a:prstGeom>
        </p:spPr>
      </p:pic>
    </p:spTree>
    <p:extLst>
      <p:ext uri="{BB962C8B-B14F-4D97-AF65-F5344CB8AC3E}">
        <p14:creationId xmlns:p14="http://schemas.microsoft.com/office/powerpoint/2010/main" val="744650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5"/>
        <p:cNvGrpSpPr/>
        <p:nvPr/>
      </p:nvGrpSpPr>
      <p:grpSpPr>
        <a:xfrm>
          <a:off x="0" y="0"/>
          <a:ext cx="0" cy="0"/>
          <a:chOff x="0" y="0"/>
          <a:chExt cx="0" cy="0"/>
        </a:xfrm>
      </p:grpSpPr>
      <p:sp>
        <p:nvSpPr>
          <p:cNvPr id="2196" name="Google Shape;2196;p50"/>
          <p:cNvSpPr txBox="1">
            <a:spLocks noGrp="1"/>
          </p:cNvSpPr>
          <p:nvPr>
            <p:ph type="title"/>
          </p:nvPr>
        </p:nvSpPr>
        <p:spPr>
          <a:xfrm>
            <a:off x="713225" y="1512500"/>
            <a:ext cx="4553700" cy="211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AWESOME </a:t>
            </a:r>
            <a:r>
              <a:rPr lang="en">
                <a:solidFill>
                  <a:schemeClr val="accent1"/>
                </a:solidFill>
              </a:rPr>
              <a:t>WORDS</a:t>
            </a:r>
            <a:endParaRPr>
              <a:solidFill>
                <a:schemeClr val="accent1"/>
              </a:solidFill>
            </a:endParaRPr>
          </a:p>
        </p:txBody>
      </p:sp>
      <p:grpSp>
        <p:nvGrpSpPr>
          <p:cNvPr id="2197" name="Google Shape;2197;p50"/>
          <p:cNvGrpSpPr/>
          <p:nvPr/>
        </p:nvGrpSpPr>
        <p:grpSpPr>
          <a:xfrm>
            <a:off x="3989219" y="-2090860"/>
            <a:ext cx="8066953" cy="9251661"/>
            <a:chOff x="3989219" y="-2090860"/>
            <a:chExt cx="8066953" cy="9251661"/>
          </a:xfrm>
        </p:grpSpPr>
        <p:grpSp>
          <p:nvGrpSpPr>
            <p:cNvPr id="2198" name="Google Shape;2198;p50"/>
            <p:cNvGrpSpPr/>
            <p:nvPr/>
          </p:nvGrpSpPr>
          <p:grpSpPr>
            <a:xfrm rot="-9812204">
              <a:off x="6513084" y="683754"/>
              <a:ext cx="1575022" cy="1452423"/>
              <a:chOff x="5790975" y="412200"/>
              <a:chExt cx="1575025" cy="1452425"/>
            </a:xfrm>
          </p:grpSpPr>
          <p:grpSp>
            <p:nvGrpSpPr>
              <p:cNvPr id="2199" name="Google Shape;2199;p50"/>
              <p:cNvGrpSpPr/>
              <p:nvPr/>
            </p:nvGrpSpPr>
            <p:grpSpPr>
              <a:xfrm>
                <a:off x="5790975" y="412200"/>
                <a:ext cx="1575025" cy="1124150"/>
                <a:chOff x="5790975" y="412200"/>
                <a:chExt cx="1575025" cy="1124150"/>
              </a:xfrm>
            </p:grpSpPr>
            <p:sp>
              <p:nvSpPr>
                <p:cNvPr id="2200" name="Google Shape;2200;p50"/>
                <p:cNvSpPr/>
                <p:nvPr/>
              </p:nvSpPr>
              <p:spPr>
                <a:xfrm>
                  <a:off x="5793569" y="1281324"/>
                  <a:ext cx="25450" cy="24675"/>
                </a:xfrm>
                <a:custGeom>
                  <a:avLst/>
                  <a:gdLst/>
                  <a:ahLst/>
                  <a:cxnLst/>
                  <a:rect l="l" t="t" r="r" b="b"/>
                  <a:pathLst>
                    <a:path w="1018" h="987" extrusionOk="0">
                      <a:moveTo>
                        <a:pt x="494" y="1"/>
                      </a:moveTo>
                      <a:cubicBezTo>
                        <a:pt x="216" y="1"/>
                        <a:pt x="1" y="216"/>
                        <a:pt x="31" y="494"/>
                      </a:cubicBezTo>
                      <a:cubicBezTo>
                        <a:pt x="31" y="771"/>
                        <a:pt x="247" y="986"/>
                        <a:pt x="524" y="986"/>
                      </a:cubicBezTo>
                      <a:cubicBezTo>
                        <a:pt x="802" y="986"/>
                        <a:pt x="1017" y="740"/>
                        <a:pt x="986" y="494"/>
                      </a:cubicBezTo>
                      <a:cubicBezTo>
                        <a:pt x="986" y="216"/>
                        <a:pt x="771" y="1"/>
                        <a:pt x="49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0"/>
                <p:cNvSpPr/>
                <p:nvPr/>
              </p:nvSpPr>
              <p:spPr>
                <a:xfrm>
                  <a:off x="6317000" y="1511250"/>
                  <a:ext cx="28525" cy="25100"/>
                </a:xfrm>
                <a:custGeom>
                  <a:avLst/>
                  <a:gdLst/>
                  <a:ahLst/>
                  <a:cxnLst/>
                  <a:rect l="l" t="t" r="r" b="b"/>
                  <a:pathLst>
                    <a:path w="1141" h="1004" extrusionOk="0">
                      <a:moveTo>
                        <a:pt x="569" y="1"/>
                      </a:moveTo>
                      <a:cubicBezTo>
                        <a:pt x="406" y="1"/>
                        <a:pt x="250" y="75"/>
                        <a:pt x="154" y="209"/>
                      </a:cubicBezTo>
                      <a:cubicBezTo>
                        <a:pt x="0" y="456"/>
                        <a:pt x="62" y="733"/>
                        <a:pt x="278" y="918"/>
                      </a:cubicBezTo>
                      <a:cubicBezTo>
                        <a:pt x="371" y="976"/>
                        <a:pt x="472" y="1004"/>
                        <a:pt x="571" y="1004"/>
                      </a:cubicBezTo>
                      <a:cubicBezTo>
                        <a:pt x="735" y="1004"/>
                        <a:pt x="890" y="929"/>
                        <a:pt x="986" y="795"/>
                      </a:cubicBezTo>
                      <a:cubicBezTo>
                        <a:pt x="1140" y="548"/>
                        <a:pt x="1079" y="240"/>
                        <a:pt x="863" y="86"/>
                      </a:cubicBezTo>
                      <a:cubicBezTo>
                        <a:pt x="770" y="28"/>
                        <a:pt x="668" y="1"/>
                        <a:pt x="5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0"/>
                <p:cNvSpPr/>
                <p:nvPr/>
              </p:nvSpPr>
              <p:spPr>
                <a:xfrm>
                  <a:off x="5876450" y="412200"/>
                  <a:ext cx="27750" cy="24325"/>
                </a:xfrm>
                <a:custGeom>
                  <a:avLst/>
                  <a:gdLst/>
                  <a:ahLst/>
                  <a:cxnLst/>
                  <a:rect l="l" t="t" r="r" b="b"/>
                  <a:pathLst>
                    <a:path w="1110" h="973" extrusionOk="0">
                      <a:moveTo>
                        <a:pt x="562" y="1"/>
                      </a:moveTo>
                      <a:cubicBezTo>
                        <a:pt x="406" y="1"/>
                        <a:pt x="251" y="75"/>
                        <a:pt x="155" y="210"/>
                      </a:cubicBezTo>
                      <a:cubicBezTo>
                        <a:pt x="1" y="425"/>
                        <a:pt x="62" y="733"/>
                        <a:pt x="278" y="887"/>
                      </a:cubicBezTo>
                      <a:cubicBezTo>
                        <a:pt x="359" y="946"/>
                        <a:pt x="454" y="973"/>
                        <a:pt x="548" y="973"/>
                      </a:cubicBezTo>
                      <a:cubicBezTo>
                        <a:pt x="704" y="973"/>
                        <a:pt x="860" y="898"/>
                        <a:pt x="956" y="764"/>
                      </a:cubicBezTo>
                      <a:cubicBezTo>
                        <a:pt x="1110" y="549"/>
                        <a:pt x="1079" y="240"/>
                        <a:pt x="832" y="86"/>
                      </a:cubicBezTo>
                      <a:cubicBezTo>
                        <a:pt x="751" y="28"/>
                        <a:pt x="656" y="1"/>
                        <a:pt x="56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0"/>
                <p:cNvSpPr/>
                <p:nvPr/>
              </p:nvSpPr>
              <p:spPr>
                <a:xfrm>
                  <a:off x="5790975" y="1279425"/>
                  <a:ext cx="27750" cy="24325"/>
                </a:xfrm>
                <a:custGeom>
                  <a:avLst/>
                  <a:gdLst/>
                  <a:ahLst/>
                  <a:cxnLst/>
                  <a:rect l="l" t="t" r="r" b="b"/>
                  <a:pathLst>
                    <a:path w="1110" h="973" extrusionOk="0">
                      <a:moveTo>
                        <a:pt x="561" y="1"/>
                      </a:moveTo>
                      <a:cubicBezTo>
                        <a:pt x="406" y="1"/>
                        <a:pt x="250" y="75"/>
                        <a:pt x="154" y="209"/>
                      </a:cubicBezTo>
                      <a:cubicBezTo>
                        <a:pt x="0" y="425"/>
                        <a:pt x="31" y="733"/>
                        <a:pt x="277" y="887"/>
                      </a:cubicBezTo>
                      <a:cubicBezTo>
                        <a:pt x="359" y="945"/>
                        <a:pt x="453" y="973"/>
                        <a:pt x="548" y="973"/>
                      </a:cubicBezTo>
                      <a:cubicBezTo>
                        <a:pt x="704" y="973"/>
                        <a:pt x="859" y="898"/>
                        <a:pt x="955" y="764"/>
                      </a:cubicBezTo>
                      <a:cubicBezTo>
                        <a:pt x="1109" y="548"/>
                        <a:pt x="1048" y="240"/>
                        <a:pt x="832" y="86"/>
                      </a:cubicBezTo>
                      <a:cubicBezTo>
                        <a:pt x="750" y="28"/>
                        <a:pt x="656" y="1"/>
                        <a:pt x="56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0"/>
                <p:cNvSpPr/>
                <p:nvPr/>
              </p:nvSpPr>
              <p:spPr>
                <a:xfrm>
                  <a:off x="6953925" y="772450"/>
                  <a:ext cx="28525" cy="24525"/>
                </a:xfrm>
                <a:custGeom>
                  <a:avLst/>
                  <a:gdLst/>
                  <a:ahLst/>
                  <a:cxnLst/>
                  <a:rect l="l" t="t" r="r" b="b"/>
                  <a:pathLst>
                    <a:path w="1141" h="981" extrusionOk="0">
                      <a:moveTo>
                        <a:pt x="549" y="0"/>
                      </a:moveTo>
                      <a:cubicBezTo>
                        <a:pt x="394" y="0"/>
                        <a:pt x="247" y="70"/>
                        <a:pt x="155" y="217"/>
                      </a:cubicBezTo>
                      <a:cubicBezTo>
                        <a:pt x="1" y="433"/>
                        <a:pt x="62" y="741"/>
                        <a:pt x="278" y="895"/>
                      </a:cubicBezTo>
                      <a:cubicBezTo>
                        <a:pt x="371" y="953"/>
                        <a:pt x="473" y="981"/>
                        <a:pt x="572" y="981"/>
                      </a:cubicBezTo>
                      <a:cubicBezTo>
                        <a:pt x="735" y="981"/>
                        <a:pt x="891" y="906"/>
                        <a:pt x="987" y="772"/>
                      </a:cubicBezTo>
                      <a:cubicBezTo>
                        <a:pt x="1141" y="556"/>
                        <a:pt x="1079" y="248"/>
                        <a:pt x="863" y="94"/>
                      </a:cubicBezTo>
                      <a:cubicBezTo>
                        <a:pt x="764" y="32"/>
                        <a:pt x="655" y="0"/>
                        <a:pt x="54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0"/>
                <p:cNvSpPr/>
                <p:nvPr/>
              </p:nvSpPr>
              <p:spPr>
                <a:xfrm>
                  <a:off x="7338250" y="483825"/>
                  <a:ext cx="27750" cy="25100"/>
                </a:xfrm>
                <a:custGeom>
                  <a:avLst/>
                  <a:gdLst/>
                  <a:ahLst/>
                  <a:cxnLst/>
                  <a:rect l="l" t="t" r="r" b="b"/>
                  <a:pathLst>
                    <a:path w="1110" h="1004" extrusionOk="0">
                      <a:moveTo>
                        <a:pt x="562" y="1"/>
                      </a:moveTo>
                      <a:cubicBezTo>
                        <a:pt x="406" y="1"/>
                        <a:pt x="250" y="75"/>
                        <a:pt x="155" y="210"/>
                      </a:cubicBezTo>
                      <a:cubicBezTo>
                        <a:pt x="1" y="456"/>
                        <a:pt x="31" y="764"/>
                        <a:pt x="278" y="918"/>
                      </a:cubicBezTo>
                      <a:cubicBezTo>
                        <a:pt x="359" y="976"/>
                        <a:pt x="454" y="1004"/>
                        <a:pt x="548" y="1004"/>
                      </a:cubicBezTo>
                      <a:cubicBezTo>
                        <a:pt x="704" y="1004"/>
                        <a:pt x="860" y="929"/>
                        <a:pt x="956" y="795"/>
                      </a:cubicBezTo>
                      <a:cubicBezTo>
                        <a:pt x="1110" y="549"/>
                        <a:pt x="1048" y="241"/>
                        <a:pt x="832" y="86"/>
                      </a:cubicBezTo>
                      <a:cubicBezTo>
                        <a:pt x="751" y="28"/>
                        <a:pt x="656" y="1"/>
                        <a:pt x="56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0"/>
                <p:cNvSpPr/>
                <p:nvPr/>
              </p:nvSpPr>
              <p:spPr>
                <a:xfrm>
                  <a:off x="6235350" y="714850"/>
                  <a:ext cx="40075" cy="34650"/>
                </a:xfrm>
                <a:custGeom>
                  <a:avLst/>
                  <a:gdLst/>
                  <a:ahLst/>
                  <a:cxnLst/>
                  <a:rect l="l" t="t" r="r" b="b"/>
                  <a:pathLst>
                    <a:path w="1603" h="1386" extrusionOk="0">
                      <a:moveTo>
                        <a:pt x="826" y="1"/>
                      </a:moveTo>
                      <a:cubicBezTo>
                        <a:pt x="604" y="1"/>
                        <a:pt x="383" y="109"/>
                        <a:pt x="247" y="303"/>
                      </a:cubicBezTo>
                      <a:cubicBezTo>
                        <a:pt x="1" y="611"/>
                        <a:pt x="93" y="1043"/>
                        <a:pt x="401" y="1258"/>
                      </a:cubicBezTo>
                      <a:cubicBezTo>
                        <a:pt x="524" y="1344"/>
                        <a:pt x="666" y="1386"/>
                        <a:pt x="808" y="1386"/>
                      </a:cubicBezTo>
                      <a:cubicBezTo>
                        <a:pt x="1023" y="1386"/>
                        <a:pt x="1239" y="1290"/>
                        <a:pt x="1387" y="1104"/>
                      </a:cubicBezTo>
                      <a:lnTo>
                        <a:pt x="1356" y="1104"/>
                      </a:lnTo>
                      <a:cubicBezTo>
                        <a:pt x="1603" y="765"/>
                        <a:pt x="1510" y="334"/>
                        <a:pt x="1202" y="118"/>
                      </a:cubicBezTo>
                      <a:cubicBezTo>
                        <a:pt x="1088" y="39"/>
                        <a:pt x="957" y="1"/>
                        <a:pt x="82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7" name="Google Shape;2207;p50"/>
              <p:cNvSpPr/>
              <p:nvPr/>
            </p:nvSpPr>
            <p:spPr>
              <a:xfrm>
                <a:off x="5804825" y="496750"/>
                <a:ext cx="1547325" cy="1367875"/>
              </a:xfrm>
              <a:custGeom>
                <a:avLst/>
                <a:gdLst/>
                <a:ahLst/>
                <a:cxnLst/>
                <a:rect l="l" t="t" r="r" b="b"/>
                <a:pathLst>
                  <a:path w="61893" h="54715" fill="none" extrusionOk="0">
                    <a:moveTo>
                      <a:pt x="1" y="31794"/>
                    </a:moveTo>
                    <a:lnTo>
                      <a:pt x="1079" y="54714"/>
                    </a:lnTo>
                    <a:lnTo>
                      <a:pt x="21042" y="41097"/>
                    </a:lnTo>
                    <a:lnTo>
                      <a:pt x="46519" y="11523"/>
                    </a:lnTo>
                    <a:lnTo>
                      <a:pt x="61892"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0"/>
              <p:cNvSpPr/>
              <p:nvPr/>
            </p:nvSpPr>
            <p:spPr>
              <a:xfrm>
                <a:off x="6255375" y="732425"/>
                <a:ext cx="712450" cy="791775"/>
              </a:xfrm>
              <a:custGeom>
                <a:avLst/>
                <a:gdLst/>
                <a:ahLst/>
                <a:cxnLst/>
                <a:rect l="l" t="t" r="r" b="b"/>
                <a:pathLst>
                  <a:path w="28498" h="31671" fill="none" extrusionOk="0">
                    <a:moveTo>
                      <a:pt x="28497" y="2096"/>
                    </a:moveTo>
                    <a:lnTo>
                      <a:pt x="1" y="1"/>
                    </a:lnTo>
                    <a:lnTo>
                      <a:pt x="3020" y="31670"/>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0"/>
              <p:cNvSpPr/>
              <p:nvPr/>
            </p:nvSpPr>
            <p:spPr>
              <a:xfrm>
                <a:off x="5890325" y="424350"/>
                <a:ext cx="365075" cy="308100"/>
              </a:xfrm>
              <a:custGeom>
                <a:avLst/>
                <a:gdLst/>
                <a:ahLst/>
                <a:cxnLst/>
                <a:rect l="l" t="t" r="r" b="b"/>
                <a:pathLst>
                  <a:path w="14603" h="12324" fill="none" extrusionOk="0">
                    <a:moveTo>
                      <a:pt x="14603" y="12324"/>
                    </a:moveTo>
                    <a:lnTo>
                      <a:pt x="0"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0" name="Google Shape;2210;p50"/>
            <p:cNvGrpSpPr/>
            <p:nvPr/>
          </p:nvGrpSpPr>
          <p:grpSpPr>
            <a:xfrm rot="-9181804">
              <a:off x="4494734" y="-704081"/>
              <a:ext cx="7055921" cy="3921303"/>
              <a:chOff x="7432275" y="5642550"/>
              <a:chExt cx="7056275" cy="3921500"/>
            </a:xfrm>
          </p:grpSpPr>
          <p:sp>
            <p:nvSpPr>
              <p:cNvPr id="2211" name="Google Shape;2211;p50"/>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0"/>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0"/>
              <p:cNvSpPr/>
              <p:nvPr/>
            </p:nvSpPr>
            <p:spPr>
              <a:xfrm>
                <a:off x="7653300" y="5734300"/>
                <a:ext cx="567300" cy="2388825"/>
              </a:xfrm>
              <a:custGeom>
                <a:avLst/>
                <a:gdLst/>
                <a:ahLst/>
                <a:cxnLst/>
                <a:rect l="l" t="t" r="r" b="b"/>
                <a:pathLst>
                  <a:path w="22692" h="95553" fill="none" extrusionOk="0">
                    <a:moveTo>
                      <a:pt x="2936" y="1"/>
                    </a:moveTo>
                    <a:lnTo>
                      <a:pt x="22691" y="48702"/>
                    </a:lnTo>
                    <a:lnTo>
                      <a:pt x="0" y="95553"/>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0"/>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0"/>
              <p:cNvSpPr/>
              <p:nvPr/>
            </p:nvSpPr>
            <p:spPr>
              <a:xfrm>
                <a:off x="8371350" y="7561400"/>
                <a:ext cx="1072350" cy="1300550"/>
              </a:xfrm>
              <a:custGeom>
                <a:avLst/>
                <a:gdLst/>
                <a:ahLst/>
                <a:cxnLst/>
                <a:rect l="l" t="t" r="r" b="b"/>
                <a:pathLst>
                  <a:path w="42894" h="52022" fill="none" extrusionOk="0">
                    <a:moveTo>
                      <a:pt x="32490" y="52021"/>
                    </a:moveTo>
                    <a:lnTo>
                      <a:pt x="42894" y="36415"/>
                    </a:lnTo>
                    <a:lnTo>
                      <a:pt x="13756" y="1"/>
                    </a:lnTo>
                    <a:lnTo>
                      <a:pt x="1" y="8299"/>
                    </a:lnTo>
                    <a:lnTo>
                      <a:pt x="42894" y="36415"/>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0"/>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0"/>
              <p:cNvSpPr/>
              <p:nvPr/>
            </p:nvSpPr>
            <p:spPr>
              <a:xfrm>
                <a:off x="9422925" y="7800775"/>
                <a:ext cx="3101300" cy="1763275"/>
              </a:xfrm>
              <a:custGeom>
                <a:avLst/>
                <a:gdLst/>
                <a:ahLst/>
                <a:cxnLst/>
                <a:rect l="l" t="t" r="r" b="b"/>
                <a:pathLst>
                  <a:path w="124052" h="70531" fill="none" extrusionOk="0">
                    <a:moveTo>
                      <a:pt x="1" y="192"/>
                    </a:moveTo>
                    <a:lnTo>
                      <a:pt x="40373" y="43085"/>
                    </a:lnTo>
                    <a:lnTo>
                      <a:pt x="27447" y="0"/>
                    </a:lnTo>
                    <a:lnTo>
                      <a:pt x="1" y="192"/>
                    </a:lnTo>
                    <a:lnTo>
                      <a:pt x="831" y="26840"/>
                    </a:lnTo>
                    <a:lnTo>
                      <a:pt x="40373" y="43085"/>
                    </a:lnTo>
                    <a:lnTo>
                      <a:pt x="42862" y="54318"/>
                    </a:lnTo>
                    <a:lnTo>
                      <a:pt x="81159" y="57446"/>
                    </a:lnTo>
                    <a:lnTo>
                      <a:pt x="111541" y="52850"/>
                    </a:lnTo>
                    <a:lnTo>
                      <a:pt x="124052" y="7053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0"/>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0"/>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0"/>
              <p:cNvSpPr/>
              <p:nvPr/>
            </p:nvSpPr>
            <p:spPr>
              <a:xfrm>
                <a:off x="12211450" y="9122025"/>
                <a:ext cx="934325" cy="126075"/>
              </a:xfrm>
              <a:custGeom>
                <a:avLst/>
                <a:gdLst/>
                <a:ahLst/>
                <a:cxnLst/>
                <a:rect l="l" t="t" r="r" b="b"/>
                <a:pathLst>
                  <a:path w="37373" h="5043" fill="none" extrusionOk="0">
                    <a:moveTo>
                      <a:pt x="37372" y="5043"/>
                    </a:moveTo>
                    <a:lnTo>
                      <a:pt x="0" y="0"/>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0"/>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2" name="Google Shape;2222;p50"/>
              <p:cNvGrpSpPr/>
              <p:nvPr/>
            </p:nvGrpSpPr>
            <p:grpSpPr>
              <a:xfrm>
                <a:off x="7815250" y="6439625"/>
                <a:ext cx="6673300" cy="3104500"/>
                <a:chOff x="7815250" y="6439625"/>
                <a:chExt cx="6673300" cy="3104500"/>
              </a:xfrm>
            </p:grpSpPr>
            <p:sp>
              <p:nvSpPr>
                <p:cNvPr id="2223" name="Google Shape;2223;p50"/>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0"/>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0"/>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0"/>
                <p:cNvSpPr/>
                <p:nvPr/>
              </p:nvSpPr>
              <p:spPr>
                <a:xfrm>
                  <a:off x="9165225" y="8843575"/>
                  <a:ext cx="35925" cy="36725"/>
                </a:xfrm>
                <a:custGeom>
                  <a:avLst/>
                  <a:gdLst/>
                  <a:ahLst/>
                  <a:cxnLst/>
                  <a:rect l="l" t="t" r="r" b="b"/>
                  <a:pathLst>
                    <a:path w="1437" h="1469" extrusionOk="0">
                      <a:moveTo>
                        <a:pt x="1437" y="734"/>
                      </a:moveTo>
                      <a:cubicBezTo>
                        <a:pt x="1437" y="1149"/>
                        <a:pt x="1118" y="1468"/>
                        <a:pt x="735" y="1468"/>
                      </a:cubicBezTo>
                      <a:cubicBezTo>
                        <a:pt x="320" y="1468"/>
                        <a:pt x="1" y="1149"/>
                        <a:pt x="1" y="734"/>
                      </a:cubicBezTo>
                      <a:cubicBezTo>
                        <a:pt x="1" y="351"/>
                        <a:pt x="320" y="0"/>
                        <a:pt x="735" y="0"/>
                      </a:cubicBezTo>
                      <a:cubicBezTo>
                        <a:pt x="1118" y="0"/>
                        <a:pt x="1437" y="351"/>
                        <a:pt x="1437" y="7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0"/>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0"/>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0"/>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0"/>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0"/>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0"/>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0"/>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0"/>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0"/>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0"/>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0"/>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0"/>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0"/>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0"/>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0"/>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0"/>
                <p:cNvSpPr/>
                <p:nvPr/>
              </p:nvSpPr>
              <p:spPr>
                <a:xfrm>
                  <a:off x="9415750" y="8445425"/>
                  <a:ext cx="42325" cy="42325"/>
                </a:xfrm>
                <a:custGeom>
                  <a:avLst/>
                  <a:gdLst/>
                  <a:ahLst/>
                  <a:cxnLst/>
                  <a:rect l="l" t="t" r="r" b="b"/>
                  <a:pathLst>
                    <a:path w="1693" h="1693" extrusionOk="0">
                      <a:moveTo>
                        <a:pt x="1692" y="831"/>
                      </a:moveTo>
                      <a:cubicBezTo>
                        <a:pt x="1692" y="1309"/>
                        <a:pt x="1309" y="1692"/>
                        <a:pt x="862" y="1692"/>
                      </a:cubicBezTo>
                      <a:cubicBezTo>
                        <a:pt x="384" y="1692"/>
                        <a:pt x="1" y="1309"/>
                        <a:pt x="1" y="831"/>
                      </a:cubicBezTo>
                      <a:cubicBezTo>
                        <a:pt x="1" y="352"/>
                        <a:pt x="384" y="1"/>
                        <a:pt x="862" y="1"/>
                      </a:cubicBezTo>
                      <a:cubicBezTo>
                        <a:pt x="1309" y="1"/>
                        <a:pt x="1692" y="352"/>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0"/>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0"/>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0"/>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0"/>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0"/>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0"/>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9" name="Google Shape;2249;p50"/>
            <p:cNvGrpSpPr/>
            <p:nvPr/>
          </p:nvGrpSpPr>
          <p:grpSpPr>
            <a:xfrm rot="-4735733" flipH="1">
              <a:off x="4840337" y="2576796"/>
              <a:ext cx="4216106" cy="4220011"/>
              <a:chOff x="9348175" y="863250"/>
              <a:chExt cx="5209825" cy="5214650"/>
            </a:xfrm>
          </p:grpSpPr>
          <p:grpSp>
            <p:nvGrpSpPr>
              <p:cNvPr id="2250" name="Google Shape;2250;p50"/>
              <p:cNvGrpSpPr/>
              <p:nvPr/>
            </p:nvGrpSpPr>
            <p:grpSpPr>
              <a:xfrm>
                <a:off x="9369050" y="884125"/>
                <a:ext cx="5160025" cy="5193775"/>
                <a:chOff x="9369050" y="884125"/>
                <a:chExt cx="5160025" cy="5193775"/>
              </a:xfrm>
            </p:grpSpPr>
            <p:sp>
              <p:nvSpPr>
                <p:cNvPr id="2251" name="Google Shape;2251;p50"/>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0"/>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0"/>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0"/>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0"/>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0"/>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0"/>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0"/>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0"/>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0"/>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0"/>
                <p:cNvSpPr/>
                <p:nvPr/>
              </p:nvSpPr>
              <p:spPr>
                <a:xfrm>
                  <a:off x="9827758" y="5289501"/>
                  <a:ext cx="783716" cy="61047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0"/>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0"/>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0"/>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0"/>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0"/>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0"/>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0"/>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0"/>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0"/>
                <p:cNvSpPr/>
                <p:nvPr/>
              </p:nvSpPr>
              <p:spPr>
                <a:xfrm>
                  <a:off x="12398675" y="1151725"/>
                  <a:ext cx="178425" cy="206575"/>
                </a:xfrm>
                <a:custGeom>
                  <a:avLst/>
                  <a:gdLst/>
                  <a:ahLst/>
                  <a:cxnLst/>
                  <a:rect l="l" t="t" r="r" b="b"/>
                  <a:pathLst>
                    <a:path w="7137" h="8263" fill="none" extrusionOk="0">
                      <a:moveTo>
                        <a:pt x="7137" y="8262"/>
                      </a:moveTo>
                      <a:lnTo>
                        <a:pt x="1"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1" name="Google Shape;2271;p50"/>
              <p:cNvGrpSpPr/>
              <p:nvPr/>
            </p:nvGrpSpPr>
            <p:grpSpPr>
              <a:xfrm>
                <a:off x="9348175" y="863250"/>
                <a:ext cx="5209825" cy="5078850"/>
                <a:chOff x="9348175" y="863250"/>
                <a:chExt cx="5209825" cy="5078850"/>
              </a:xfrm>
            </p:grpSpPr>
            <p:sp>
              <p:nvSpPr>
                <p:cNvPr id="2272" name="Google Shape;2272;p50"/>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0"/>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0"/>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0"/>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0"/>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0"/>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0"/>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0"/>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0"/>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0"/>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0"/>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0"/>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0"/>
                <p:cNvSpPr/>
                <p:nvPr/>
              </p:nvSpPr>
              <p:spPr>
                <a:xfrm>
                  <a:off x="9856932" y="5833326"/>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0"/>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0"/>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0"/>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0"/>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0"/>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0"/>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0"/>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0"/>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0"/>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0"/>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0"/>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0"/>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0"/>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0"/>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0"/>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0"/>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0"/>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0"/>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0"/>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0"/>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0"/>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0"/>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0"/>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0"/>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0"/>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0"/>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0"/>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0"/>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0"/>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0"/>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0"/>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0"/>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0"/>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0"/>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0"/>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0"/>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0"/>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0"/>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0"/>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4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
              <a:t>Team Members</a:t>
            </a:r>
            <a:endParaRPr lang="en-US"/>
          </a:p>
        </p:txBody>
      </p:sp>
      <p:sp>
        <p:nvSpPr>
          <p:cNvPr id="1546" name="Google Shape;1546;p40"/>
          <p:cNvSpPr txBox="1">
            <a:spLocks noGrp="1"/>
          </p:cNvSpPr>
          <p:nvPr>
            <p:ph type="title" idx="2"/>
          </p:nvPr>
        </p:nvSpPr>
        <p:spPr>
          <a:xfrm>
            <a:off x="815275" y="1379175"/>
            <a:ext cx="501300" cy="5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547" name="Google Shape;1547;p40"/>
          <p:cNvSpPr txBox="1">
            <a:spLocks noGrp="1"/>
          </p:cNvSpPr>
          <p:nvPr>
            <p:ph type="subTitle" idx="3"/>
          </p:nvPr>
        </p:nvSpPr>
        <p:spPr>
          <a:xfrm>
            <a:off x="1444725" y="1415780"/>
            <a:ext cx="3459000" cy="447600"/>
          </a:xfrm>
          <a:prstGeom prst="rect">
            <a:avLst/>
          </a:prstGeom>
        </p:spPr>
        <p:txBody>
          <a:bodyPr spcFirstLastPara="1" wrap="square" lIns="91425" tIns="91425" rIns="91425" bIns="91425" anchor="b" anchorCtr="0">
            <a:noAutofit/>
          </a:bodyPr>
          <a:lstStyle/>
          <a:p>
            <a:pPr marL="0" indent="0"/>
            <a:r>
              <a:rPr lang="en"/>
              <a:t>Hady Mohamed </a:t>
            </a:r>
            <a:r>
              <a:rPr lang="en" err="1"/>
              <a:t>Eldaly</a:t>
            </a:r>
            <a:endParaRPr err="1"/>
          </a:p>
        </p:txBody>
      </p:sp>
      <p:sp>
        <p:nvSpPr>
          <p:cNvPr id="1549" name="Google Shape;1549;p40"/>
          <p:cNvSpPr txBox="1">
            <a:spLocks noGrp="1"/>
          </p:cNvSpPr>
          <p:nvPr>
            <p:ph type="title" idx="5"/>
          </p:nvPr>
        </p:nvSpPr>
        <p:spPr>
          <a:xfrm>
            <a:off x="815275" y="2261892"/>
            <a:ext cx="501300" cy="5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550" name="Google Shape;1550;p40"/>
          <p:cNvSpPr txBox="1">
            <a:spLocks noGrp="1"/>
          </p:cNvSpPr>
          <p:nvPr>
            <p:ph type="subTitle" idx="6"/>
          </p:nvPr>
        </p:nvSpPr>
        <p:spPr>
          <a:xfrm>
            <a:off x="1444725" y="2298497"/>
            <a:ext cx="3459000" cy="447600"/>
          </a:xfrm>
          <a:prstGeom prst="rect">
            <a:avLst/>
          </a:prstGeom>
        </p:spPr>
        <p:txBody>
          <a:bodyPr spcFirstLastPara="1" wrap="square" lIns="91425" tIns="91425" rIns="91425" bIns="91425" anchor="b" anchorCtr="0">
            <a:noAutofit/>
          </a:bodyPr>
          <a:lstStyle/>
          <a:p>
            <a:pPr marL="0" indent="0"/>
            <a:r>
              <a:rPr lang="en"/>
              <a:t>Mazin Ayman Zahran</a:t>
            </a:r>
            <a:endParaRPr/>
          </a:p>
        </p:txBody>
      </p:sp>
      <p:sp>
        <p:nvSpPr>
          <p:cNvPr id="1552" name="Google Shape;1552;p40"/>
          <p:cNvSpPr txBox="1">
            <a:spLocks noGrp="1"/>
          </p:cNvSpPr>
          <p:nvPr>
            <p:ph type="title" idx="8"/>
          </p:nvPr>
        </p:nvSpPr>
        <p:spPr>
          <a:xfrm>
            <a:off x="815275" y="3144608"/>
            <a:ext cx="501300" cy="5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553" name="Google Shape;1553;p40"/>
          <p:cNvSpPr txBox="1">
            <a:spLocks noGrp="1"/>
          </p:cNvSpPr>
          <p:nvPr>
            <p:ph type="subTitle" idx="9"/>
          </p:nvPr>
        </p:nvSpPr>
        <p:spPr>
          <a:xfrm>
            <a:off x="1444725" y="3204073"/>
            <a:ext cx="3459000" cy="447600"/>
          </a:xfrm>
          <a:prstGeom prst="rect">
            <a:avLst/>
          </a:prstGeom>
        </p:spPr>
        <p:txBody>
          <a:bodyPr spcFirstLastPara="1" wrap="square" lIns="91425" tIns="91425" rIns="91425" bIns="91425" anchor="b" anchorCtr="0">
            <a:noAutofit/>
          </a:bodyPr>
          <a:lstStyle/>
          <a:p>
            <a:pPr marL="0" indent="0"/>
            <a:r>
              <a:rPr lang="en" sz="1800"/>
              <a:t>Mohamed Salah Mohamed</a:t>
            </a:r>
            <a:endParaRPr lang="en-US" sz="1800"/>
          </a:p>
        </p:txBody>
      </p:sp>
      <p:sp>
        <p:nvSpPr>
          <p:cNvPr id="1554" name="Google Shape;1554;p40"/>
          <p:cNvSpPr txBox="1">
            <a:spLocks noGrp="1"/>
          </p:cNvSpPr>
          <p:nvPr>
            <p:ph type="subTitle" idx="13"/>
          </p:nvPr>
        </p:nvSpPr>
        <p:spPr>
          <a:xfrm>
            <a:off x="5361405" y="4366940"/>
            <a:ext cx="3459000" cy="3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a:p>
        </p:txBody>
      </p:sp>
      <p:sp>
        <p:nvSpPr>
          <p:cNvPr id="1555" name="Google Shape;1555;p40"/>
          <p:cNvSpPr txBox="1">
            <a:spLocks noGrp="1"/>
          </p:cNvSpPr>
          <p:nvPr>
            <p:ph type="title" idx="14"/>
          </p:nvPr>
        </p:nvSpPr>
        <p:spPr>
          <a:xfrm>
            <a:off x="815275" y="4027325"/>
            <a:ext cx="501300" cy="5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556" name="Google Shape;1556;p40"/>
          <p:cNvSpPr txBox="1">
            <a:spLocks noGrp="1"/>
          </p:cNvSpPr>
          <p:nvPr>
            <p:ph type="subTitle" idx="15"/>
          </p:nvPr>
        </p:nvSpPr>
        <p:spPr>
          <a:xfrm>
            <a:off x="1444725" y="4079170"/>
            <a:ext cx="3459000" cy="447600"/>
          </a:xfrm>
          <a:prstGeom prst="rect">
            <a:avLst/>
          </a:prstGeom>
        </p:spPr>
        <p:txBody>
          <a:bodyPr spcFirstLastPara="1" wrap="square" lIns="91425" tIns="91425" rIns="91425" bIns="91425" anchor="b" anchorCtr="0">
            <a:noAutofit/>
          </a:bodyPr>
          <a:lstStyle/>
          <a:p>
            <a:pPr marL="0" indent="0"/>
            <a:r>
              <a:rPr lang="en"/>
              <a:t>Ahmed Wael Ali</a:t>
            </a:r>
            <a:endParaRPr lang="en-US"/>
          </a:p>
        </p:txBody>
      </p:sp>
      <p:grpSp>
        <p:nvGrpSpPr>
          <p:cNvPr id="1557" name="Google Shape;1557;p40"/>
          <p:cNvGrpSpPr/>
          <p:nvPr/>
        </p:nvGrpSpPr>
        <p:grpSpPr>
          <a:xfrm>
            <a:off x="4903714" y="-707306"/>
            <a:ext cx="6694862" cy="8066953"/>
            <a:chOff x="4903714" y="-707306"/>
            <a:chExt cx="6694862" cy="8066953"/>
          </a:xfrm>
        </p:grpSpPr>
        <p:grpSp>
          <p:nvGrpSpPr>
            <p:cNvPr id="1558" name="Google Shape;1558;p40"/>
            <p:cNvGrpSpPr/>
            <p:nvPr/>
          </p:nvGrpSpPr>
          <p:grpSpPr>
            <a:xfrm rot="-3781804">
              <a:off x="4723184" y="1365519"/>
              <a:ext cx="7055921" cy="3921303"/>
              <a:chOff x="7432275" y="5642550"/>
              <a:chExt cx="7056275" cy="3921500"/>
            </a:xfrm>
          </p:grpSpPr>
          <p:sp>
            <p:nvSpPr>
              <p:cNvPr id="1559" name="Google Shape;1559;p40"/>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8544500" y="6555300"/>
                <a:ext cx="596825" cy="495500"/>
              </a:xfrm>
              <a:custGeom>
                <a:avLst/>
                <a:gdLst/>
                <a:ahLst/>
                <a:cxnLst/>
                <a:rect l="l" t="t" r="r" b="b"/>
                <a:pathLst>
                  <a:path w="23873" h="19820" fill="none" extrusionOk="0">
                    <a:moveTo>
                      <a:pt x="23872" y="19820"/>
                    </a:moveTo>
                    <a:lnTo>
                      <a:pt x="0" y="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7653300" y="5734300"/>
                <a:ext cx="567300" cy="2388825"/>
              </a:xfrm>
              <a:custGeom>
                <a:avLst/>
                <a:gdLst/>
                <a:ahLst/>
                <a:cxnLst/>
                <a:rect l="l" t="t" r="r" b="b"/>
                <a:pathLst>
                  <a:path w="22692" h="95553" fill="none" extrusionOk="0">
                    <a:moveTo>
                      <a:pt x="2936" y="1"/>
                    </a:moveTo>
                    <a:lnTo>
                      <a:pt x="22691" y="48702"/>
                    </a:lnTo>
                    <a:lnTo>
                      <a:pt x="0" y="95553"/>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8371350" y="7561400"/>
                <a:ext cx="1072350" cy="1300550"/>
              </a:xfrm>
              <a:custGeom>
                <a:avLst/>
                <a:gdLst/>
                <a:ahLst/>
                <a:cxnLst/>
                <a:rect l="l" t="t" r="r" b="b"/>
                <a:pathLst>
                  <a:path w="42894" h="52022" fill="none" extrusionOk="0">
                    <a:moveTo>
                      <a:pt x="32490" y="52021"/>
                    </a:moveTo>
                    <a:lnTo>
                      <a:pt x="42894" y="36415"/>
                    </a:lnTo>
                    <a:lnTo>
                      <a:pt x="13756" y="1"/>
                    </a:lnTo>
                    <a:lnTo>
                      <a:pt x="1" y="8299"/>
                    </a:lnTo>
                    <a:lnTo>
                      <a:pt x="42894" y="36415"/>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0"/>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0"/>
              <p:cNvSpPr/>
              <p:nvPr/>
            </p:nvSpPr>
            <p:spPr>
              <a:xfrm>
                <a:off x="9422925" y="7800775"/>
                <a:ext cx="3101300" cy="1763275"/>
              </a:xfrm>
              <a:custGeom>
                <a:avLst/>
                <a:gdLst/>
                <a:ahLst/>
                <a:cxnLst/>
                <a:rect l="l" t="t" r="r" b="b"/>
                <a:pathLst>
                  <a:path w="124052" h="70531" fill="none" extrusionOk="0">
                    <a:moveTo>
                      <a:pt x="1" y="192"/>
                    </a:moveTo>
                    <a:lnTo>
                      <a:pt x="40373" y="43085"/>
                    </a:lnTo>
                    <a:lnTo>
                      <a:pt x="27447" y="0"/>
                    </a:lnTo>
                    <a:lnTo>
                      <a:pt x="1" y="192"/>
                    </a:lnTo>
                    <a:lnTo>
                      <a:pt x="831" y="26840"/>
                    </a:lnTo>
                    <a:lnTo>
                      <a:pt x="40373" y="43085"/>
                    </a:lnTo>
                    <a:lnTo>
                      <a:pt x="42862" y="54318"/>
                    </a:lnTo>
                    <a:lnTo>
                      <a:pt x="81159" y="57446"/>
                    </a:lnTo>
                    <a:lnTo>
                      <a:pt x="111541" y="52850"/>
                    </a:lnTo>
                    <a:lnTo>
                      <a:pt x="124052" y="7053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0"/>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0"/>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2211450" y="9122025"/>
                <a:ext cx="934325" cy="126075"/>
              </a:xfrm>
              <a:custGeom>
                <a:avLst/>
                <a:gdLst/>
                <a:ahLst/>
                <a:cxnLst/>
                <a:rect l="l" t="t" r="r" b="b"/>
                <a:pathLst>
                  <a:path w="37373" h="5043" fill="none" extrusionOk="0">
                    <a:moveTo>
                      <a:pt x="37372" y="5043"/>
                    </a:moveTo>
                    <a:lnTo>
                      <a:pt x="0" y="0"/>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2768350" y="7914850"/>
                <a:ext cx="283275" cy="431675"/>
              </a:xfrm>
              <a:custGeom>
                <a:avLst/>
                <a:gdLst/>
                <a:ahLst/>
                <a:cxnLst/>
                <a:rect l="l" t="t" r="r" b="b"/>
                <a:pathLst>
                  <a:path w="11331" h="17267" fill="none" extrusionOk="0">
                    <a:moveTo>
                      <a:pt x="11330" y="17267"/>
                    </a:moveTo>
                    <a:lnTo>
                      <a:pt x="1" y="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8544500" y="6043875"/>
                <a:ext cx="435650" cy="511450"/>
              </a:xfrm>
              <a:custGeom>
                <a:avLst/>
                <a:gdLst/>
                <a:ahLst/>
                <a:cxnLst/>
                <a:rect l="l" t="t" r="r" b="b"/>
                <a:pathLst>
                  <a:path w="17426" h="20458" fill="none" extrusionOk="0">
                    <a:moveTo>
                      <a:pt x="0" y="20458"/>
                    </a:moveTo>
                    <a:lnTo>
                      <a:pt x="17426" y="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1" name="Google Shape;1571;p40"/>
              <p:cNvGrpSpPr/>
              <p:nvPr/>
            </p:nvGrpSpPr>
            <p:grpSpPr>
              <a:xfrm>
                <a:off x="7815250" y="6023125"/>
                <a:ext cx="6673300" cy="3521000"/>
                <a:chOff x="7815250" y="6023125"/>
                <a:chExt cx="6673300" cy="3521000"/>
              </a:xfrm>
            </p:grpSpPr>
            <p:sp>
              <p:nvSpPr>
                <p:cNvPr id="1572" name="Google Shape;1572;p40"/>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0"/>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0"/>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9165225" y="8843575"/>
                  <a:ext cx="35925" cy="36725"/>
                </a:xfrm>
                <a:custGeom>
                  <a:avLst/>
                  <a:gdLst/>
                  <a:ahLst/>
                  <a:cxnLst/>
                  <a:rect l="l" t="t" r="r" b="b"/>
                  <a:pathLst>
                    <a:path w="1437" h="1469" extrusionOk="0">
                      <a:moveTo>
                        <a:pt x="1437" y="734"/>
                      </a:moveTo>
                      <a:cubicBezTo>
                        <a:pt x="1437" y="1149"/>
                        <a:pt x="1118" y="1468"/>
                        <a:pt x="735" y="1468"/>
                      </a:cubicBezTo>
                      <a:cubicBezTo>
                        <a:pt x="320" y="1468"/>
                        <a:pt x="1" y="1149"/>
                        <a:pt x="1" y="734"/>
                      </a:cubicBezTo>
                      <a:cubicBezTo>
                        <a:pt x="1" y="351"/>
                        <a:pt x="320" y="0"/>
                        <a:pt x="735" y="0"/>
                      </a:cubicBezTo>
                      <a:cubicBezTo>
                        <a:pt x="1118" y="0"/>
                        <a:pt x="1437" y="351"/>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0"/>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0"/>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0"/>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0"/>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0"/>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0"/>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0"/>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0"/>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0"/>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9415750" y="8445425"/>
                  <a:ext cx="42325" cy="42325"/>
                </a:xfrm>
                <a:custGeom>
                  <a:avLst/>
                  <a:gdLst/>
                  <a:ahLst/>
                  <a:cxnLst/>
                  <a:rect l="l" t="t" r="r" b="b"/>
                  <a:pathLst>
                    <a:path w="1693" h="1693" extrusionOk="0">
                      <a:moveTo>
                        <a:pt x="1692" y="831"/>
                      </a:moveTo>
                      <a:cubicBezTo>
                        <a:pt x="1692" y="1309"/>
                        <a:pt x="1309" y="1692"/>
                        <a:pt x="862" y="1692"/>
                      </a:cubicBezTo>
                      <a:cubicBezTo>
                        <a:pt x="384" y="1692"/>
                        <a:pt x="1" y="1309"/>
                        <a:pt x="1" y="831"/>
                      </a:cubicBezTo>
                      <a:cubicBezTo>
                        <a:pt x="1" y="352"/>
                        <a:pt x="384" y="1"/>
                        <a:pt x="862" y="1"/>
                      </a:cubicBezTo>
                      <a:cubicBezTo>
                        <a:pt x="1309" y="1"/>
                        <a:pt x="1692" y="352"/>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9" name="Google Shape;1599;p40"/>
            <p:cNvGrpSpPr/>
            <p:nvPr/>
          </p:nvGrpSpPr>
          <p:grpSpPr>
            <a:xfrm rot="-4412204">
              <a:off x="7310239" y="1877859"/>
              <a:ext cx="1575022" cy="1452423"/>
              <a:chOff x="5790975" y="412200"/>
              <a:chExt cx="1575025" cy="1452425"/>
            </a:xfrm>
          </p:grpSpPr>
          <p:grpSp>
            <p:nvGrpSpPr>
              <p:cNvPr id="1600" name="Google Shape;1600;p40"/>
              <p:cNvGrpSpPr/>
              <p:nvPr/>
            </p:nvGrpSpPr>
            <p:grpSpPr>
              <a:xfrm>
                <a:off x="5790975" y="412200"/>
                <a:ext cx="1575025" cy="1124150"/>
                <a:chOff x="5790975" y="412200"/>
                <a:chExt cx="1575025" cy="1124150"/>
              </a:xfrm>
            </p:grpSpPr>
            <p:sp>
              <p:nvSpPr>
                <p:cNvPr id="1601" name="Google Shape;1601;p40"/>
                <p:cNvSpPr/>
                <p:nvPr/>
              </p:nvSpPr>
              <p:spPr>
                <a:xfrm>
                  <a:off x="5793569" y="1281324"/>
                  <a:ext cx="25450" cy="24675"/>
                </a:xfrm>
                <a:custGeom>
                  <a:avLst/>
                  <a:gdLst/>
                  <a:ahLst/>
                  <a:cxnLst/>
                  <a:rect l="l" t="t" r="r" b="b"/>
                  <a:pathLst>
                    <a:path w="1018" h="987" extrusionOk="0">
                      <a:moveTo>
                        <a:pt x="494" y="1"/>
                      </a:moveTo>
                      <a:cubicBezTo>
                        <a:pt x="216" y="1"/>
                        <a:pt x="1" y="216"/>
                        <a:pt x="31" y="494"/>
                      </a:cubicBezTo>
                      <a:cubicBezTo>
                        <a:pt x="31" y="771"/>
                        <a:pt x="247" y="986"/>
                        <a:pt x="524" y="986"/>
                      </a:cubicBezTo>
                      <a:cubicBezTo>
                        <a:pt x="802" y="986"/>
                        <a:pt x="1017" y="740"/>
                        <a:pt x="986" y="494"/>
                      </a:cubicBezTo>
                      <a:cubicBezTo>
                        <a:pt x="986" y="216"/>
                        <a:pt x="771" y="1"/>
                        <a:pt x="49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6317000" y="1511250"/>
                  <a:ext cx="28525" cy="25100"/>
                </a:xfrm>
                <a:custGeom>
                  <a:avLst/>
                  <a:gdLst/>
                  <a:ahLst/>
                  <a:cxnLst/>
                  <a:rect l="l" t="t" r="r" b="b"/>
                  <a:pathLst>
                    <a:path w="1141" h="1004" extrusionOk="0">
                      <a:moveTo>
                        <a:pt x="569" y="1"/>
                      </a:moveTo>
                      <a:cubicBezTo>
                        <a:pt x="406" y="1"/>
                        <a:pt x="250" y="75"/>
                        <a:pt x="154" y="209"/>
                      </a:cubicBezTo>
                      <a:cubicBezTo>
                        <a:pt x="0" y="456"/>
                        <a:pt x="62" y="733"/>
                        <a:pt x="278" y="918"/>
                      </a:cubicBezTo>
                      <a:cubicBezTo>
                        <a:pt x="371" y="976"/>
                        <a:pt x="472" y="1004"/>
                        <a:pt x="571" y="1004"/>
                      </a:cubicBezTo>
                      <a:cubicBezTo>
                        <a:pt x="735" y="1004"/>
                        <a:pt x="890" y="929"/>
                        <a:pt x="986" y="795"/>
                      </a:cubicBezTo>
                      <a:cubicBezTo>
                        <a:pt x="1140" y="548"/>
                        <a:pt x="1079" y="240"/>
                        <a:pt x="863" y="86"/>
                      </a:cubicBezTo>
                      <a:cubicBezTo>
                        <a:pt x="770" y="28"/>
                        <a:pt x="668" y="1"/>
                        <a:pt x="5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5876450" y="412200"/>
                  <a:ext cx="27750" cy="24325"/>
                </a:xfrm>
                <a:custGeom>
                  <a:avLst/>
                  <a:gdLst/>
                  <a:ahLst/>
                  <a:cxnLst/>
                  <a:rect l="l" t="t" r="r" b="b"/>
                  <a:pathLst>
                    <a:path w="1110" h="973" extrusionOk="0">
                      <a:moveTo>
                        <a:pt x="562" y="1"/>
                      </a:moveTo>
                      <a:cubicBezTo>
                        <a:pt x="406" y="1"/>
                        <a:pt x="251" y="75"/>
                        <a:pt x="155" y="210"/>
                      </a:cubicBezTo>
                      <a:cubicBezTo>
                        <a:pt x="1" y="425"/>
                        <a:pt x="62" y="733"/>
                        <a:pt x="278" y="887"/>
                      </a:cubicBezTo>
                      <a:cubicBezTo>
                        <a:pt x="359" y="946"/>
                        <a:pt x="454" y="973"/>
                        <a:pt x="548" y="973"/>
                      </a:cubicBezTo>
                      <a:cubicBezTo>
                        <a:pt x="704" y="973"/>
                        <a:pt x="860" y="898"/>
                        <a:pt x="956" y="764"/>
                      </a:cubicBezTo>
                      <a:cubicBezTo>
                        <a:pt x="1110" y="549"/>
                        <a:pt x="1079" y="240"/>
                        <a:pt x="832" y="86"/>
                      </a:cubicBezTo>
                      <a:cubicBezTo>
                        <a:pt x="751" y="28"/>
                        <a:pt x="656" y="1"/>
                        <a:pt x="56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5790975" y="1279425"/>
                  <a:ext cx="27750" cy="24325"/>
                </a:xfrm>
                <a:custGeom>
                  <a:avLst/>
                  <a:gdLst/>
                  <a:ahLst/>
                  <a:cxnLst/>
                  <a:rect l="l" t="t" r="r" b="b"/>
                  <a:pathLst>
                    <a:path w="1110" h="973" extrusionOk="0">
                      <a:moveTo>
                        <a:pt x="561" y="1"/>
                      </a:moveTo>
                      <a:cubicBezTo>
                        <a:pt x="406" y="1"/>
                        <a:pt x="250" y="75"/>
                        <a:pt x="154" y="209"/>
                      </a:cubicBezTo>
                      <a:cubicBezTo>
                        <a:pt x="0" y="425"/>
                        <a:pt x="31" y="733"/>
                        <a:pt x="277" y="887"/>
                      </a:cubicBezTo>
                      <a:cubicBezTo>
                        <a:pt x="359" y="945"/>
                        <a:pt x="453" y="973"/>
                        <a:pt x="548" y="973"/>
                      </a:cubicBezTo>
                      <a:cubicBezTo>
                        <a:pt x="704" y="973"/>
                        <a:pt x="859" y="898"/>
                        <a:pt x="955" y="764"/>
                      </a:cubicBezTo>
                      <a:cubicBezTo>
                        <a:pt x="1109" y="548"/>
                        <a:pt x="1048" y="240"/>
                        <a:pt x="832" y="86"/>
                      </a:cubicBezTo>
                      <a:cubicBezTo>
                        <a:pt x="750" y="28"/>
                        <a:pt x="656" y="1"/>
                        <a:pt x="56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6953925" y="772450"/>
                  <a:ext cx="28525" cy="24525"/>
                </a:xfrm>
                <a:custGeom>
                  <a:avLst/>
                  <a:gdLst/>
                  <a:ahLst/>
                  <a:cxnLst/>
                  <a:rect l="l" t="t" r="r" b="b"/>
                  <a:pathLst>
                    <a:path w="1141" h="981" extrusionOk="0">
                      <a:moveTo>
                        <a:pt x="549" y="0"/>
                      </a:moveTo>
                      <a:cubicBezTo>
                        <a:pt x="394" y="0"/>
                        <a:pt x="247" y="70"/>
                        <a:pt x="155" y="217"/>
                      </a:cubicBezTo>
                      <a:cubicBezTo>
                        <a:pt x="1" y="433"/>
                        <a:pt x="62" y="741"/>
                        <a:pt x="278" y="895"/>
                      </a:cubicBezTo>
                      <a:cubicBezTo>
                        <a:pt x="371" y="953"/>
                        <a:pt x="473" y="981"/>
                        <a:pt x="572" y="981"/>
                      </a:cubicBezTo>
                      <a:cubicBezTo>
                        <a:pt x="735" y="981"/>
                        <a:pt x="891" y="906"/>
                        <a:pt x="987" y="772"/>
                      </a:cubicBezTo>
                      <a:cubicBezTo>
                        <a:pt x="1141" y="556"/>
                        <a:pt x="1079" y="248"/>
                        <a:pt x="863" y="94"/>
                      </a:cubicBezTo>
                      <a:cubicBezTo>
                        <a:pt x="764" y="32"/>
                        <a:pt x="655" y="0"/>
                        <a:pt x="54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7338250" y="483825"/>
                  <a:ext cx="27750" cy="25100"/>
                </a:xfrm>
                <a:custGeom>
                  <a:avLst/>
                  <a:gdLst/>
                  <a:ahLst/>
                  <a:cxnLst/>
                  <a:rect l="l" t="t" r="r" b="b"/>
                  <a:pathLst>
                    <a:path w="1110" h="1004" extrusionOk="0">
                      <a:moveTo>
                        <a:pt x="562" y="1"/>
                      </a:moveTo>
                      <a:cubicBezTo>
                        <a:pt x="406" y="1"/>
                        <a:pt x="250" y="75"/>
                        <a:pt x="155" y="210"/>
                      </a:cubicBezTo>
                      <a:cubicBezTo>
                        <a:pt x="1" y="456"/>
                        <a:pt x="31" y="764"/>
                        <a:pt x="278" y="918"/>
                      </a:cubicBezTo>
                      <a:cubicBezTo>
                        <a:pt x="359" y="976"/>
                        <a:pt x="454" y="1004"/>
                        <a:pt x="548" y="1004"/>
                      </a:cubicBezTo>
                      <a:cubicBezTo>
                        <a:pt x="704" y="1004"/>
                        <a:pt x="860" y="929"/>
                        <a:pt x="956" y="795"/>
                      </a:cubicBezTo>
                      <a:cubicBezTo>
                        <a:pt x="1110" y="549"/>
                        <a:pt x="1048" y="241"/>
                        <a:pt x="832" y="86"/>
                      </a:cubicBezTo>
                      <a:cubicBezTo>
                        <a:pt x="751" y="28"/>
                        <a:pt x="656" y="1"/>
                        <a:pt x="56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6235350" y="714850"/>
                  <a:ext cx="40075" cy="34650"/>
                </a:xfrm>
                <a:custGeom>
                  <a:avLst/>
                  <a:gdLst/>
                  <a:ahLst/>
                  <a:cxnLst/>
                  <a:rect l="l" t="t" r="r" b="b"/>
                  <a:pathLst>
                    <a:path w="1603" h="1386" extrusionOk="0">
                      <a:moveTo>
                        <a:pt x="826" y="1"/>
                      </a:moveTo>
                      <a:cubicBezTo>
                        <a:pt x="604" y="1"/>
                        <a:pt x="383" y="109"/>
                        <a:pt x="247" y="303"/>
                      </a:cubicBezTo>
                      <a:cubicBezTo>
                        <a:pt x="1" y="611"/>
                        <a:pt x="93" y="1043"/>
                        <a:pt x="401" y="1258"/>
                      </a:cubicBezTo>
                      <a:cubicBezTo>
                        <a:pt x="524" y="1344"/>
                        <a:pt x="666" y="1386"/>
                        <a:pt x="808" y="1386"/>
                      </a:cubicBezTo>
                      <a:cubicBezTo>
                        <a:pt x="1023" y="1386"/>
                        <a:pt x="1239" y="1290"/>
                        <a:pt x="1387" y="1104"/>
                      </a:cubicBezTo>
                      <a:lnTo>
                        <a:pt x="1356" y="1104"/>
                      </a:lnTo>
                      <a:cubicBezTo>
                        <a:pt x="1603" y="765"/>
                        <a:pt x="1510" y="334"/>
                        <a:pt x="1202" y="118"/>
                      </a:cubicBezTo>
                      <a:cubicBezTo>
                        <a:pt x="1088" y="39"/>
                        <a:pt x="957" y="1"/>
                        <a:pt x="82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5804825" y="496750"/>
                <a:ext cx="1547325" cy="1367875"/>
              </a:xfrm>
              <a:custGeom>
                <a:avLst/>
                <a:gdLst/>
                <a:ahLst/>
                <a:cxnLst/>
                <a:rect l="l" t="t" r="r" b="b"/>
                <a:pathLst>
                  <a:path w="61893" h="54715" fill="none" extrusionOk="0">
                    <a:moveTo>
                      <a:pt x="1" y="31794"/>
                    </a:moveTo>
                    <a:lnTo>
                      <a:pt x="1079" y="54714"/>
                    </a:lnTo>
                    <a:lnTo>
                      <a:pt x="21042" y="41097"/>
                    </a:lnTo>
                    <a:lnTo>
                      <a:pt x="46519" y="11523"/>
                    </a:lnTo>
                    <a:lnTo>
                      <a:pt x="61892"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6255375" y="732425"/>
                <a:ext cx="712450" cy="791775"/>
              </a:xfrm>
              <a:custGeom>
                <a:avLst/>
                <a:gdLst/>
                <a:ahLst/>
                <a:cxnLst/>
                <a:rect l="l" t="t" r="r" b="b"/>
                <a:pathLst>
                  <a:path w="28498" h="31671" fill="none" extrusionOk="0">
                    <a:moveTo>
                      <a:pt x="28497" y="2096"/>
                    </a:moveTo>
                    <a:lnTo>
                      <a:pt x="1" y="1"/>
                    </a:lnTo>
                    <a:lnTo>
                      <a:pt x="3020" y="31670"/>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5890325" y="424350"/>
                <a:ext cx="365075" cy="308100"/>
              </a:xfrm>
              <a:custGeom>
                <a:avLst/>
                <a:gdLst/>
                <a:ahLst/>
                <a:cxnLst/>
                <a:rect l="l" t="t" r="r" b="b"/>
                <a:pathLst>
                  <a:path w="14603" h="12324" fill="none" extrusionOk="0">
                    <a:moveTo>
                      <a:pt x="14603" y="12324"/>
                    </a:moveTo>
                    <a:lnTo>
                      <a:pt x="0"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Google Shape;1555;p40">
            <a:extLst>
              <a:ext uri="{FF2B5EF4-FFF2-40B4-BE49-F238E27FC236}">
                <a16:creationId xmlns:a16="http://schemas.microsoft.com/office/drawing/2014/main" id="{46FE0439-13B0-6999-C4D3-01F3A9E8584E}"/>
              </a:ext>
            </a:extLst>
          </p:cNvPr>
          <p:cNvSpPr txBox="1">
            <a:spLocks/>
          </p:cNvSpPr>
          <p:nvPr/>
        </p:nvSpPr>
        <p:spPr>
          <a:xfrm>
            <a:off x="4983415" y="2229005"/>
            <a:ext cx="501300" cy="5160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
              <a:t>5</a:t>
            </a:r>
          </a:p>
        </p:txBody>
      </p:sp>
      <p:sp>
        <p:nvSpPr>
          <p:cNvPr id="5" name="Google Shape;1553;p40">
            <a:extLst>
              <a:ext uri="{FF2B5EF4-FFF2-40B4-BE49-F238E27FC236}">
                <a16:creationId xmlns:a16="http://schemas.microsoft.com/office/drawing/2014/main" id="{742E9D01-4D52-489B-EBF3-0ECE9346853D}"/>
              </a:ext>
            </a:extLst>
          </p:cNvPr>
          <p:cNvSpPr txBox="1">
            <a:spLocks/>
          </p:cNvSpPr>
          <p:nvPr/>
        </p:nvSpPr>
        <p:spPr>
          <a:xfrm>
            <a:off x="5567145" y="2518273"/>
            <a:ext cx="34590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 sz="1800"/>
              <a:t>Ahmed Hassan Elsayed</a:t>
            </a:r>
          </a:p>
          <a:p>
            <a:pPr marL="0" indent="0"/>
            <a:r>
              <a:rPr lang="en" sz="1800"/>
              <a:t>              (Absent)</a:t>
            </a:r>
          </a:p>
        </p:txBody>
      </p:sp>
      <p:pic>
        <p:nvPicPr>
          <p:cNvPr id="2" name="Picture 1" descr="A logo of a globe and a graduation cap&#10;&#10;Description automatically generated">
            <a:extLst>
              <a:ext uri="{FF2B5EF4-FFF2-40B4-BE49-F238E27FC236}">
                <a16:creationId xmlns:a16="http://schemas.microsoft.com/office/drawing/2014/main" id="{46B2D34C-B123-171C-5F0E-16E46B389E77}"/>
              </a:ext>
            </a:extLst>
          </p:cNvPr>
          <p:cNvPicPr>
            <a:picLocks noChangeAspect="1"/>
          </p:cNvPicPr>
          <p:nvPr/>
        </p:nvPicPr>
        <p:blipFill>
          <a:blip r:embed="rId3"/>
          <a:stretch>
            <a:fillRect/>
          </a:stretch>
        </p:blipFill>
        <p:spPr>
          <a:xfrm>
            <a:off x="8195310" y="-2858"/>
            <a:ext cx="952500" cy="942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grpSp>
        <p:nvGrpSpPr>
          <p:cNvPr id="1850" name="Google Shape;1850;p44"/>
          <p:cNvGrpSpPr/>
          <p:nvPr/>
        </p:nvGrpSpPr>
        <p:grpSpPr>
          <a:xfrm>
            <a:off x="6270867" y="1385553"/>
            <a:ext cx="4216311" cy="4220216"/>
            <a:chOff x="9348175" y="863250"/>
            <a:chExt cx="5209825" cy="5214650"/>
          </a:xfrm>
        </p:grpSpPr>
        <p:grpSp>
          <p:nvGrpSpPr>
            <p:cNvPr id="1851" name="Google Shape;1851;p44"/>
            <p:cNvGrpSpPr/>
            <p:nvPr/>
          </p:nvGrpSpPr>
          <p:grpSpPr>
            <a:xfrm>
              <a:off x="9369050" y="884125"/>
              <a:ext cx="5160025" cy="5193775"/>
              <a:chOff x="9369050" y="884125"/>
              <a:chExt cx="5160025" cy="5193775"/>
            </a:xfrm>
          </p:grpSpPr>
          <p:sp>
            <p:nvSpPr>
              <p:cNvPr id="1852" name="Google Shape;1852;p44"/>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4"/>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4"/>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4"/>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4"/>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4"/>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4"/>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4"/>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4"/>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4"/>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4"/>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4"/>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4"/>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4"/>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4"/>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4"/>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4"/>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4"/>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4"/>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4"/>
              <p:cNvSpPr/>
              <p:nvPr/>
            </p:nvSpPr>
            <p:spPr>
              <a:xfrm>
                <a:off x="12398675" y="1151725"/>
                <a:ext cx="178425" cy="206575"/>
              </a:xfrm>
              <a:custGeom>
                <a:avLst/>
                <a:gdLst/>
                <a:ahLst/>
                <a:cxnLst/>
                <a:rect l="l" t="t" r="r" b="b"/>
                <a:pathLst>
                  <a:path w="7137" h="8263" fill="none" extrusionOk="0">
                    <a:moveTo>
                      <a:pt x="7137" y="8262"/>
                    </a:moveTo>
                    <a:lnTo>
                      <a:pt x="1"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44"/>
            <p:cNvGrpSpPr/>
            <p:nvPr/>
          </p:nvGrpSpPr>
          <p:grpSpPr>
            <a:xfrm>
              <a:off x="9348175" y="863250"/>
              <a:ext cx="5209825" cy="5078850"/>
              <a:chOff x="9348175" y="863250"/>
              <a:chExt cx="5209825" cy="5078850"/>
            </a:xfrm>
          </p:grpSpPr>
          <p:sp>
            <p:nvSpPr>
              <p:cNvPr id="1873" name="Google Shape;1873;p44"/>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4"/>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4"/>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4"/>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4"/>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4"/>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4"/>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4"/>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4"/>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4"/>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4"/>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4"/>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4"/>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4"/>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4"/>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4"/>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4"/>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4"/>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4"/>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4"/>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4"/>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4"/>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4"/>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4"/>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4"/>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4"/>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4"/>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4"/>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4"/>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4"/>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4"/>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4"/>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4"/>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4"/>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4"/>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4"/>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4"/>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4"/>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4"/>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5" name="Google Shape;1925;p44"/>
          <p:cNvGrpSpPr/>
          <p:nvPr/>
        </p:nvGrpSpPr>
        <p:grpSpPr>
          <a:xfrm>
            <a:off x="-210271" y="3461095"/>
            <a:ext cx="2733863" cy="2943006"/>
            <a:chOff x="-210271" y="3461095"/>
            <a:chExt cx="2733863" cy="2943006"/>
          </a:xfrm>
        </p:grpSpPr>
        <p:grpSp>
          <p:nvGrpSpPr>
            <p:cNvPr id="1926" name="Google Shape;1926;p44"/>
            <p:cNvGrpSpPr/>
            <p:nvPr/>
          </p:nvGrpSpPr>
          <p:grpSpPr>
            <a:xfrm rot="-7645333">
              <a:off x="-136079" y="4200578"/>
              <a:ext cx="2585479" cy="1464039"/>
              <a:chOff x="87900" y="-332975"/>
              <a:chExt cx="2585411" cy="1464000"/>
            </a:xfrm>
          </p:grpSpPr>
          <p:sp>
            <p:nvSpPr>
              <p:cNvPr id="1927" name="Google Shape;1927;p44"/>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4"/>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4"/>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4"/>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1" name="Google Shape;1931;p44"/>
              <p:cNvGrpSpPr/>
              <p:nvPr/>
            </p:nvGrpSpPr>
            <p:grpSpPr>
              <a:xfrm>
                <a:off x="87900" y="-262197"/>
                <a:ext cx="2505918" cy="1393222"/>
                <a:chOff x="87900" y="-262197"/>
                <a:chExt cx="2505918" cy="1393222"/>
              </a:xfrm>
            </p:grpSpPr>
            <p:sp>
              <p:nvSpPr>
                <p:cNvPr id="1932" name="Google Shape;1932;p44"/>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4"/>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4"/>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4"/>
                <p:cNvSpPr/>
                <p:nvPr/>
              </p:nvSpPr>
              <p:spPr>
                <a:xfrm>
                  <a:off x="1383107" y="517781"/>
                  <a:ext cx="50226" cy="43944"/>
                </a:xfrm>
                <a:custGeom>
                  <a:avLst/>
                  <a:gdLst/>
                  <a:ahLst/>
                  <a:cxnLst/>
                  <a:rect l="l" t="t" r="r" b="b"/>
                  <a:pathLst>
                    <a:path w="1911" h="1672" extrusionOk="0">
                      <a:moveTo>
                        <a:pt x="954" y="1"/>
                      </a:moveTo>
                      <a:cubicBezTo>
                        <a:pt x="847" y="1"/>
                        <a:pt x="739" y="23"/>
                        <a:pt x="637" y="70"/>
                      </a:cubicBezTo>
                      <a:cubicBezTo>
                        <a:pt x="191" y="229"/>
                        <a:pt x="0" y="738"/>
                        <a:pt x="191" y="1152"/>
                      </a:cubicBezTo>
                      <a:cubicBezTo>
                        <a:pt x="309" y="1481"/>
                        <a:pt x="600" y="1672"/>
                        <a:pt x="924" y="1672"/>
                      </a:cubicBezTo>
                      <a:cubicBezTo>
                        <a:pt x="1038" y="1672"/>
                        <a:pt x="1157" y="1648"/>
                        <a:pt x="1273" y="1598"/>
                      </a:cubicBezTo>
                      <a:cubicBezTo>
                        <a:pt x="1687" y="1439"/>
                        <a:pt x="1910" y="929"/>
                        <a:pt x="1719" y="516"/>
                      </a:cubicBezTo>
                      <a:cubicBezTo>
                        <a:pt x="1599" y="204"/>
                        <a:pt x="128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4"/>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4"/>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4"/>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4"/>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4"/>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4"/>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4"/>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4"/>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4" name="Google Shape;1944;p44"/>
            <p:cNvGrpSpPr/>
            <p:nvPr/>
          </p:nvGrpSpPr>
          <p:grpSpPr>
            <a:xfrm rot="-7645333">
              <a:off x="874715" y="4294192"/>
              <a:ext cx="178755" cy="289658"/>
              <a:chOff x="2621050" y="6183200"/>
              <a:chExt cx="178750" cy="289650"/>
            </a:xfrm>
          </p:grpSpPr>
          <p:sp>
            <p:nvSpPr>
              <p:cNvPr id="1945" name="Google Shape;1945;p44"/>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4"/>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47" name="Google Shape;1947;p44"/>
            <p:cNvCxnSpPr/>
            <p:nvPr/>
          </p:nvCxnSpPr>
          <p:spPr>
            <a:xfrm>
              <a:off x="1021175" y="4311850"/>
              <a:ext cx="227100" cy="516000"/>
            </a:xfrm>
            <a:prstGeom prst="straightConnector1">
              <a:avLst/>
            </a:prstGeom>
            <a:noFill/>
            <a:ln w="9525" cap="flat" cmpd="sng">
              <a:solidFill>
                <a:schemeClr val="accent2"/>
              </a:solidFill>
              <a:prstDash val="solid"/>
              <a:round/>
              <a:headEnd type="none" w="med" len="med"/>
              <a:tailEnd type="none" w="med" len="med"/>
            </a:ln>
          </p:spPr>
        </p:cxnSp>
        <p:cxnSp>
          <p:nvCxnSpPr>
            <p:cNvPr id="1948" name="Google Shape;1948;p44"/>
            <p:cNvCxnSpPr/>
            <p:nvPr/>
          </p:nvCxnSpPr>
          <p:spPr>
            <a:xfrm rot="10800000">
              <a:off x="903450" y="4577450"/>
              <a:ext cx="350100" cy="254400"/>
            </a:xfrm>
            <a:prstGeom prst="straightConnector1">
              <a:avLst/>
            </a:prstGeom>
            <a:noFill/>
            <a:ln w="9525" cap="flat" cmpd="sng">
              <a:solidFill>
                <a:schemeClr val="accent2"/>
              </a:solidFill>
              <a:prstDash val="solid"/>
              <a:round/>
              <a:headEnd type="none" w="med" len="med"/>
              <a:tailEnd type="none" w="med" len="med"/>
            </a:ln>
          </p:spPr>
        </p:cxnSp>
        <p:cxnSp>
          <p:nvCxnSpPr>
            <p:cNvPr id="1949" name="Google Shape;1949;p44"/>
            <p:cNvCxnSpPr/>
            <p:nvPr/>
          </p:nvCxnSpPr>
          <p:spPr>
            <a:xfrm flipH="1">
              <a:off x="901300" y="4308725"/>
              <a:ext cx="120900" cy="277200"/>
            </a:xfrm>
            <a:prstGeom prst="straightConnector1">
              <a:avLst/>
            </a:prstGeom>
            <a:noFill/>
            <a:ln w="9525" cap="flat" cmpd="sng">
              <a:solidFill>
                <a:schemeClr val="accent2"/>
              </a:solidFill>
              <a:prstDash val="solid"/>
              <a:round/>
              <a:headEnd type="none" w="med" len="med"/>
              <a:tailEnd type="none" w="med" len="med"/>
            </a:ln>
          </p:spPr>
        </p:cxnSp>
        <p:cxnSp>
          <p:nvCxnSpPr>
            <p:cNvPr id="1950" name="Google Shape;1950;p44"/>
            <p:cNvCxnSpPr/>
            <p:nvPr/>
          </p:nvCxnSpPr>
          <p:spPr>
            <a:xfrm flipH="1">
              <a:off x="770175" y="4582800"/>
              <a:ext cx="137400" cy="176100"/>
            </a:xfrm>
            <a:prstGeom prst="straightConnector1">
              <a:avLst/>
            </a:prstGeom>
            <a:noFill/>
            <a:ln w="9525" cap="flat" cmpd="sng">
              <a:solidFill>
                <a:schemeClr val="accent2"/>
              </a:solidFill>
              <a:prstDash val="solid"/>
              <a:round/>
              <a:headEnd type="none" w="med" len="med"/>
              <a:tailEnd type="none" w="med" len="med"/>
            </a:ln>
          </p:spPr>
        </p:cxnSp>
      </p:grpSp>
      <p:pic>
        <p:nvPicPr>
          <p:cNvPr id="2" name="Picture 1" descr="A computer screen shot of a diagram">
            <a:extLst>
              <a:ext uri="{FF2B5EF4-FFF2-40B4-BE49-F238E27FC236}">
                <a16:creationId xmlns:a16="http://schemas.microsoft.com/office/drawing/2014/main" id="{B97E3A3F-3C2A-28C0-A6B3-D8F5E8F136E7}"/>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grpSp>
        <p:nvGrpSpPr>
          <p:cNvPr id="1615" name="Google Shape;1615;p41"/>
          <p:cNvGrpSpPr/>
          <p:nvPr/>
        </p:nvGrpSpPr>
        <p:grpSpPr>
          <a:xfrm flipH="1">
            <a:off x="-1480733" y="1748428"/>
            <a:ext cx="4216311" cy="4220216"/>
            <a:chOff x="9348175" y="863250"/>
            <a:chExt cx="5209825" cy="5214650"/>
          </a:xfrm>
        </p:grpSpPr>
        <p:grpSp>
          <p:nvGrpSpPr>
            <p:cNvPr id="1616" name="Google Shape;1616;p41"/>
            <p:cNvGrpSpPr/>
            <p:nvPr/>
          </p:nvGrpSpPr>
          <p:grpSpPr>
            <a:xfrm>
              <a:off x="9369050" y="884125"/>
              <a:ext cx="5160025" cy="5193775"/>
              <a:chOff x="9369050" y="884125"/>
              <a:chExt cx="5160025" cy="5193775"/>
            </a:xfrm>
          </p:grpSpPr>
          <p:sp>
            <p:nvSpPr>
              <p:cNvPr id="1617" name="Google Shape;1617;p41"/>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1"/>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1"/>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1"/>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1"/>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1"/>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1"/>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12398675" y="1151725"/>
                <a:ext cx="178425" cy="206575"/>
              </a:xfrm>
              <a:custGeom>
                <a:avLst/>
                <a:gdLst/>
                <a:ahLst/>
                <a:cxnLst/>
                <a:rect l="l" t="t" r="r" b="b"/>
                <a:pathLst>
                  <a:path w="7137" h="8263" fill="none" extrusionOk="0">
                    <a:moveTo>
                      <a:pt x="7137" y="8262"/>
                    </a:moveTo>
                    <a:lnTo>
                      <a:pt x="1"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41"/>
            <p:cNvGrpSpPr/>
            <p:nvPr/>
          </p:nvGrpSpPr>
          <p:grpSpPr>
            <a:xfrm>
              <a:off x="9348175" y="863250"/>
              <a:ext cx="5209825" cy="5078850"/>
              <a:chOff x="9348175" y="863250"/>
              <a:chExt cx="5209825" cy="5078850"/>
            </a:xfrm>
          </p:grpSpPr>
          <p:sp>
            <p:nvSpPr>
              <p:cNvPr id="1638" name="Google Shape;1638;p41"/>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1"/>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1"/>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90" name="Google Shape;1690;p41"/>
          <p:cNvGrpSpPr/>
          <p:nvPr/>
        </p:nvGrpSpPr>
        <p:grpSpPr>
          <a:xfrm>
            <a:off x="4203696" y="-1869053"/>
            <a:ext cx="6498075" cy="5137269"/>
            <a:chOff x="4180821" y="-1846178"/>
            <a:chExt cx="6498075" cy="5137269"/>
          </a:xfrm>
        </p:grpSpPr>
        <p:grpSp>
          <p:nvGrpSpPr>
            <p:cNvPr id="1691" name="Google Shape;1691;p41"/>
            <p:cNvGrpSpPr/>
            <p:nvPr/>
          </p:nvGrpSpPr>
          <p:grpSpPr>
            <a:xfrm rot="-9436343">
              <a:off x="4572469" y="-865527"/>
              <a:ext cx="5714779" cy="3175968"/>
              <a:chOff x="7432275" y="5642550"/>
              <a:chExt cx="7056275" cy="3921500"/>
            </a:xfrm>
          </p:grpSpPr>
          <p:sp>
            <p:nvSpPr>
              <p:cNvPr id="1692" name="Google Shape;1692;p41"/>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7653300" y="5734300"/>
                <a:ext cx="567300" cy="2388825"/>
              </a:xfrm>
              <a:custGeom>
                <a:avLst/>
                <a:gdLst/>
                <a:ahLst/>
                <a:cxnLst/>
                <a:rect l="l" t="t" r="r" b="b"/>
                <a:pathLst>
                  <a:path w="22692" h="95553" fill="none" extrusionOk="0">
                    <a:moveTo>
                      <a:pt x="2936" y="1"/>
                    </a:moveTo>
                    <a:lnTo>
                      <a:pt x="22691" y="48702"/>
                    </a:lnTo>
                    <a:lnTo>
                      <a:pt x="0" y="95553"/>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8371350" y="7561400"/>
                <a:ext cx="1072350" cy="1300550"/>
              </a:xfrm>
              <a:custGeom>
                <a:avLst/>
                <a:gdLst/>
                <a:ahLst/>
                <a:cxnLst/>
                <a:rect l="l" t="t" r="r" b="b"/>
                <a:pathLst>
                  <a:path w="42894" h="52022" fill="none" extrusionOk="0">
                    <a:moveTo>
                      <a:pt x="32490" y="52021"/>
                    </a:moveTo>
                    <a:lnTo>
                      <a:pt x="42894" y="36415"/>
                    </a:lnTo>
                    <a:lnTo>
                      <a:pt x="13756" y="1"/>
                    </a:lnTo>
                    <a:lnTo>
                      <a:pt x="1" y="8299"/>
                    </a:lnTo>
                    <a:lnTo>
                      <a:pt x="42894" y="36415"/>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9422925" y="7800775"/>
                <a:ext cx="3101300" cy="1763275"/>
              </a:xfrm>
              <a:custGeom>
                <a:avLst/>
                <a:gdLst/>
                <a:ahLst/>
                <a:cxnLst/>
                <a:rect l="l" t="t" r="r" b="b"/>
                <a:pathLst>
                  <a:path w="124052" h="70531" fill="none" extrusionOk="0">
                    <a:moveTo>
                      <a:pt x="1" y="192"/>
                    </a:moveTo>
                    <a:lnTo>
                      <a:pt x="40373" y="43085"/>
                    </a:lnTo>
                    <a:lnTo>
                      <a:pt x="27447" y="0"/>
                    </a:lnTo>
                    <a:lnTo>
                      <a:pt x="1" y="192"/>
                    </a:lnTo>
                    <a:lnTo>
                      <a:pt x="831" y="26840"/>
                    </a:lnTo>
                    <a:lnTo>
                      <a:pt x="40373" y="43085"/>
                    </a:lnTo>
                    <a:lnTo>
                      <a:pt x="42862" y="54318"/>
                    </a:lnTo>
                    <a:lnTo>
                      <a:pt x="81159" y="57446"/>
                    </a:lnTo>
                    <a:lnTo>
                      <a:pt x="111541" y="52850"/>
                    </a:lnTo>
                    <a:lnTo>
                      <a:pt x="124052" y="7053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12211450" y="9122025"/>
                <a:ext cx="934325" cy="126075"/>
              </a:xfrm>
              <a:custGeom>
                <a:avLst/>
                <a:gdLst/>
                <a:ahLst/>
                <a:cxnLst/>
                <a:rect l="l" t="t" r="r" b="b"/>
                <a:pathLst>
                  <a:path w="37373" h="5043" fill="none" extrusionOk="0">
                    <a:moveTo>
                      <a:pt x="37372" y="5043"/>
                    </a:moveTo>
                    <a:lnTo>
                      <a:pt x="0" y="0"/>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41"/>
              <p:cNvGrpSpPr/>
              <p:nvPr/>
            </p:nvGrpSpPr>
            <p:grpSpPr>
              <a:xfrm>
                <a:off x="7815250" y="6023125"/>
                <a:ext cx="6673300" cy="3521000"/>
                <a:chOff x="7815250" y="6023125"/>
                <a:chExt cx="6673300" cy="3521000"/>
              </a:xfrm>
            </p:grpSpPr>
            <p:sp>
              <p:nvSpPr>
                <p:cNvPr id="1705" name="Google Shape;1705;p41"/>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9165225" y="8843575"/>
                  <a:ext cx="35925" cy="36725"/>
                </a:xfrm>
                <a:custGeom>
                  <a:avLst/>
                  <a:gdLst/>
                  <a:ahLst/>
                  <a:cxnLst/>
                  <a:rect l="l" t="t" r="r" b="b"/>
                  <a:pathLst>
                    <a:path w="1437" h="1469" extrusionOk="0">
                      <a:moveTo>
                        <a:pt x="1437" y="734"/>
                      </a:moveTo>
                      <a:cubicBezTo>
                        <a:pt x="1437" y="1149"/>
                        <a:pt x="1118" y="1468"/>
                        <a:pt x="735" y="1468"/>
                      </a:cubicBezTo>
                      <a:cubicBezTo>
                        <a:pt x="320" y="1468"/>
                        <a:pt x="1" y="1149"/>
                        <a:pt x="1" y="734"/>
                      </a:cubicBezTo>
                      <a:cubicBezTo>
                        <a:pt x="1" y="351"/>
                        <a:pt x="320" y="0"/>
                        <a:pt x="735" y="0"/>
                      </a:cubicBezTo>
                      <a:cubicBezTo>
                        <a:pt x="1118" y="0"/>
                        <a:pt x="1437" y="351"/>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1"/>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1"/>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1"/>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1"/>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1"/>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1"/>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1"/>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1"/>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1"/>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1"/>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1"/>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1"/>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1"/>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1"/>
                <p:cNvSpPr/>
                <p:nvPr/>
              </p:nvSpPr>
              <p:spPr>
                <a:xfrm>
                  <a:off x="9415750" y="8445425"/>
                  <a:ext cx="42325" cy="42325"/>
                </a:xfrm>
                <a:custGeom>
                  <a:avLst/>
                  <a:gdLst/>
                  <a:ahLst/>
                  <a:cxnLst/>
                  <a:rect l="l" t="t" r="r" b="b"/>
                  <a:pathLst>
                    <a:path w="1693" h="1693" extrusionOk="0">
                      <a:moveTo>
                        <a:pt x="1692" y="831"/>
                      </a:moveTo>
                      <a:cubicBezTo>
                        <a:pt x="1692" y="1309"/>
                        <a:pt x="1309" y="1692"/>
                        <a:pt x="862" y="1692"/>
                      </a:cubicBezTo>
                      <a:cubicBezTo>
                        <a:pt x="384" y="1692"/>
                        <a:pt x="1" y="1309"/>
                        <a:pt x="1" y="831"/>
                      </a:cubicBezTo>
                      <a:cubicBezTo>
                        <a:pt x="1" y="352"/>
                        <a:pt x="384" y="1"/>
                        <a:pt x="862" y="1"/>
                      </a:cubicBezTo>
                      <a:cubicBezTo>
                        <a:pt x="1309" y="1"/>
                        <a:pt x="1692" y="352"/>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1"/>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1"/>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1"/>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1"/>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1"/>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1"/>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32" name="Google Shape;1732;p41"/>
            <p:cNvGrpSpPr/>
            <p:nvPr/>
          </p:nvGrpSpPr>
          <p:grpSpPr>
            <a:xfrm>
              <a:off x="6226025" y="539494"/>
              <a:ext cx="1119226" cy="720958"/>
              <a:chOff x="7714450" y="2073044"/>
              <a:chExt cx="1119226" cy="720958"/>
            </a:xfrm>
          </p:grpSpPr>
          <p:sp>
            <p:nvSpPr>
              <p:cNvPr id="1733" name="Google Shape;1733;p41"/>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1"/>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5" name="Google Shape;1735;p41"/>
              <p:cNvGrpSpPr/>
              <p:nvPr/>
            </p:nvGrpSpPr>
            <p:grpSpPr>
              <a:xfrm>
                <a:off x="7714450" y="2073044"/>
                <a:ext cx="1119226" cy="720958"/>
                <a:chOff x="7714450" y="2073044"/>
                <a:chExt cx="1119226" cy="720958"/>
              </a:xfrm>
            </p:grpSpPr>
            <p:sp>
              <p:nvSpPr>
                <p:cNvPr id="1736" name="Google Shape;1736;p41"/>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1"/>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1"/>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1"/>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1"/>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1"/>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1"/>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743" name="Google Shape;1743;p41"/>
            <p:cNvCxnSpPr/>
            <p:nvPr/>
          </p:nvCxnSpPr>
          <p:spPr>
            <a:xfrm rot="10800000" flipH="1">
              <a:off x="7329050" y="840175"/>
              <a:ext cx="802200" cy="20700"/>
            </a:xfrm>
            <a:prstGeom prst="straightConnector1">
              <a:avLst/>
            </a:prstGeom>
            <a:noFill/>
            <a:ln w="9525" cap="flat" cmpd="sng">
              <a:solidFill>
                <a:schemeClr val="accent2"/>
              </a:solidFill>
              <a:prstDash val="solid"/>
              <a:round/>
              <a:headEnd type="none" w="med" len="med"/>
              <a:tailEnd type="none" w="med" len="med"/>
            </a:ln>
          </p:spPr>
        </p:cxnSp>
        <p:cxnSp>
          <p:nvCxnSpPr>
            <p:cNvPr id="1744" name="Google Shape;1744;p41"/>
            <p:cNvCxnSpPr/>
            <p:nvPr/>
          </p:nvCxnSpPr>
          <p:spPr>
            <a:xfrm flipH="1">
              <a:off x="7326275" y="442125"/>
              <a:ext cx="250500" cy="421800"/>
            </a:xfrm>
            <a:prstGeom prst="straightConnector1">
              <a:avLst/>
            </a:prstGeom>
            <a:noFill/>
            <a:ln w="9525" cap="flat" cmpd="sng">
              <a:solidFill>
                <a:schemeClr val="accent2"/>
              </a:solidFill>
              <a:prstDash val="solid"/>
              <a:round/>
              <a:headEnd type="none" w="med" len="med"/>
              <a:tailEnd type="none" w="med" len="med"/>
            </a:ln>
          </p:spPr>
        </p:cxnSp>
        <p:cxnSp>
          <p:nvCxnSpPr>
            <p:cNvPr id="1745" name="Google Shape;1745;p41"/>
            <p:cNvCxnSpPr/>
            <p:nvPr/>
          </p:nvCxnSpPr>
          <p:spPr>
            <a:xfrm>
              <a:off x="6863125" y="374300"/>
              <a:ext cx="47100" cy="233100"/>
            </a:xfrm>
            <a:prstGeom prst="straightConnector1">
              <a:avLst/>
            </a:prstGeom>
            <a:noFill/>
            <a:ln w="9525" cap="flat" cmpd="sng">
              <a:solidFill>
                <a:schemeClr val="accent2"/>
              </a:solidFill>
              <a:prstDash val="solid"/>
              <a:round/>
              <a:headEnd type="none" w="med" len="med"/>
              <a:tailEnd type="none" w="med" len="med"/>
            </a:ln>
          </p:spPr>
        </p:cxnSp>
        <p:cxnSp>
          <p:nvCxnSpPr>
            <p:cNvPr id="1746" name="Google Shape;1746;p41"/>
            <p:cNvCxnSpPr/>
            <p:nvPr/>
          </p:nvCxnSpPr>
          <p:spPr>
            <a:xfrm>
              <a:off x="6913525" y="606175"/>
              <a:ext cx="418500" cy="252600"/>
            </a:xfrm>
            <a:prstGeom prst="straightConnector1">
              <a:avLst/>
            </a:prstGeom>
            <a:noFill/>
            <a:ln w="9525" cap="flat" cmpd="sng">
              <a:solidFill>
                <a:schemeClr val="accent2"/>
              </a:solidFill>
              <a:prstDash val="solid"/>
              <a:round/>
              <a:headEnd type="none" w="med" len="med"/>
              <a:tailEnd type="none" w="med" len="med"/>
            </a:ln>
          </p:spPr>
        </p:cxnSp>
      </p:grpSp>
      <p:sp>
        <p:nvSpPr>
          <p:cNvPr id="1747" name="Google Shape;1747;p41"/>
          <p:cNvSpPr txBox="1">
            <a:spLocks noGrp="1"/>
          </p:cNvSpPr>
          <p:nvPr>
            <p:ph type="title"/>
          </p:nvPr>
        </p:nvSpPr>
        <p:spPr>
          <a:xfrm>
            <a:off x="-1384890" y="-382190"/>
            <a:ext cx="4872900" cy="1086300"/>
          </a:xfrm>
          <a:prstGeom prst="rect">
            <a:avLst/>
          </a:prstGeom>
        </p:spPr>
        <p:txBody>
          <a:bodyPr spcFirstLastPara="1" wrap="square" lIns="91425" tIns="91425" rIns="91425" bIns="91425" anchor="b" anchorCtr="0">
            <a:noAutofit/>
          </a:bodyPr>
          <a:lstStyle/>
          <a:p>
            <a:r>
              <a:rPr lang="en" sz="2000"/>
              <a:t>Project Idea</a:t>
            </a:r>
            <a:endParaRPr lang="en"/>
          </a:p>
        </p:txBody>
      </p:sp>
      <p:sp>
        <p:nvSpPr>
          <p:cNvPr id="1748" name="Google Shape;1748;p41"/>
          <p:cNvSpPr txBox="1">
            <a:spLocks noGrp="1"/>
          </p:cNvSpPr>
          <p:nvPr>
            <p:ph type="subTitle" idx="1"/>
          </p:nvPr>
        </p:nvSpPr>
        <p:spPr>
          <a:xfrm>
            <a:off x="1014855" y="1123425"/>
            <a:ext cx="7106820" cy="3507600"/>
          </a:xfrm>
          <a:prstGeom prst="rect">
            <a:avLst/>
          </a:prstGeom>
        </p:spPr>
        <p:txBody>
          <a:bodyPr spcFirstLastPara="1" wrap="square" lIns="91425" tIns="91425" rIns="91425" bIns="91425" anchor="ctr" anchorCtr="0">
            <a:noAutofit/>
          </a:bodyPr>
          <a:lstStyle/>
          <a:p>
            <a:pPr marL="285750" indent="-285750" algn="l">
              <a:spcBef>
                <a:spcPct val="20000"/>
              </a:spcBef>
              <a:buFont typeface="Arial"/>
              <a:buChar char="•"/>
            </a:pPr>
            <a:r>
              <a:rPr lang="en-US" sz="2800" b="1">
                <a:solidFill>
                  <a:schemeClr val="tx1"/>
                </a:solidFill>
                <a:latin typeface="Calibri"/>
                <a:cs typeface="Calibri"/>
              </a:rPr>
              <a:t>Build an Enterprise Network (Single Site)</a:t>
            </a:r>
            <a:endParaRPr lang="en-US" sz="2800">
              <a:solidFill>
                <a:schemeClr val="tx1"/>
              </a:solidFill>
              <a:latin typeface="Calibri"/>
              <a:cs typeface="Calibri"/>
            </a:endParaRPr>
          </a:p>
          <a:p>
            <a:pPr marL="0" indent="0">
              <a:spcBef>
                <a:spcPct val="20000"/>
              </a:spcBef>
            </a:pPr>
            <a:r>
              <a:rPr lang="en-US" sz="1600">
                <a:solidFill>
                  <a:schemeClr val="tx1"/>
                </a:solidFill>
                <a:latin typeface="Calibri"/>
                <a:cs typeface="Calibri"/>
              </a:rPr>
              <a:t>Objective :“Inter Company Connectivity” is a project aimed at enhancing communication and coordination between different departments or levels within the company through an advanced networking infrastructure. The project focuses on connecting various floors or levels, facilitating seamless information and resource exchange, and promoting collaboration and productivity in the workplace.</a:t>
            </a:r>
          </a:p>
          <a:p>
            <a:pPr marL="0" indent="0">
              <a:spcBef>
                <a:spcPct val="20000"/>
              </a:spcBef>
            </a:pPr>
            <a:endParaRPr lang="en-US" sz="1600">
              <a:solidFill>
                <a:schemeClr val="tx1"/>
              </a:solidFill>
              <a:latin typeface="Calibri"/>
              <a:cs typeface="Calibri"/>
            </a:endParaRPr>
          </a:p>
          <a:p>
            <a:pPr marL="0" indent="0"/>
            <a:endParaRPr lang="en"/>
          </a:p>
        </p:txBody>
      </p:sp>
      <p:pic>
        <p:nvPicPr>
          <p:cNvPr id="2" name="Picture 1" descr="A logo of a globe and a graduation cap&#10;&#10;Description automatically generated">
            <a:extLst>
              <a:ext uri="{FF2B5EF4-FFF2-40B4-BE49-F238E27FC236}">
                <a16:creationId xmlns:a16="http://schemas.microsoft.com/office/drawing/2014/main" id="{F559B663-19CA-005A-DA1A-6B8601054553}"/>
              </a:ext>
            </a:extLst>
          </p:cNvPr>
          <p:cNvPicPr>
            <a:picLocks noChangeAspect="1"/>
          </p:cNvPicPr>
          <p:nvPr/>
        </p:nvPicPr>
        <p:blipFill>
          <a:blip r:embed="rId3"/>
          <a:stretch>
            <a:fillRect/>
          </a:stretch>
        </p:blipFill>
        <p:spPr>
          <a:xfrm>
            <a:off x="8195310" y="-2858"/>
            <a:ext cx="952500" cy="942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3" name="Google Shape;1843;p43"/>
          <p:cNvSpPr txBox="1">
            <a:spLocks noGrp="1"/>
          </p:cNvSpPr>
          <p:nvPr>
            <p:ph type="subTitle" idx="2"/>
          </p:nvPr>
        </p:nvSpPr>
        <p:spPr>
          <a:xfrm>
            <a:off x="934205" y="1704600"/>
            <a:ext cx="5039460" cy="2578500"/>
          </a:xfrm>
          <a:prstGeom prst="rect">
            <a:avLst/>
          </a:prstGeom>
        </p:spPr>
        <p:txBody>
          <a:bodyPr spcFirstLastPara="1" wrap="square" lIns="91425" tIns="91425" rIns="91425" bIns="91425" anchor="t" anchorCtr="0">
            <a:noAutofit/>
          </a:bodyPr>
          <a:lstStyle/>
          <a:p>
            <a:pPr marL="0" indent="0"/>
            <a:r>
              <a:rPr lang="en" sz="2000" b="1"/>
              <a:t>Deliverables:</a:t>
            </a:r>
          </a:p>
          <a:p>
            <a:pPr marL="0" indent="0"/>
            <a:endParaRPr lang="en"/>
          </a:p>
          <a:p>
            <a:pPr marL="0" indent="0"/>
            <a:r>
              <a:rPr lang="en" sz="1800"/>
              <a:t>Design network using Cisco Packet Tracer:</a:t>
            </a:r>
          </a:p>
          <a:p>
            <a:pPr marL="0" indent="0"/>
            <a:endParaRPr lang="en" sz="1800"/>
          </a:p>
          <a:p>
            <a:pPr marL="285750" indent="-285750">
              <a:buFont typeface="Arial"/>
              <a:buChar char="•"/>
            </a:pPr>
            <a:r>
              <a:rPr lang="en" sz="1800"/>
              <a:t>4 Routers (2 OSPF – 2 ISP)</a:t>
            </a:r>
          </a:p>
          <a:p>
            <a:pPr marL="285750" indent="-285750">
              <a:buFont typeface="Arial"/>
              <a:buChar char="•"/>
            </a:pPr>
            <a:r>
              <a:rPr lang="en" sz="1800"/>
              <a:t>2 L3 SW </a:t>
            </a:r>
          </a:p>
          <a:p>
            <a:pPr marL="285750" indent="-285750">
              <a:buFont typeface="Arial"/>
              <a:buChar char="•"/>
            </a:pPr>
            <a:r>
              <a:rPr lang="en" sz="1800"/>
              <a:t>3 L2 SW</a:t>
            </a:r>
          </a:p>
          <a:p>
            <a:pPr marL="285750" indent="-285750">
              <a:buFont typeface="Arial"/>
              <a:buChar char="•"/>
            </a:pPr>
            <a:r>
              <a:rPr lang="en" sz="1800"/>
              <a:t>5 PC </a:t>
            </a:r>
          </a:p>
          <a:p>
            <a:pPr marL="285750" indent="-285750">
              <a:buFont typeface="Arial,Sans-Serif"/>
              <a:buChar char="•"/>
            </a:pPr>
            <a:r>
              <a:rPr lang="en-US" sz="1800">
                <a:solidFill>
                  <a:schemeClr val="tx1"/>
                </a:solidFill>
                <a:latin typeface="Calibri"/>
                <a:cs typeface="Calibri"/>
              </a:rPr>
              <a:t> 3 Server</a:t>
            </a:r>
          </a:p>
          <a:p>
            <a:pPr marL="285750" indent="-285750">
              <a:buFont typeface="Arial,Sans-Serif"/>
              <a:buChar char="•"/>
            </a:pPr>
            <a:endParaRPr lang="en"/>
          </a:p>
        </p:txBody>
      </p:sp>
      <p:sp>
        <p:nvSpPr>
          <p:cNvPr id="6" name="Subtitle 5">
            <a:extLst>
              <a:ext uri="{FF2B5EF4-FFF2-40B4-BE49-F238E27FC236}">
                <a16:creationId xmlns:a16="http://schemas.microsoft.com/office/drawing/2014/main" id="{9065B412-145B-765A-C8D6-5379AD571F52}"/>
              </a:ext>
            </a:extLst>
          </p:cNvPr>
          <p:cNvSpPr>
            <a:spLocks noGrp="1"/>
          </p:cNvSpPr>
          <p:nvPr>
            <p:ph type="subTitle" idx="1"/>
          </p:nvPr>
        </p:nvSpPr>
        <p:spPr>
          <a:xfrm>
            <a:off x="4826675" y="2672340"/>
            <a:ext cx="3378300" cy="2045100"/>
          </a:xfrm>
        </p:spPr>
        <p:txBody>
          <a:bodyPr/>
          <a:lstStyle/>
          <a:p>
            <a:pPr marL="285750" indent="-285750">
              <a:buFont typeface="Arial,Sans-Serif"/>
              <a:buChar char="•"/>
            </a:pPr>
            <a:r>
              <a:rPr lang="en-US" sz="1800">
                <a:solidFill>
                  <a:schemeClr val="tx1"/>
                </a:solidFill>
                <a:latin typeface="Calibri"/>
                <a:cs typeface="Calibri"/>
              </a:rPr>
              <a:t>4 Print PT</a:t>
            </a:r>
            <a:endParaRPr lang="en-US" sz="1800">
              <a:latin typeface="Calibri"/>
              <a:cs typeface="Calibri"/>
            </a:endParaRPr>
          </a:p>
          <a:p>
            <a:pPr marL="285750" indent="-285750">
              <a:buFont typeface="Arial,Sans-Serif"/>
              <a:buChar char="•"/>
            </a:pPr>
            <a:r>
              <a:rPr lang="en-US" sz="1800">
                <a:solidFill>
                  <a:schemeClr val="tx1"/>
                </a:solidFill>
                <a:latin typeface="Calibri"/>
                <a:cs typeface="Calibri"/>
              </a:rPr>
              <a:t>2 Access point </a:t>
            </a:r>
            <a:endParaRPr lang="en-US" sz="1800">
              <a:latin typeface="Calibri"/>
              <a:cs typeface="Calibri"/>
            </a:endParaRPr>
          </a:p>
          <a:p>
            <a:pPr marL="285750" indent="-285750">
              <a:buFont typeface="Arial,Sans-Serif"/>
              <a:buChar char="•"/>
            </a:pPr>
            <a:r>
              <a:rPr lang="en-US" sz="1800">
                <a:solidFill>
                  <a:schemeClr val="tx1"/>
                </a:solidFill>
                <a:latin typeface="Calibri"/>
                <a:cs typeface="Calibri"/>
              </a:rPr>
              <a:t>2 laptop </a:t>
            </a:r>
            <a:endParaRPr lang="en-US" sz="1800">
              <a:latin typeface="Calibri"/>
              <a:cs typeface="Calibri"/>
            </a:endParaRPr>
          </a:p>
          <a:p>
            <a:pPr marL="285750" indent="-285750">
              <a:buFont typeface="Arial,Sans-Serif"/>
              <a:buChar char="•"/>
            </a:pPr>
            <a:r>
              <a:rPr lang="en-US" sz="1800">
                <a:solidFill>
                  <a:schemeClr val="tx1"/>
                </a:solidFill>
                <a:latin typeface="Calibri"/>
                <a:cs typeface="Calibri"/>
              </a:rPr>
              <a:t>2 tablet</a:t>
            </a:r>
            <a:endParaRPr lang="en-US" sz="1800">
              <a:latin typeface="Calibri"/>
              <a:cs typeface="Calibri"/>
            </a:endParaRPr>
          </a:p>
          <a:p>
            <a:pPr marL="285750" indent="-285750">
              <a:buFont typeface="Arial,Sans-Serif"/>
              <a:buChar char="•"/>
            </a:pPr>
            <a:r>
              <a:rPr lang="en-US" sz="1800">
                <a:solidFill>
                  <a:schemeClr val="tx1"/>
                </a:solidFill>
                <a:latin typeface="Calibri"/>
                <a:cs typeface="Calibri"/>
              </a:rPr>
              <a:t>Smart phone</a:t>
            </a:r>
            <a:endParaRPr lang="en-US" sz="1800">
              <a:latin typeface="Calibri"/>
              <a:cs typeface="Calibri"/>
            </a:endParaRPr>
          </a:p>
          <a:p>
            <a:endParaRPr lang="en-US"/>
          </a:p>
        </p:txBody>
      </p:sp>
      <p:sp>
        <p:nvSpPr>
          <p:cNvPr id="10" name="TextBox 9">
            <a:extLst>
              <a:ext uri="{FF2B5EF4-FFF2-40B4-BE49-F238E27FC236}">
                <a16:creationId xmlns:a16="http://schemas.microsoft.com/office/drawing/2014/main" id="{F031925F-AD69-7A19-5701-4BE1259C79C9}"/>
              </a:ext>
            </a:extLst>
          </p:cNvPr>
          <p:cNvSpPr txBox="1"/>
          <p:nvPr/>
        </p:nvSpPr>
        <p:spPr>
          <a:xfrm>
            <a:off x="281940" y="727710"/>
            <a:ext cx="81076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1"/>
                </a:solidFill>
                <a:latin typeface="Calibri"/>
              </a:rPr>
              <a:t>Install internal network using Cisco Switches, Routers, Devices, and Servers.</a:t>
            </a:r>
            <a:endParaRPr lang="en-US">
              <a:solidFill>
                <a:schemeClr val="tx1"/>
              </a:solidFill>
            </a:endParaRPr>
          </a:p>
        </p:txBody>
      </p:sp>
      <p:pic>
        <p:nvPicPr>
          <p:cNvPr id="2" name="Picture 1" descr="A logo of a globe and a graduation cap&#10;&#10;Description automatically generated">
            <a:extLst>
              <a:ext uri="{FF2B5EF4-FFF2-40B4-BE49-F238E27FC236}">
                <a16:creationId xmlns:a16="http://schemas.microsoft.com/office/drawing/2014/main" id="{38118B6D-8827-4267-FA8D-8FE58E87E002}"/>
              </a:ext>
            </a:extLst>
          </p:cNvPr>
          <p:cNvPicPr>
            <a:picLocks noChangeAspect="1"/>
          </p:cNvPicPr>
          <p:nvPr/>
        </p:nvPicPr>
        <p:blipFill>
          <a:blip r:embed="rId3"/>
          <a:stretch>
            <a:fillRect/>
          </a:stretch>
        </p:blipFill>
        <p:spPr>
          <a:xfrm>
            <a:off x="8195310" y="-2858"/>
            <a:ext cx="952500" cy="942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9" name="Google Shape;1959;p45"/>
          <p:cNvSpPr txBox="1">
            <a:spLocks noGrp="1"/>
          </p:cNvSpPr>
          <p:nvPr>
            <p:ph type="subTitle" idx="4"/>
          </p:nvPr>
        </p:nvSpPr>
        <p:spPr>
          <a:xfrm>
            <a:off x="785174" y="663085"/>
            <a:ext cx="4509660" cy="3134460"/>
          </a:xfrm>
          <a:prstGeom prst="rect">
            <a:avLst/>
          </a:prstGeom>
        </p:spPr>
        <p:txBody>
          <a:bodyPr spcFirstLastPara="1" wrap="square" lIns="91425" tIns="91425" rIns="91425" bIns="91425" anchor="b" anchorCtr="0">
            <a:noAutofit/>
          </a:bodyPr>
          <a:lstStyle/>
          <a:p>
            <a:pPr marL="0" indent="0" algn="l">
              <a:spcBef>
                <a:spcPct val="20000"/>
              </a:spcBef>
            </a:pPr>
            <a:r>
              <a:rPr lang="en-US" sz="1800">
                <a:solidFill>
                  <a:schemeClr val="tx1"/>
                </a:solidFill>
                <a:latin typeface="Calibri"/>
                <a:cs typeface="Calibri"/>
              </a:rPr>
              <a:t>Basic Settings for All Devices:</a:t>
            </a:r>
            <a:endParaRPr lang="en-US" sz="1800" b="0">
              <a:solidFill>
                <a:schemeClr val="tx1"/>
              </a:solidFill>
              <a:latin typeface="Calibri"/>
              <a:cs typeface="Calibri"/>
            </a:endParaRPr>
          </a:p>
          <a:p>
            <a:pPr marL="342265" indent="-342265" algn="l">
              <a:spcBef>
                <a:spcPct val="20000"/>
              </a:spcBef>
              <a:buFont typeface="Arial"/>
              <a:buChar char="•"/>
            </a:pPr>
            <a:r>
              <a:rPr lang="en-US" sz="1600" b="0">
                <a:solidFill>
                  <a:schemeClr val="tx1"/>
                </a:solidFill>
                <a:latin typeface="Calibri"/>
                <a:cs typeface="Calibri"/>
              </a:rPr>
              <a:t>Hostname</a:t>
            </a:r>
          </a:p>
          <a:p>
            <a:pPr marL="342265" indent="-342265" algn="l">
              <a:spcBef>
                <a:spcPct val="20000"/>
              </a:spcBef>
              <a:buFont typeface="Arial"/>
              <a:buChar char="•"/>
            </a:pPr>
            <a:r>
              <a:rPr lang="en-US" sz="1600" b="0">
                <a:solidFill>
                  <a:schemeClr val="tx1"/>
                </a:solidFill>
                <a:latin typeface="Calibri"/>
                <a:cs typeface="Calibri"/>
              </a:rPr>
              <a:t>Enable secret and VTY password (2024)</a:t>
            </a:r>
          </a:p>
          <a:p>
            <a:pPr marL="342265" indent="-342265" algn="l">
              <a:spcBef>
                <a:spcPct val="20000"/>
              </a:spcBef>
              <a:buFont typeface="Arial"/>
              <a:buChar char="•"/>
            </a:pPr>
            <a:r>
              <a:rPr lang="en-US" sz="1600" b="0">
                <a:solidFill>
                  <a:schemeClr val="tx1"/>
                </a:solidFill>
                <a:latin typeface="Calibri"/>
                <a:cs typeface="Calibri"/>
              </a:rPr>
              <a:t>Welcome message</a:t>
            </a:r>
          </a:p>
          <a:p>
            <a:pPr marL="342265" indent="-342265" algn="l">
              <a:spcBef>
                <a:spcPct val="20000"/>
              </a:spcBef>
              <a:buFont typeface="Arial"/>
              <a:buChar char="•"/>
            </a:pPr>
            <a:r>
              <a:rPr lang="en-US" sz="1600" b="0">
                <a:solidFill>
                  <a:schemeClr val="tx1"/>
                </a:solidFill>
                <a:latin typeface="Calibri"/>
                <a:cs typeface="Calibri"/>
              </a:rPr>
              <a:t>Encrypt all passwords</a:t>
            </a:r>
          </a:p>
          <a:p>
            <a:pPr marL="342265" indent="-342265" algn="l">
              <a:spcBef>
                <a:spcPct val="20000"/>
              </a:spcBef>
              <a:buFont typeface="Arial"/>
              <a:buChar char="•"/>
            </a:pPr>
            <a:r>
              <a:rPr lang="en-US" sz="1600" b="0">
                <a:solidFill>
                  <a:schemeClr val="tx1"/>
                </a:solidFill>
                <a:latin typeface="Calibri"/>
                <a:cs typeface="Calibri"/>
              </a:rPr>
              <a:t>SSH Configuration on Routers and Layer 3 Switches (L3 SW)</a:t>
            </a:r>
          </a:p>
          <a:p>
            <a:pPr marL="342265" indent="-342265" algn="l">
              <a:spcBef>
                <a:spcPct val="20000"/>
              </a:spcBef>
              <a:buFont typeface="Arial"/>
              <a:buChar char="•"/>
            </a:pPr>
            <a:r>
              <a:rPr lang="en-US" sz="1600" b="0">
                <a:solidFill>
                  <a:schemeClr val="tx1"/>
                </a:solidFill>
                <a:latin typeface="Calibri"/>
                <a:cs typeface="Calibri"/>
              </a:rPr>
              <a:t>Time &amp; Date</a:t>
            </a:r>
          </a:p>
          <a:p>
            <a:pPr marL="342265" indent="-342265" algn="l">
              <a:spcBef>
                <a:spcPct val="20000"/>
              </a:spcBef>
              <a:buFont typeface="Arial"/>
              <a:buChar char="•"/>
            </a:pPr>
            <a:r>
              <a:rPr lang="en-US" sz="1600" b="0">
                <a:solidFill>
                  <a:schemeClr val="tx1"/>
                </a:solidFill>
                <a:latin typeface="Calibri"/>
                <a:cs typeface="Calibri"/>
              </a:rPr>
              <a:t>Subnetting and </a:t>
            </a:r>
            <a:r>
              <a:rPr lang="en-US" sz="1600" b="0" err="1">
                <a:solidFill>
                  <a:schemeClr val="tx1"/>
                </a:solidFill>
                <a:latin typeface="Calibri"/>
                <a:cs typeface="Calibri"/>
              </a:rPr>
              <a:t>ip</a:t>
            </a:r>
            <a:r>
              <a:rPr lang="en-US" sz="1600" b="0">
                <a:solidFill>
                  <a:schemeClr val="tx1"/>
                </a:solidFill>
                <a:latin typeface="Calibri"/>
                <a:cs typeface="Calibri"/>
              </a:rPr>
              <a:t> addressing</a:t>
            </a:r>
          </a:p>
          <a:p>
            <a:pPr marL="342265" indent="-342265" algn="l">
              <a:spcBef>
                <a:spcPct val="20000"/>
              </a:spcBef>
              <a:buFont typeface="Arial"/>
              <a:buChar char="•"/>
            </a:pPr>
            <a:endParaRPr lang="en-US" sz="1600" b="0">
              <a:solidFill>
                <a:schemeClr val="tx1"/>
              </a:solidFill>
              <a:latin typeface="Calibri"/>
              <a:cs typeface="Calibri"/>
            </a:endParaRPr>
          </a:p>
          <a:p>
            <a:pPr marL="0" indent="0"/>
            <a:endParaRPr lang="en">
              <a:solidFill>
                <a:schemeClr val="tx1"/>
              </a:solidFill>
            </a:endParaRPr>
          </a:p>
        </p:txBody>
      </p:sp>
      <p:sp>
        <p:nvSpPr>
          <p:cNvPr id="1962" name="Google Shape;1962;p45"/>
          <p:cNvSpPr/>
          <p:nvPr/>
        </p:nvSpPr>
        <p:spPr>
          <a:xfrm rot="-2514592" flipH="1">
            <a:off x="189395" y="3799583"/>
            <a:ext cx="33850" cy="33850"/>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logo of a globe and a graduation cap&#10;&#10;Description automatically generated">
            <a:extLst>
              <a:ext uri="{FF2B5EF4-FFF2-40B4-BE49-F238E27FC236}">
                <a16:creationId xmlns:a16="http://schemas.microsoft.com/office/drawing/2014/main" id="{B7798335-C358-55BB-B74F-298EBCCD7E8B}"/>
              </a:ext>
            </a:extLst>
          </p:cNvPr>
          <p:cNvPicPr>
            <a:picLocks noChangeAspect="1"/>
          </p:cNvPicPr>
          <p:nvPr/>
        </p:nvPicPr>
        <p:blipFill>
          <a:blip r:embed="rId3"/>
          <a:stretch>
            <a:fillRect/>
          </a:stretch>
        </p:blipFill>
        <p:spPr>
          <a:xfrm>
            <a:off x="8195310" y="-2858"/>
            <a:ext cx="952500" cy="942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9" name="Google Shape;1959;p45"/>
          <p:cNvSpPr txBox="1">
            <a:spLocks noGrp="1"/>
          </p:cNvSpPr>
          <p:nvPr>
            <p:ph type="subTitle" idx="4"/>
          </p:nvPr>
        </p:nvSpPr>
        <p:spPr>
          <a:xfrm>
            <a:off x="183194" y="297325"/>
            <a:ext cx="5622180" cy="2913480"/>
          </a:xfrm>
          <a:prstGeom prst="rect">
            <a:avLst/>
          </a:prstGeom>
        </p:spPr>
        <p:txBody>
          <a:bodyPr spcFirstLastPara="1" wrap="square" lIns="91425" tIns="91425" rIns="91425" bIns="91425" anchor="b" anchorCtr="0">
            <a:noAutofit/>
          </a:bodyPr>
          <a:lstStyle/>
          <a:p>
            <a:pPr marL="0" indent="0" algn="l">
              <a:spcBef>
                <a:spcPts val="20"/>
              </a:spcBef>
            </a:pPr>
            <a:r>
              <a:rPr lang="en-US" sz="1800">
                <a:solidFill>
                  <a:schemeClr val="tx1"/>
                </a:solidFill>
                <a:latin typeface="Calibri"/>
                <a:cs typeface="Calibri"/>
              </a:rPr>
              <a:t>VLANs and Port Assignments:</a:t>
            </a:r>
          </a:p>
          <a:p>
            <a:pPr marL="0" indent="0" algn="l">
              <a:spcBef>
                <a:spcPts val="20"/>
              </a:spcBef>
            </a:pPr>
            <a:endParaRPr lang="en-US" sz="1800">
              <a:solidFill>
                <a:schemeClr val="tx1"/>
              </a:solidFill>
              <a:latin typeface="Calibri"/>
              <a:cs typeface="Calibri"/>
            </a:endParaRPr>
          </a:p>
          <a:p>
            <a:pPr marL="285750" indent="-285750" algn="l">
              <a:spcBef>
                <a:spcPts val="20"/>
              </a:spcBef>
              <a:buFont typeface="Arial"/>
              <a:buChar char="•"/>
            </a:pPr>
            <a:r>
              <a:rPr lang="en-US" sz="1400" b="0">
                <a:solidFill>
                  <a:schemeClr val="tx1"/>
                </a:solidFill>
                <a:latin typeface="Calibri"/>
                <a:cs typeface="Calibri"/>
              </a:rPr>
              <a:t>VLAN 10 (Management Room) Fa0/5, Fa0/6</a:t>
            </a:r>
          </a:p>
          <a:p>
            <a:pPr marL="285750" indent="-285750" algn="l">
              <a:spcBef>
                <a:spcPts val="20"/>
              </a:spcBef>
              <a:buFont typeface="Arial"/>
              <a:buChar char="•"/>
            </a:pPr>
            <a:r>
              <a:rPr lang="en-US" sz="1400" b="0">
                <a:solidFill>
                  <a:schemeClr val="tx1"/>
                </a:solidFill>
                <a:latin typeface="Calibri"/>
                <a:cs typeface="Calibri"/>
              </a:rPr>
              <a:t>VLAN 20 (Server Room) Fa0/1, Fa0/2, Fa0/3, Fa0/4 </a:t>
            </a:r>
          </a:p>
          <a:p>
            <a:pPr marL="285750" indent="-285750" algn="l">
              <a:spcBef>
                <a:spcPts val="20"/>
              </a:spcBef>
              <a:buFont typeface="Arial"/>
              <a:buChar char="•"/>
            </a:pPr>
            <a:r>
              <a:rPr lang="en-US" sz="1400" b="0">
                <a:solidFill>
                  <a:schemeClr val="tx1"/>
                </a:solidFill>
                <a:latin typeface="Calibri"/>
                <a:cs typeface="Calibri"/>
              </a:rPr>
              <a:t>VLAN 30 (HR &amp; Logistics) Fa0/1, Fa0/2, Fa0/3</a:t>
            </a:r>
          </a:p>
          <a:p>
            <a:pPr marL="285750" indent="-285750" algn="l">
              <a:spcBef>
                <a:spcPts val="20"/>
              </a:spcBef>
              <a:buFont typeface="Arial"/>
              <a:buChar char="•"/>
            </a:pPr>
            <a:r>
              <a:rPr lang="en-US" sz="1400" b="0">
                <a:solidFill>
                  <a:schemeClr val="tx1"/>
                </a:solidFill>
                <a:latin typeface="Calibri"/>
                <a:cs typeface="Calibri"/>
              </a:rPr>
              <a:t>VLAN 40 (Finance &amp;Accounts)Fa0/4, Fa0/5</a:t>
            </a:r>
          </a:p>
          <a:p>
            <a:pPr marL="285750" indent="-285750" algn="l">
              <a:spcBef>
                <a:spcPts val="20"/>
              </a:spcBef>
              <a:buFont typeface="Arial"/>
              <a:buChar char="•"/>
            </a:pPr>
            <a:r>
              <a:rPr lang="en-US" sz="1400" b="0">
                <a:solidFill>
                  <a:schemeClr val="tx1"/>
                </a:solidFill>
                <a:latin typeface="Calibri"/>
                <a:cs typeface="Calibri"/>
              </a:rPr>
              <a:t>VLAN 50 (Sales &amp; Marketing)Fa0/1, Fa0/2, Fa0/3</a:t>
            </a:r>
          </a:p>
          <a:p>
            <a:pPr marL="285750" indent="-285750" algn="l">
              <a:spcBef>
                <a:spcPts val="20"/>
              </a:spcBef>
              <a:buFont typeface="Arial"/>
              <a:buChar char="•"/>
            </a:pPr>
            <a:r>
              <a:rPr lang="en-US" sz="1400" b="0">
                <a:solidFill>
                  <a:schemeClr val="tx1"/>
                </a:solidFill>
                <a:latin typeface="Calibri"/>
                <a:cs typeface="Calibri"/>
              </a:rPr>
              <a:t>Assign VLANs to respective access ports.</a:t>
            </a:r>
          </a:p>
          <a:p>
            <a:pPr marL="285750" indent="-285750" algn="l">
              <a:spcBef>
                <a:spcPts val="20"/>
              </a:spcBef>
              <a:buFont typeface="Arial"/>
              <a:buChar char="•"/>
            </a:pPr>
            <a:r>
              <a:rPr lang="en-US" sz="1400" b="0">
                <a:solidFill>
                  <a:schemeClr val="tx1"/>
                </a:solidFill>
                <a:latin typeface="Calibri"/>
                <a:cs typeface="Calibri"/>
              </a:rPr>
              <a:t>Configure trunk ports between Layer 2 and Layer 3 switches.</a:t>
            </a:r>
          </a:p>
          <a:p>
            <a:pPr marL="0" indent="0" algn="l">
              <a:spcBef>
                <a:spcPts val="20"/>
              </a:spcBef>
            </a:pPr>
            <a:endParaRPr lang="en-US" sz="1800">
              <a:solidFill>
                <a:schemeClr val="tx1"/>
              </a:solidFill>
              <a:latin typeface="Calibri"/>
              <a:cs typeface="Calibri"/>
            </a:endParaRPr>
          </a:p>
          <a:p>
            <a:pPr marL="0" indent="0" algn="l">
              <a:spcBef>
                <a:spcPct val="20000"/>
              </a:spcBef>
            </a:pPr>
            <a:endParaRPr lang="en-US" sz="1800">
              <a:solidFill>
                <a:schemeClr val="tx1"/>
              </a:solidFill>
              <a:latin typeface="Calibri"/>
              <a:cs typeface="Calibri"/>
            </a:endParaRPr>
          </a:p>
        </p:txBody>
      </p:sp>
      <p:sp>
        <p:nvSpPr>
          <p:cNvPr id="1962" name="Google Shape;1962;p45"/>
          <p:cNvSpPr/>
          <p:nvPr/>
        </p:nvSpPr>
        <p:spPr>
          <a:xfrm rot="-2514592" flipH="1">
            <a:off x="189395" y="3799583"/>
            <a:ext cx="33850" cy="33850"/>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logo of a globe and a graduation cap&#10;&#10;Description automatically generated">
            <a:extLst>
              <a:ext uri="{FF2B5EF4-FFF2-40B4-BE49-F238E27FC236}">
                <a16:creationId xmlns:a16="http://schemas.microsoft.com/office/drawing/2014/main" id="{446A5E49-5A2B-0A1C-B577-07B4F259091D}"/>
              </a:ext>
            </a:extLst>
          </p:cNvPr>
          <p:cNvPicPr>
            <a:picLocks noChangeAspect="1"/>
          </p:cNvPicPr>
          <p:nvPr/>
        </p:nvPicPr>
        <p:blipFill>
          <a:blip r:embed="rId3"/>
          <a:stretch>
            <a:fillRect/>
          </a:stretch>
        </p:blipFill>
        <p:spPr>
          <a:xfrm>
            <a:off x="8195310" y="-2858"/>
            <a:ext cx="952500" cy="942975"/>
          </a:xfrm>
          <a:prstGeom prst="rect">
            <a:avLst/>
          </a:prstGeom>
        </p:spPr>
      </p:pic>
    </p:spTree>
    <p:extLst>
      <p:ext uri="{BB962C8B-B14F-4D97-AF65-F5344CB8AC3E}">
        <p14:creationId xmlns:p14="http://schemas.microsoft.com/office/powerpoint/2010/main" val="90099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9" name="Google Shape;1959;p45"/>
          <p:cNvSpPr txBox="1">
            <a:spLocks noGrp="1"/>
          </p:cNvSpPr>
          <p:nvPr>
            <p:ph type="subTitle" idx="4"/>
          </p:nvPr>
        </p:nvSpPr>
        <p:spPr>
          <a:xfrm>
            <a:off x="190814" y="297325"/>
            <a:ext cx="4509660" cy="3332580"/>
          </a:xfrm>
          <a:prstGeom prst="rect">
            <a:avLst/>
          </a:prstGeom>
        </p:spPr>
        <p:txBody>
          <a:bodyPr spcFirstLastPara="1" wrap="square" lIns="91425" tIns="91425" rIns="91425" bIns="91425" anchor="b" anchorCtr="0">
            <a:noAutofit/>
          </a:bodyPr>
          <a:lstStyle/>
          <a:p>
            <a:pPr marL="0" indent="0" algn="l"/>
            <a:r>
              <a:rPr lang="en-US" sz="1800">
                <a:solidFill>
                  <a:schemeClr val="tx1"/>
                </a:solidFill>
                <a:latin typeface="Calibri"/>
                <a:cs typeface="Calibri"/>
              </a:rPr>
              <a:t>2.Set up Static IP addresses for the Management and Server Rooms (Third floor). </a:t>
            </a:r>
          </a:p>
          <a:p>
            <a:pPr marL="0" indent="0" algn="l"/>
            <a:endParaRPr lang="en-US" sz="1800">
              <a:solidFill>
                <a:schemeClr val="tx1"/>
              </a:solidFill>
              <a:latin typeface="Calibri"/>
              <a:cs typeface="Calibri"/>
            </a:endParaRPr>
          </a:p>
          <a:p>
            <a:pPr marL="0" indent="0" algn="l">
              <a:spcBef>
                <a:spcPts val="20"/>
              </a:spcBef>
            </a:pPr>
            <a:r>
              <a:rPr lang="en-US" sz="1800">
                <a:solidFill>
                  <a:schemeClr val="tx1"/>
                </a:solidFill>
                <a:latin typeface="Calibri"/>
                <a:cs typeface="Calibri"/>
              </a:rPr>
              <a:t>3.DHCP Server Configuration:</a:t>
            </a:r>
          </a:p>
          <a:p>
            <a:pPr marL="0" indent="0" algn="l">
              <a:spcBef>
                <a:spcPts val="20"/>
              </a:spcBef>
            </a:pPr>
            <a:endParaRPr lang="en-US" sz="1800">
              <a:solidFill>
                <a:schemeClr val="tx1"/>
              </a:solidFill>
              <a:latin typeface="Calibri"/>
              <a:cs typeface="Calibri"/>
            </a:endParaRPr>
          </a:p>
          <a:p>
            <a:pPr marL="0" indent="0" algn="l">
              <a:spcBef>
                <a:spcPts val="20"/>
              </a:spcBef>
            </a:pPr>
            <a:r>
              <a:rPr lang="en-US" sz="1600" b="0">
                <a:solidFill>
                  <a:schemeClr val="tx1"/>
                </a:solidFill>
                <a:latin typeface="Calibri"/>
                <a:cs typeface="Calibri"/>
              </a:rPr>
              <a:t>Configure the DHCP server to assign IP addresses to Management Room ,Server Room ,R &amp; </a:t>
            </a:r>
            <a:r>
              <a:rPr lang="en-US" sz="1600" b="0" err="1">
                <a:solidFill>
                  <a:schemeClr val="tx1"/>
                </a:solidFill>
                <a:latin typeface="Calibri"/>
                <a:cs typeface="Calibri"/>
              </a:rPr>
              <a:t>Logistics,Finance</a:t>
            </a:r>
            <a:r>
              <a:rPr lang="en-US" sz="1600" b="0">
                <a:solidFill>
                  <a:schemeClr val="tx1"/>
                </a:solidFill>
                <a:latin typeface="Calibri"/>
                <a:cs typeface="Calibri"/>
              </a:rPr>
              <a:t> &amp;Accounts and Sales &amp; Marketing .</a:t>
            </a:r>
          </a:p>
          <a:p>
            <a:pPr marL="0" indent="0" algn="l">
              <a:spcBef>
                <a:spcPct val="20000"/>
              </a:spcBef>
            </a:pPr>
            <a:endParaRPr lang="en-US" sz="1800">
              <a:solidFill>
                <a:schemeClr val="tx1"/>
              </a:solidFill>
              <a:latin typeface="Calibri"/>
              <a:cs typeface="Calibri"/>
            </a:endParaRPr>
          </a:p>
          <a:p>
            <a:pPr marL="0" indent="0" algn="l">
              <a:spcBef>
                <a:spcPct val="20000"/>
              </a:spcBef>
            </a:pPr>
            <a:endParaRPr lang="en-US" sz="1800">
              <a:solidFill>
                <a:schemeClr val="tx1"/>
              </a:solidFill>
              <a:latin typeface="Calibri"/>
              <a:cs typeface="Calibri"/>
            </a:endParaRPr>
          </a:p>
          <a:p>
            <a:pPr marL="0" indent="0" algn="l">
              <a:spcBef>
                <a:spcPct val="20000"/>
              </a:spcBef>
            </a:pPr>
            <a:endParaRPr lang="en-US" sz="1800">
              <a:solidFill>
                <a:schemeClr val="tx1"/>
              </a:solidFill>
              <a:latin typeface="Calibri"/>
              <a:cs typeface="Calibri"/>
            </a:endParaRPr>
          </a:p>
        </p:txBody>
      </p:sp>
      <p:sp>
        <p:nvSpPr>
          <p:cNvPr id="1962" name="Google Shape;1962;p45"/>
          <p:cNvSpPr/>
          <p:nvPr/>
        </p:nvSpPr>
        <p:spPr>
          <a:xfrm rot="-2514592" flipH="1">
            <a:off x="189395" y="3799583"/>
            <a:ext cx="33850" cy="33850"/>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screenshot of a computer&#10;&#10;Description automatically generated">
            <a:extLst>
              <a:ext uri="{FF2B5EF4-FFF2-40B4-BE49-F238E27FC236}">
                <a16:creationId xmlns:a16="http://schemas.microsoft.com/office/drawing/2014/main" id="{0FC503A2-4CBD-0FBA-D8BA-078161AAB8EA}"/>
              </a:ext>
            </a:extLst>
          </p:cNvPr>
          <p:cNvPicPr>
            <a:picLocks noChangeAspect="1"/>
          </p:cNvPicPr>
          <p:nvPr/>
        </p:nvPicPr>
        <p:blipFill>
          <a:blip r:embed="rId3"/>
          <a:stretch>
            <a:fillRect/>
          </a:stretch>
        </p:blipFill>
        <p:spPr>
          <a:xfrm>
            <a:off x="4719638" y="1157287"/>
            <a:ext cx="3484245" cy="3339465"/>
          </a:xfrm>
          <a:prstGeom prst="rect">
            <a:avLst/>
          </a:prstGeom>
        </p:spPr>
      </p:pic>
      <p:pic>
        <p:nvPicPr>
          <p:cNvPr id="3" name="Picture 2" descr="A logo of a globe and a graduation cap&#10;&#10;Description automatically generated">
            <a:extLst>
              <a:ext uri="{FF2B5EF4-FFF2-40B4-BE49-F238E27FC236}">
                <a16:creationId xmlns:a16="http://schemas.microsoft.com/office/drawing/2014/main" id="{E9F567A5-929E-4BAB-26AB-E2F37396B131}"/>
              </a:ext>
            </a:extLst>
          </p:cNvPr>
          <p:cNvPicPr>
            <a:picLocks noChangeAspect="1"/>
          </p:cNvPicPr>
          <p:nvPr/>
        </p:nvPicPr>
        <p:blipFill>
          <a:blip r:embed="rId4"/>
          <a:stretch>
            <a:fillRect/>
          </a:stretch>
        </p:blipFill>
        <p:spPr>
          <a:xfrm>
            <a:off x="8210550" y="-2858"/>
            <a:ext cx="952500" cy="942975"/>
          </a:xfrm>
          <a:prstGeom prst="rect">
            <a:avLst/>
          </a:prstGeom>
        </p:spPr>
      </p:pic>
    </p:spTree>
    <p:extLst>
      <p:ext uri="{BB962C8B-B14F-4D97-AF65-F5344CB8AC3E}">
        <p14:creationId xmlns:p14="http://schemas.microsoft.com/office/powerpoint/2010/main" val="1972622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9" name="Google Shape;1959;p45"/>
          <p:cNvSpPr txBox="1">
            <a:spLocks noGrp="1"/>
          </p:cNvSpPr>
          <p:nvPr>
            <p:ph type="subTitle" idx="4"/>
          </p:nvPr>
        </p:nvSpPr>
        <p:spPr>
          <a:xfrm>
            <a:off x="183194" y="297325"/>
            <a:ext cx="5622180" cy="2913480"/>
          </a:xfrm>
          <a:prstGeom prst="rect">
            <a:avLst/>
          </a:prstGeom>
        </p:spPr>
        <p:txBody>
          <a:bodyPr spcFirstLastPara="1" wrap="square" lIns="91425" tIns="91425" rIns="91425" bIns="91425" anchor="b" anchorCtr="0">
            <a:noAutofit/>
          </a:bodyPr>
          <a:lstStyle/>
          <a:p>
            <a:pPr marL="0" indent="0" algn="l">
              <a:spcBef>
                <a:spcPts val="20"/>
              </a:spcBef>
            </a:pPr>
            <a:r>
              <a:rPr lang="en-US" sz="1800">
                <a:solidFill>
                  <a:schemeClr val="tx1"/>
                </a:solidFill>
                <a:latin typeface="Calibri"/>
                <a:cs typeface="Calibri"/>
              </a:rPr>
              <a:t>4.Inter-VLAN Routing: </a:t>
            </a:r>
          </a:p>
          <a:p>
            <a:pPr marL="0" indent="0" algn="l">
              <a:spcBef>
                <a:spcPts val="20"/>
              </a:spcBef>
            </a:pPr>
            <a:endParaRPr lang="en-US" sz="1800">
              <a:solidFill>
                <a:schemeClr val="tx1"/>
              </a:solidFill>
              <a:latin typeface="Calibri"/>
              <a:cs typeface="Calibri"/>
            </a:endParaRPr>
          </a:p>
          <a:p>
            <a:pPr marL="285750" indent="-285750" algn="l">
              <a:spcBef>
                <a:spcPts val="20"/>
              </a:spcBef>
              <a:buFont typeface="Arial"/>
              <a:buChar char="•"/>
            </a:pPr>
            <a:r>
              <a:rPr lang="en-US" sz="1600" b="0">
                <a:solidFill>
                  <a:schemeClr val="tx1"/>
                </a:solidFill>
                <a:latin typeface="Calibri"/>
                <a:cs typeface="Calibri"/>
              </a:rPr>
              <a:t>Configure Inter-VLAN routing on the Layer 3 Switch.</a:t>
            </a:r>
          </a:p>
          <a:p>
            <a:pPr marL="285750" indent="-285750" algn="l">
              <a:spcBef>
                <a:spcPts val="20"/>
              </a:spcBef>
              <a:buFont typeface="Arial"/>
              <a:buChar char="•"/>
            </a:pPr>
            <a:r>
              <a:rPr lang="en-US" sz="1600" b="0">
                <a:solidFill>
                  <a:schemeClr val="tx1"/>
                </a:solidFill>
                <a:latin typeface="Calibri"/>
                <a:cs typeface="Calibri"/>
              </a:rPr>
              <a:t>Add IP Helper Addresses to forward DHCP requests between VLANs.</a:t>
            </a:r>
          </a:p>
          <a:p>
            <a:pPr marL="285750" indent="-285750" algn="l">
              <a:spcBef>
                <a:spcPts val="20"/>
              </a:spcBef>
              <a:buFont typeface="Arial"/>
              <a:buChar char="•"/>
            </a:pPr>
            <a:r>
              <a:rPr lang="en-US" sz="1600" b="0">
                <a:solidFill>
                  <a:schemeClr val="tx1"/>
                </a:solidFill>
                <a:latin typeface="Calibri"/>
                <a:cs typeface="Calibri"/>
              </a:rPr>
              <a:t>Config port security at accesses SW (</a:t>
            </a:r>
            <a:r>
              <a:rPr lang="en-US" sz="1600" b="0" err="1">
                <a:solidFill>
                  <a:schemeClr val="tx1"/>
                </a:solidFill>
                <a:latin typeface="Calibri"/>
                <a:cs typeface="Calibri"/>
              </a:rPr>
              <a:t>portsecurity</a:t>
            </a:r>
            <a:r>
              <a:rPr lang="en-US" sz="1600" b="0">
                <a:solidFill>
                  <a:schemeClr val="tx1"/>
                </a:solidFill>
                <a:latin typeface="Calibri"/>
                <a:cs typeface="Calibri"/>
              </a:rPr>
              <a:t> maximum ,violation restrict ,mac-add sticky )</a:t>
            </a:r>
          </a:p>
          <a:p>
            <a:pPr marL="285750" indent="-285750" algn="l">
              <a:spcBef>
                <a:spcPts val="20"/>
              </a:spcBef>
              <a:buFont typeface="Arial"/>
              <a:buChar char="•"/>
            </a:pPr>
            <a:r>
              <a:rPr lang="en-US" sz="1600" b="0">
                <a:solidFill>
                  <a:schemeClr val="tx1"/>
                </a:solidFill>
                <a:latin typeface="Calibri"/>
                <a:cs typeface="Calibri"/>
              </a:rPr>
              <a:t>Config </a:t>
            </a:r>
            <a:r>
              <a:rPr lang="en-US" sz="1600" b="0" err="1">
                <a:solidFill>
                  <a:schemeClr val="tx1"/>
                </a:solidFill>
                <a:latin typeface="Calibri"/>
                <a:cs typeface="Calibri"/>
              </a:rPr>
              <a:t>acces</a:t>
            </a:r>
            <a:r>
              <a:rPr lang="en-US" sz="1600" b="0">
                <a:solidFill>
                  <a:schemeClr val="tx1"/>
                </a:solidFill>
                <a:latin typeface="Calibri"/>
                <a:cs typeface="Calibri"/>
              </a:rPr>
              <a:t> port as port fast </a:t>
            </a:r>
          </a:p>
          <a:p>
            <a:pPr marL="285750" indent="-285750" algn="l">
              <a:spcBef>
                <a:spcPts val="20"/>
              </a:spcBef>
              <a:buFont typeface="Arial"/>
              <a:buChar char="•"/>
            </a:pPr>
            <a:r>
              <a:rPr lang="en-US" sz="1600" b="0">
                <a:solidFill>
                  <a:schemeClr val="tx1"/>
                </a:solidFill>
                <a:latin typeface="Calibri"/>
                <a:cs typeface="Calibri"/>
              </a:rPr>
              <a:t>Protect </a:t>
            </a:r>
            <a:r>
              <a:rPr lang="en-US" sz="1600" b="0" err="1">
                <a:solidFill>
                  <a:schemeClr val="tx1"/>
                </a:solidFill>
                <a:latin typeface="Calibri"/>
                <a:cs typeface="Calibri"/>
              </a:rPr>
              <a:t>acces</a:t>
            </a:r>
            <a:r>
              <a:rPr lang="en-US" sz="1600" b="0">
                <a:solidFill>
                  <a:schemeClr val="tx1"/>
                </a:solidFill>
                <a:latin typeface="Calibri"/>
                <a:cs typeface="Calibri"/>
              </a:rPr>
              <a:t> ports from unexpected BPDU </a:t>
            </a:r>
          </a:p>
          <a:p>
            <a:pPr marL="0" indent="0" algn="l">
              <a:spcBef>
                <a:spcPts val="20"/>
              </a:spcBef>
            </a:pPr>
            <a:endParaRPr lang="en-US" sz="1600" b="0">
              <a:solidFill>
                <a:schemeClr val="tx1"/>
              </a:solidFill>
              <a:latin typeface="Calibri"/>
              <a:cs typeface="Calibri"/>
            </a:endParaRPr>
          </a:p>
          <a:p>
            <a:pPr marL="0" indent="0" algn="l">
              <a:spcBef>
                <a:spcPct val="20000"/>
              </a:spcBef>
            </a:pPr>
            <a:endParaRPr lang="en-US" sz="1800">
              <a:solidFill>
                <a:schemeClr val="tx1"/>
              </a:solidFill>
              <a:latin typeface="Calibri"/>
              <a:cs typeface="Calibri"/>
            </a:endParaRPr>
          </a:p>
        </p:txBody>
      </p:sp>
      <p:sp>
        <p:nvSpPr>
          <p:cNvPr id="1962" name="Google Shape;1962;p45"/>
          <p:cNvSpPr/>
          <p:nvPr/>
        </p:nvSpPr>
        <p:spPr>
          <a:xfrm rot="-2514592" flipH="1">
            <a:off x="189395" y="3799583"/>
            <a:ext cx="33850" cy="33850"/>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computer screen shot of a black screen&#10;&#10;Description automatically generated">
            <a:extLst>
              <a:ext uri="{FF2B5EF4-FFF2-40B4-BE49-F238E27FC236}">
                <a16:creationId xmlns:a16="http://schemas.microsoft.com/office/drawing/2014/main" id="{2869529A-2D4B-38A9-993C-3BF2E7DEB6DF}"/>
              </a:ext>
            </a:extLst>
          </p:cNvPr>
          <p:cNvPicPr>
            <a:picLocks noChangeAspect="1"/>
          </p:cNvPicPr>
          <p:nvPr/>
        </p:nvPicPr>
        <p:blipFill>
          <a:blip r:embed="rId3"/>
          <a:stretch>
            <a:fillRect/>
          </a:stretch>
        </p:blipFill>
        <p:spPr>
          <a:xfrm>
            <a:off x="4574858" y="1870710"/>
            <a:ext cx="3789045" cy="2918460"/>
          </a:xfrm>
          <a:prstGeom prst="rect">
            <a:avLst/>
          </a:prstGeom>
        </p:spPr>
      </p:pic>
      <p:pic>
        <p:nvPicPr>
          <p:cNvPr id="3" name="Picture 2" descr="A logo of a globe and a graduation cap&#10;&#10;Description automatically generated">
            <a:extLst>
              <a:ext uri="{FF2B5EF4-FFF2-40B4-BE49-F238E27FC236}">
                <a16:creationId xmlns:a16="http://schemas.microsoft.com/office/drawing/2014/main" id="{9A8C60EA-51F3-9DEB-9EB3-9479F0E3C417}"/>
              </a:ext>
            </a:extLst>
          </p:cNvPr>
          <p:cNvPicPr>
            <a:picLocks noChangeAspect="1"/>
          </p:cNvPicPr>
          <p:nvPr/>
        </p:nvPicPr>
        <p:blipFill>
          <a:blip r:embed="rId4"/>
          <a:stretch>
            <a:fillRect/>
          </a:stretch>
        </p:blipFill>
        <p:spPr>
          <a:xfrm>
            <a:off x="8195310" y="-2858"/>
            <a:ext cx="952500" cy="942975"/>
          </a:xfrm>
          <a:prstGeom prst="rect">
            <a:avLst/>
          </a:prstGeom>
        </p:spPr>
      </p:pic>
    </p:spTree>
    <p:extLst>
      <p:ext uri="{BB962C8B-B14F-4D97-AF65-F5344CB8AC3E}">
        <p14:creationId xmlns:p14="http://schemas.microsoft.com/office/powerpoint/2010/main" val="2107256698"/>
      </p:ext>
    </p:extLst>
  </p:cSld>
  <p:clrMapOvr>
    <a:masterClrMapping/>
  </p:clrMapOvr>
</p:sld>
</file>

<file path=ppt/theme/theme1.xml><?xml version="1.0" encoding="utf-8"?>
<a:theme xmlns:a="http://schemas.openxmlformats.org/drawingml/2006/main" name="Network Design Theme by Slidesgo">
  <a:themeElements>
    <a:clrScheme name="Simple Light">
      <a:dk1>
        <a:srgbClr val="FFFFFF"/>
      </a:dk1>
      <a:lt1>
        <a:srgbClr val="0C0A45"/>
      </a:lt1>
      <a:dk2>
        <a:srgbClr val="942290"/>
      </a:dk2>
      <a:lt2>
        <a:srgbClr val="07A0B3"/>
      </a:lt2>
      <a:accent1>
        <a:srgbClr val="90FFFD"/>
      </a:accent1>
      <a:accent2>
        <a:srgbClr val="716EBE"/>
      </a:accent2>
      <a:accent3>
        <a:srgbClr val="434186"/>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16</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Network Design Theme by Slidesgo</vt:lpstr>
      <vt:lpstr>Slidesgo Final Pages</vt:lpstr>
      <vt:lpstr>Inter Company Connectivity                   Group (2)              SHR1_ISS2_M1e</vt:lpstr>
      <vt:lpstr>Team Members</vt:lpstr>
      <vt:lpstr>PowerPoint Presentation</vt:lpstr>
      <vt:lpstr>Project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AWESOME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28</cp:revision>
  <dcterms:modified xsi:type="dcterms:W3CDTF">2024-10-23T16:06:33Z</dcterms:modified>
</cp:coreProperties>
</file>