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Gill Sans"/>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8" roundtripDataSignature="AMtx7miL+0TVLOy3KU40M7rwMlB+0YTC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illSans-bold.fntdata"/><Relationship Id="rId16"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ctrTitle"/>
          </p:nvPr>
        </p:nvSpPr>
        <p:spPr>
          <a:xfrm>
            <a:off x="448965" y="1534381"/>
            <a:ext cx="8237835" cy="167975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448965" y="3487980"/>
            <a:ext cx="8229600" cy="763525"/>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EE0066"/>
              </a:buClr>
              <a:buSzPts val="2800"/>
              <a:buNone/>
              <a:defRPr b="0" i="0" sz="2800">
                <a:solidFill>
                  <a:srgbClr val="EE0066"/>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1"/>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p:nvPr>
            <p:ph idx="2" type="pic"/>
          </p:nvPr>
        </p:nvSpPr>
        <p:spPr>
          <a:xfrm>
            <a:off x="1792288" y="459581"/>
            <a:ext cx="5486400" cy="3086100"/>
          </a:xfrm>
          <a:prstGeom prst="rect">
            <a:avLst/>
          </a:prstGeom>
          <a:noFill/>
          <a:ln>
            <a:noFill/>
          </a:ln>
        </p:spPr>
      </p:sp>
      <p:sp>
        <p:nvSpPr>
          <p:cNvPr id="81" name="Google Shape;81;p21"/>
          <p:cNvSpPr txBox="1"/>
          <p:nvPr>
            <p:ph idx="1" type="body"/>
          </p:nvPr>
        </p:nvSpPr>
        <p:spPr>
          <a:xfrm>
            <a:off x="1792288" y="4025505"/>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2" name="Google Shape;82;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A logo of a globe and a graduation cap&#10;&#10;Description automatically generated" id="85" name="Google Shape;85;p21"/>
          <p:cNvPicPr preferRelativeResize="0"/>
          <p:nvPr/>
        </p:nvPicPr>
        <p:blipFill rotWithShape="1">
          <a:blip r:embed="rId2">
            <a:alphaModFix/>
          </a:blip>
          <a:srcRect b="0" l="0" r="0" t="0"/>
          <a:stretch/>
        </p:blipFill>
        <p:spPr>
          <a:xfrm>
            <a:off x="4877410" y="281175"/>
            <a:ext cx="954072" cy="93158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2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2"/>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A logo of a globe and a graduation cap&#10;&#10;Description automatically generated" id="92" name="Google Shape;92;p22"/>
          <p:cNvPicPr preferRelativeResize="0"/>
          <p:nvPr/>
        </p:nvPicPr>
        <p:blipFill rotWithShape="1">
          <a:blip r:embed="rId2">
            <a:alphaModFix/>
          </a:blip>
          <a:srcRect b="0" l="0" r="0" t="0"/>
          <a:stretch/>
        </p:blipFill>
        <p:spPr>
          <a:xfrm>
            <a:off x="4877410" y="281175"/>
            <a:ext cx="954072" cy="93158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23"/>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3"/>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6" name="Google Shape;9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99" name="Google Shape;99;p23"/>
          <p:cNvPicPr preferRelativeResize="0"/>
          <p:nvPr/>
        </p:nvPicPr>
        <p:blipFill rotWithShape="1">
          <a:blip r:embed="rId2">
            <a:alphaModFix/>
          </a:blip>
          <a:srcRect b="0" l="0" r="0" t="0"/>
          <a:stretch/>
        </p:blipFill>
        <p:spPr>
          <a:xfrm>
            <a:off x="3808475" y="2326215"/>
            <a:ext cx="1463784" cy="526961"/>
          </a:xfrm>
          <a:prstGeom prst="rect">
            <a:avLst/>
          </a:prstGeom>
          <a:noFill/>
          <a:ln>
            <a:noFill/>
          </a:ln>
        </p:spPr>
      </p:pic>
      <p:pic>
        <p:nvPicPr>
          <p:cNvPr descr="A logo of a globe and a graduation cap&#10;&#10;Description automatically generated" id="100" name="Google Shape;100;p23"/>
          <p:cNvPicPr preferRelativeResize="0"/>
          <p:nvPr/>
        </p:nvPicPr>
        <p:blipFill rotWithShape="1">
          <a:blip r:embed="rId3">
            <a:alphaModFix/>
          </a:blip>
          <a:srcRect b="0" l="0" r="0" t="0"/>
          <a:stretch/>
        </p:blipFill>
        <p:spPr>
          <a:xfrm>
            <a:off x="4877410" y="281175"/>
            <a:ext cx="954072" cy="93158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3"/>
          <p:cNvSpPr txBox="1"/>
          <p:nvPr>
            <p:ph type="title"/>
          </p:nvPr>
        </p:nvSpPr>
        <p:spPr>
          <a:xfrm>
            <a:off x="2582566" y="281175"/>
            <a:ext cx="6104234" cy="903587"/>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EE0066"/>
              </a:buClr>
              <a:buSzPts val="3600"/>
              <a:buFont typeface="Calibri"/>
              <a:buNone/>
              <a:defRPr sz="3600">
                <a:solidFill>
                  <a:srgbClr val="EE006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2590801" y="1315961"/>
            <a:ext cx="6104234" cy="3436007"/>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A logo of a globe and a graduation cap&#10;&#10;Description automatically generated" id="27" name="Google Shape;27;p13"/>
          <p:cNvPicPr preferRelativeResize="0"/>
          <p:nvPr/>
        </p:nvPicPr>
        <p:blipFill rotWithShape="1">
          <a:blip r:embed="rId3">
            <a:alphaModFix/>
          </a:blip>
          <a:srcRect b="0" l="0" r="0" t="0"/>
          <a:stretch/>
        </p:blipFill>
        <p:spPr>
          <a:xfrm>
            <a:off x="8100767" y="43354"/>
            <a:ext cx="994318" cy="97088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sp>
        <p:nvSpPr>
          <p:cNvPr id="29" name="Google Shape;29;p14"/>
          <p:cNvSpPr txBox="1"/>
          <p:nvPr>
            <p:ph type="title"/>
          </p:nvPr>
        </p:nvSpPr>
        <p:spPr>
          <a:xfrm>
            <a:off x="457200" y="281175"/>
            <a:ext cx="8229600" cy="630084"/>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1" type="body"/>
          </p:nvPr>
        </p:nvSpPr>
        <p:spPr>
          <a:xfrm>
            <a:off x="457200" y="1502815"/>
            <a:ext cx="8229600" cy="326444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5"/>
          <p:cNvSpPr txBox="1"/>
          <p:nvPr>
            <p:ph type="title"/>
          </p:nvPr>
        </p:nvSpPr>
        <p:spPr>
          <a:xfrm>
            <a:off x="457200" y="238095"/>
            <a:ext cx="8229600" cy="6539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u="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5"/>
          <p:cNvSpPr txBox="1"/>
          <p:nvPr>
            <p:ph idx="1" type="body"/>
          </p:nvPr>
        </p:nvSpPr>
        <p:spPr>
          <a:xfrm>
            <a:off x="531807" y="1581539"/>
            <a:ext cx="4040188" cy="568644"/>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 name="Google Shape;37;p15"/>
          <p:cNvSpPr txBox="1"/>
          <p:nvPr>
            <p:ph idx="2" type="body"/>
          </p:nvPr>
        </p:nvSpPr>
        <p:spPr>
          <a:xfrm>
            <a:off x="530222" y="2150183"/>
            <a:ext cx="4041775" cy="2712140"/>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8" name="Google Shape;38;p15"/>
          <p:cNvSpPr txBox="1"/>
          <p:nvPr>
            <p:ph idx="3" type="body"/>
          </p:nvPr>
        </p:nvSpPr>
        <p:spPr>
          <a:xfrm>
            <a:off x="4571999" y="1583965"/>
            <a:ext cx="4041775" cy="568643"/>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5"/>
          <p:cNvSpPr txBox="1"/>
          <p:nvPr>
            <p:ph idx="4" type="body"/>
          </p:nvPr>
        </p:nvSpPr>
        <p:spPr>
          <a:xfrm>
            <a:off x="4572000" y="2150184"/>
            <a:ext cx="4041775" cy="2712142"/>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3" name="Google Shape;43;p15"/>
          <p:cNvPicPr preferRelativeResize="0"/>
          <p:nvPr/>
        </p:nvPicPr>
        <p:blipFill rotWithShape="1">
          <a:blip r:embed="rId2">
            <a:alphaModFix/>
          </a:blip>
          <a:srcRect b="0" l="0" r="0" t="0"/>
          <a:stretch/>
        </p:blipFill>
        <p:spPr>
          <a:xfrm>
            <a:off x="4724705" y="387282"/>
            <a:ext cx="954072" cy="93158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6"/>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16"/>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A logo of a globe and a graduation cap&#10;&#10;Description automatically generated" id="51" name="Google Shape;51;p16"/>
          <p:cNvPicPr preferRelativeResize="0"/>
          <p:nvPr/>
        </p:nvPicPr>
        <p:blipFill rotWithShape="1">
          <a:blip r:embed="rId2">
            <a:alphaModFix/>
          </a:blip>
          <a:srcRect b="0" l="0" r="0" t="0"/>
          <a:stretch/>
        </p:blipFill>
        <p:spPr>
          <a:xfrm>
            <a:off x="4877410" y="226218"/>
            <a:ext cx="1106777" cy="108069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17"/>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5" name="Google Shape;55;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A logo of a globe and a graduation cap&#10;&#10;Description automatically generated" id="58" name="Google Shape;58;p17"/>
          <p:cNvPicPr preferRelativeResize="0"/>
          <p:nvPr/>
        </p:nvPicPr>
        <p:blipFill rotWithShape="1">
          <a:blip r:embed="rId2">
            <a:alphaModFix/>
          </a:blip>
          <a:srcRect b="0" l="0" r="0" t="0"/>
          <a:stretch/>
        </p:blipFill>
        <p:spPr>
          <a:xfrm>
            <a:off x="5030115" y="276422"/>
            <a:ext cx="1106777" cy="108069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A logo of a globe and a graduation cap&#10;&#10;Description automatically generated" id="64" name="Google Shape;64;p18"/>
          <p:cNvPicPr preferRelativeResize="0"/>
          <p:nvPr/>
        </p:nvPicPr>
        <p:blipFill rotWithShape="1">
          <a:blip r:embed="rId2">
            <a:alphaModFix/>
          </a:blip>
          <a:srcRect b="0" l="0" r="0" t="0"/>
          <a:stretch/>
        </p:blipFill>
        <p:spPr>
          <a:xfrm>
            <a:off x="4877410" y="281175"/>
            <a:ext cx="954072" cy="93158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A logo of a globe and a graduation cap&#10;&#10;Description automatically generated" id="69" name="Google Shape;69;p19"/>
          <p:cNvPicPr preferRelativeResize="0"/>
          <p:nvPr/>
        </p:nvPicPr>
        <p:blipFill rotWithShape="1">
          <a:blip r:embed="rId2">
            <a:alphaModFix/>
          </a:blip>
          <a:srcRect b="0" l="0" r="0" t="0"/>
          <a:stretch/>
        </p:blipFill>
        <p:spPr>
          <a:xfrm>
            <a:off x="4877410" y="281175"/>
            <a:ext cx="954072" cy="93158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0"/>
          <p:cNvSpPr txBox="1"/>
          <p:nvPr>
            <p:ph type="title"/>
          </p:nvPr>
        </p:nvSpPr>
        <p:spPr>
          <a:xfrm>
            <a:off x="457202"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0"/>
          <p:cNvSpPr txBox="1"/>
          <p:nvPr>
            <p:ph idx="1" type="body"/>
          </p:nvPr>
        </p:nvSpPr>
        <p:spPr>
          <a:xfrm>
            <a:off x="3575050" y="204790"/>
            <a:ext cx="5111751"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20"/>
          <p:cNvSpPr txBox="1"/>
          <p:nvPr>
            <p:ph idx="2" type="body"/>
          </p:nvPr>
        </p:nvSpPr>
        <p:spPr>
          <a:xfrm>
            <a:off x="457202" y="1076328"/>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A logo of a globe and a graduation cap&#10;&#10;Description automatically generated" id="77" name="Google Shape;77;p20"/>
          <p:cNvPicPr preferRelativeResize="0"/>
          <p:nvPr/>
        </p:nvPicPr>
        <p:blipFill rotWithShape="1">
          <a:blip r:embed="rId2">
            <a:alphaModFix/>
          </a:blip>
          <a:srcRect b="0" l="0" r="0" t="0"/>
          <a:stretch/>
        </p:blipFill>
        <p:spPr>
          <a:xfrm>
            <a:off x="4877410" y="281175"/>
            <a:ext cx="954072" cy="93158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754375" y="1808225"/>
            <a:ext cx="8237835" cy="167975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rPr lang="en-US"/>
              <a:t>an Enterprise </a:t>
            </a:r>
            <a:br>
              <a:rPr lang="en-US"/>
            </a:br>
            <a:r>
              <a:rPr lang="en-US"/>
              <a:t>Network (Single Site)</a:t>
            </a:r>
            <a:endParaRPr/>
          </a:p>
        </p:txBody>
      </p:sp>
      <p:sp>
        <p:nvSpPr>
          <p:cNvPr id="106" name="Google Shape;106;p1"/>
          <p:cNvSpPr txBox="1"/>
          <p:nvPr>
            <p:ph idx="1" type="subTitle"/>
          </p:nvPr>
        </p:nvSpPr>
        <p:spPr>
          <a:xfrm>
            <a:off x="601670" y="4251505"/>
            <a:ext cx="8229600" cy="763525"/>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rgbClr val="EE0066"/>
              </a:buClr>
              <a:buSzPts val="1800"/>
              <a:buNone/>
            </a:pPr>
            <a:r>
              <a:rPr lang="en-US" sz="1800"/>
              <a:t>DEPI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ctrTitle"/>
          </p:nvPr>
        </p:nvSpPr>
        <p:spPr>
          <a:xfrm>
            <a:off x="448965" y="1534381"/>
            <a:ext cx="8237835" cy="167975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t/>
            </a:r>
            <a:endParaRPr/>
          </a:p>
        </p:txBody>
      </p:sp>
      <p:sp>
        <p:nvSpPr>
          <p:cNvPr id="178" name="Google Shape;178;p10"/>
          <p:cNvSpPr txBox="1"/>
          <p:nvPr>
            <p:ph idx="1" type="subTitle"/>
          </p:nvPr>
        </p:nvSpPr>
        <p:spPr>
          <a:xfrm>
            <a:off x="448965" y="3487980"/>
            <a:ext cx="8229600" cy="763525"/>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rgbClr val="EE0066"/>
              </a:buClr>
              <a:buSzPts val="2800"/>
              <a:buNone/>
            </a:pPr>
            <a:r>
              <a:t/>
            </a:r>
            <a:endParaRPr/>
          </a:p>
        </p:txBody>
      </p:sp>
      <p:pic>
        <p:nvPicPr>
          <p:cNvPr descr="A computer screen shot of a diagram" id="179" name="Google Shape;179;p10"/>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idx="1" type="body"/>
          </p:nvPr>
        </p:nvSpPr>
        <p:spPr>
          <a:xfrm>
            <a:off x="3197655" y="1126697"/>
            <a:ext cx="6104234" cy="4012678"/>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rgbClr val="D1215F"/>
              </a:buClr>
              <a:buSzPts val="2000"/>
              <a:buNone/>
            </a:pPr>
            <a:r>
              <a:rPr lang="en-US" sz="2000">
                <a:solidFill>
                  <a:srgbClr val="D1215F"/>
                </a:solidFill>
              </a:rPr>
              <a:t>Project name : </a:t>
            </a:r>
            <a:r>
              <a:rPr lang="en-US" sz="2000"/>
              <a:t>an Enterprise Network (Single Site)</a:t>
            </a:r>
            <a:endParaRPr/>
          </a:p>
          <a:p>
            <a:pPr indent="0" lvl="0" marL="0" rtl="0" algn="l">
              <a:spcBef>
                <a:spcPts val="400"/>
              </a:spcBef>
              <a:spcAft>
                <a:spcPts val="0"/>
              </a:spcAft>
              <a:buClr>
                <a:schemeClr val="lt1"/>
              </a:buClr>
              <a:buSzPts val="2000"/>
              <a:buNone/>
            </a:pPr>
            <a:r>
              <a:t/>
            </a:r>
            <a:endParaRPr sz="2000"/>
          </a:p>
          <a:p>
            <a:pPr indent="0" lvl="0" marL="0" rtl="0" algn="l">
              <a:spcBef>
                <a:spcPts val="400"/>
              </a:spcBef>
              <a:spcAft>
                <a:spcPts val="0"/>
              </a:spcAft>
              <a:buClr>
                <a:srgbClr val="D1215F"/>
              </a:buClr>
              <a:buSzPts val="2000"/>
              <a:buNone/>
            </a:pPr>
            <a:r>
              <a:rPr lang="en-US" sz="2000">
                <a:solidFill>
                  <a:srgbClr val="D1215F"/>
                </a:solidFill>
              </a:rPr>
              <a:t>Members names :</a:t>
            </a:r>
            <a:endParaRPr/>
          </a:p>
          <a:p>
            <a:pPr indent="-342900" lvl="1" marL="742941" rtl="0" algn="l">
              <a:lnSpc>
                <a:spcPct val="107000"/>
              </a:lnSpc>
              <a:spcBef>
                <a:spcPts val="400"/>
              </a:spcBef>
              <a:spcAft>
                <a:spcPts val="0"/>
              </a:spcAft>
              <a:buClr>
                <a:schemeClr val="lt1"/>
              </a:buClr>
              <a:buSzPts val="2000"/>
              <a:buFont typeface="Calibri"/>
              <a:buAutoNum type="arabicPeriod"/>
            </a:pPr>
            <a:r>
              <a:rPr lang="en-US" sz="2000">
                <a:latin typeface="Calibri"/>
                <a:ea typeface="Calibri"/>
                <a:cs typeface="Calibri"/>
                <a:sym typeface="Calibri"/>
              </a:rPr>
              <a:t>Mazin Ayman Zahran </a:t>
            </a:r>
            <a:endParaRPr/>
          </a:p>
          <a:p>
            <a:pPr indent="-342900" lvl="1" marL="742941" rtl="0" algn="l">
              <a:lnSpc>
                <a:spcPct val="107000"/>
              </a:lnSpc>
              <a:spcBef>
                <a:spcPts val="400"/>
              </a:spcBef>
              <a:spcAft>
                <a:spcPts val="0"/>
              </a:spcAft>
              <a:buClr>
                <a:schemeClr val="lt1"/>
              </a:buClr>
              <a:buSzPts val="2000"/>
              <a:buFont typeface="Calibri"/>
              <a:buAutoNum type="arabicPeriod"/>
            </a:pPr>
            <a:r>
              <a:rPr lang="en-US" sz="2000">
                <a:latin typeface="Calibri"/>
                <a:ea typeface="Calibri"/>
                <a:cs typeface="Calibri"/>
                <a:sym typeface="Calibri"/>
              </a:rPr>
              <a:t>Hady Mohammed Eldaly </a:t>
            </a:r>
            <a:endParaRPr/>
          </a:p>
          <a:p>
            <a:pPr indent="-342900" lvl="1" marL="742941" rtl="0" algn="l">
              <a:lnSpc>
                <a:spcPct val="107000"/>
              </a:lnSpc>
              <a:spcBef>
                <a:spcPts val="400"/>
              </a:spcBef>
              <a:spcAft>
                <a:spcPts val="0"/>
              </a:spcAft>
              <a:buClr>
                <a:schemeClr val="lt1"/>
              </a:buClr>
              <a:buSzPts val="2000"/>
              <a:buFont typeface="Calibri"/>
              <a:buAutoNum type="arabicPeriod"/>
            </a:pPr>
            <a:r>
              <a:rPr lang="en-US" sz="2000">
                <a:latin typeface="Calibri"/>
                <a:ea typeface="Calibri"/>
                <a:cs typeface="Calibri"/>
                <a:sym typeface="Calibri"/>
              </a:rPr>
              <a:t>Mohammed Salah Mohammed </a:t>
            </a:r>
            <a:endParaRPr/>
          </a:p>
          <a:p>
            <a:pPr indent="-342900" lvl="1" marL="742941" rtl="0" algn="l">
              <a:lnSpc>
                <a:spcPct val="107000"/>
              </a:lnSpc>
              <a:spcBef>
                <a:spcPts val="400"/>
              </a:spcBef>
              <a:spcAft>
                <a:spcPts val="0"/>
              </a:spcAft>
              <a:buClr>
                <a:schemeClr val="lt1"/>
              </a:buClr>
              <a:buSzPts val="2000"/>
              <a:buFont typeface="Calibri"/>
              <a:buAutoNum type="arabicPeriod"/>
            </a:pPr>
            <a:r>
              <a:rPr lang="en-US" sz="2000">
                <a:latin typeface="Calibri"/>
                <a:ea typeface="Calibri"/>
                <a:cs typeface="Calibri"/>
                <a:sym typeface="Calibri"/>
              </a:rPr>
              <a:t>Ahmed Hassan Elsayed </a:t>
            </a:r>
            <a:endParaRPr/>
          </a:p>
          <a:p>
            <a:pPr indent="-342900" lvl="1" marL="742941" rtl="0" algn="l">
              <a:lnSpc>
                <a:spcPct val="107000"/>
              </a:lnSpc>
              <a:spcBef>
                <a:spcPts val="400"/>
              </a:spcBef>
              <a:spcAft>
                <a:spcPts val="0"/>
              </a:spcAft>
              <a:buClr>
                <a:schemeClr val="lt1"/>
              </a:buClr>
              <a:buSzPts val="2000"/>
              <a:buFont typeface="Calibri"/>
              <a:buAutoNum type="arabicPeriod"/>
            </a:pPr>
            <a:r>
              <a:rPr lang="en-US" sz="2000">
                <a:latin typeface="Calibri"/>
                <a:ea typeface="Calibri"/>
                <a:cs typeface="Calibri"/>
                <a:sym typeface="Calibri"/>
              </a:rPr>
              <a:t>Ahmed Wael Ali </a:t>
            </a:r>
            <a:endParaRPr/>
          </a:p>
          <a:p>
            <a:pPr indent="0" lvl="0" marL="0" rtl="0" algn="l">
              <a:lnSpc>
                <a:spcPct val="107000"/>
              </a:lnSpc>
              <a:spcBef>
                <a:spcPts val="1200"/>
              </a:spcBef>
              <a:spcAft>
                <a:spcPts val="0"/>
              </a:spcAft>
              <a:buClr>
                <a:schemeClr val="lt1"/>
              </a:buClr>
              <a:buSzPts val="2000"/>
              <a:buNone/>
            </a:pPr>
            <a:r>
              <a:t/>
            </a:r>
            <a:endParaRPr sz="2000">
              <a:latin typeface="Calibri"/>
              <a:ea typeface="Calibri"/>
              <a:cs typeface="Calibri"/>
              <a:sym typeface="Calibri"/>
            </a:endParaRPr>
          </a:p>
          <a:p>
            <a:pPr indent="0" lvl="0" marL="0" rtl="0" algn="l">
              <a:lnSpc>
                <a:spcPct val="107000"/>
              </a:lnSpc>
              <a:spcBef>
                <a:spcPts val="1200"/>
              </a:spcBef>
              <a:spcAft>
                <a:spcPts val="0"/>
              </a:spcAft>
              <a:buClr>
                <a:srgbClr val="D1215F"/>
              </a:buClr>
              <a:buSzPts val="2000"/>
              <a:buNone/>
            </a:pPr>
            <a:r>
              <a:rPr lang="en-US" sz="2000">
                <a:solidFill>
                  <a:srgbClr val="D1215F"/>
                </a:solidFill>
                <a:latin typeface="Calibri"/>
                <a:ea typeface="Calibri"/>
                <a:cs typeface="Calibri"/>
                <a:sym typeface="Calibri"/>
              </a:rPr>
              <a:t>Working with : </a:t>
            </a:r>
            <a:r>
              <a:rPr lang="en-US" sz="2000">
                <a:latin typeface="Calibri"/>
                <a:ea typeface="Calibri"/>
                <a:cs typeface="Calibri"/>
                <a:sym typeface="Calibri"/>
              </a:rPr>
              <a:t>AST</a:t>
            </a:r>
            <a:endParaRPr/>
          </a:p>
          <a:p>
            <a:pPr indent="0" lvl="0" marL="0" rtl="0" algn="ctr">
              <a:spcBef>
                <a:spcPts val="1200"/>
              </a:spcBef>
              <a:spcAft>
                <a:spcPts val="0"/>
              </a:spcAft>
              <a:buClr>
                <a:schemeClr val="lt1"/>
              </a:buClr>
              <a:buSzPts val="2000"/>
              <a:buNone/>
            </a:pPr>
            <a:r>
              <a:t/>
            </a:r>
            <a:endParaRPr sz="2000">
              <a:solidFill>
                <a:srgbClr val="D1215F"/>
              </a:solidFill>
            </a:endParaRPr>
          </a:p>
          <a:p>
            <a:pPr indent="0" lvl="0" marL="0" rtl="0" algn="l">
              <a:spcBef>
                <a:spcPts val="400"/>
              </a:spcBef>
              <a:spcAft>
                <a:spcPts val="0"/>
              </a:spcAft>
              <a:buClr>
                <a:schemeClr val="lt1"/>
              </a:buClr>
              <a:buSzPts val="20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754375" y="891995"/>
            <a:ext cx="8229600" cy="630084"/>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lt1"/>
              </a:buClr>
              <a:buSzPct val="100000"/>
              <a:buFont typeface="Calibri"/>
              <a:buNone/>
            </a:pPr>
            <a:r>
              <a:rPr lang="en-US"/>
              <a:t>project IDEA</a:t>
            </a:r>
            <a:br>
              <a:rPr lang="en-US"/>
            </a:br>
            <a:endParaRPr/>
          </a:p>
        </p:txBody>
      </p:sp>
      <p:sp>
        <p:nvSpPr>
          <p:cNvPr id="117" name="Google Shape;117;p3"/>
          <p:cNvSpPr txBox="1"/>
          <p:nvPr>
            <p:ph idx="1" type="body"/>
          </p:nvPr>
        </p:nvSpPr>
        <p:spPr>
          <a:xfrm>
            <a:off x="457200" y="1502815"/>
            <a:ext cx="8229600" cy="3264446"/>
          </a:xfrm>
          <a:prstGeom prst="rect">
            <a:avLst/>
          </a:prstGeom>
          <a:noFill/>
          <a:ln>
            <a:noFill/>
          </a:ln>
        </p:spPr>
        <p:txBody>
          <a:bodyPr anchorCtr="0" anchor="t" bIns="45700" lIns="91425" spcFirstLastPara="1" rIns="91425" wrap="square" tIns="45700">
            <a:normAutofit/>
          </a:bodyPr>
          <a:lstStyle/>
          <a:p>
            <a:pPr indent="-342891" lvl="0" marL="342891" rtl="0" algn="l">
              <a:spcBef>
                <a:spcPts val="0"/>
              </a:spcBef>
              <a:spcAft>
                <a:spcPts val="0"/>
              </a:spcAft>
              <a:buClr>
                <a:schemeClr val="dk1"/>
              </a:buClr>
              <a:buSzPts val="2800"/>
              <a:buChar char="•"/>
            </a:pPr>
            <a:r>
              <a:rPr b="1" lang="en-US"/>
              <a:t>Build an Enterprise Network (Single Site)</a:t>
            </a:r>
            <a:endParaRPr/>
          </a:p>
          <a:p>
            <a:pPr indent="0" lvl="0" marL="0" rtl="0" algn="ctr">
              <a:spcBef>
                <a:spcPts val="440"/>
              </a:spcBef>
              <a:spcAft>
                <a:spcPts val="0"/>
              </a:spcAft>
              <a:buClr>
                <a:schemeClr val="dk1"/>
              </a:buClr>
              <a:buSzPts val="2200"/>
              <a:buNone/>
            </a:pPr>
            <a:r>
              <a:rPr lang="en-US" sz="2200"/>
              <a:t>Objective :“Inter Company Connectivity” is a project aimed at enhancing communication and coordination between different departments or levels within the company through an advanced networking infrastructure. The project focuses on connecting various floors or levels, facilitating seamless information and resource exchange, and promoting collaboration and productivity in the workplace.</a:t>
            </a:r>
            <a:endParaRPr/>
          </a:p>
          <a:p>
            <a:pPr indent="0" lvl="0" marL="0" rtl="0" algn="ctr">
              <a:spcBef>
                <a:spcPts val="560"/>
              </a:spcBef>
              <a:spcAft>
                <a:spcPts val="0"/>
              </a:spcAft>
              <a:buClr>
                <a:schemeClr val="dk1"/>
              </a:buClr>
              <a:buSzPts val="2800"/>
              <a:buNone/>
            </a:pPr>
            <a:r>
              <a:t/>
            </a:r>
            <a:endParaRPr/>
          </a:p>
        </p:txBody>
      </p:sp>
      <p:pic>
        <p:nvPicPr>
          <p:cNvPr descr="A logo of a globe and a graduation cap&#10;&#10;Description automatically generated" id="118" name="Google Shape;118;p3"/>
          <p:cNvPicPr preferRelativeResize="0"/>
          <p:nvPr/>
        </p:nvPicPr>
        <p:blipFill rotWithShape="1">
          <a:blip r:embed="rId3">
            <a:alphaModFix/>
          </a:blip>
          <a:srcRect b="0" l="0" r="0" t="0"/>
          <a:stretch/>
        </p:blipFill>
        <p:spPr>
          <a:xfrm>
            <a:off x="4572000" y="426202"/>
            <a:ext cx="954072" cy="9315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757787" y="1000578"/>
            <a:ext cx="8229600" cy="63008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3600"/>
              <a:buFont typeface="Calibri"/>
              <a:buNone/>
            </a:pPr>
            <a:r>
              <a:rPr lang="en-US"/>
              <a:t>Week 1</a:t>
            </a:r>
            <a:br>
              <a:rPr lang="en-US"/>
            </a:br>
            <a:endParaRPr/>
          </a:p>
        </p:txBody>
      </p:sp>
      <p:sp>
        <p:nvSpPr>
          <p:cNvPr id="125" name="Google Shape;125;p4"/>
          <p:cNvSpPr txBox="1"/>
          <p:nvPr>
            <p:ph idx="1" type="body"/>
          </p:nvPr>
        </p:nvSpPr>
        <p:spPr>
          <a:xfrm>
            <a:off x="82614" y="2257596"/>
            <a:ext cx="5489145" cy="3264446"/>
          </a:xfrm>
          <a:prstGeom prst="rect">
            <a:avLst/>
          </a:prstGeom>
          <a:noFill/>
          <a:ln>
            <a:noFill/>
          </a:ln>
        </p:spPr>
        <p:txBody>
          <a:bodyPr anchorCtr="0" anchor="t" bIns="45700" lIns="91425" spcFirstLastPara="1" rIns="91425" wrap="square" tIns="45700">
            <a:normAutofit/>
          </a:bodyPr>
          <a:lstStyle/>
          <a:p>
            <a:pPr indent="-342891" lvl="0" marL="342891" rtl="0" algn="l">
              <a:spcBef>
                <a:spcPts val="0"/>
              </a:spcBef>
              <a:spcAft>
                <a:spcPts val="0"/>
              </a:spcAft>
              <a:buClr>
                <a:schemeClr val="dk1"/>
              </a:buClr>
              <a:buSzPts val="2300"/>
              <a:buChar char="•"/>
            </a:pPr>
            <a:r>
              <a:rPr lang="en-US" sz="2300"/>
              <a:t>Install internal network using Cisco Switches, Routers, Devices, and Servers.</a:t>
            </a:r>
            <a:endParaRPr/>
          </a:p>
          <a:p>
            <a:pPr indent="-342891" lvl="0" marL="342891" rtl="0" algn="l">
              <a:spcBef>
                <a:spcPts val="460"/>
              </a:spcBef>
              <a:spcAft>
                <a:spcPts val="0"/>
              </a:spcAft>
              <a:buClr>
                <a:schemeClr val="dk1"/>
              </a:buClr>
              <a:buSzPts val="2300"/>
              <a:buChar char="•"/>
            </a:pPr>
            <a:r>
              <a:rPr lang="en-US" sz="2300"/>
              <a:t>Deliverables:</a:t>
            </a:r>
            <a:endParaRPr/>
          </a:p>
          <a:p>
            <a:pPr indent="-342891" lvl="0" marL="342891" rtl="0" algn="l">
              <a:spcBef>
                <a:spcPts val="460"/>
              </a:spcBef>
              <a:spcAft>
                <a:spcPts val="0"/>
              </a:spcAft>
              <a:buClr>
                <a:schemeClr val="dk1"/>
              </a:buClr>
              <a:buSzPts val="2300"/>
              <a:buChar char="•"/>
            </a:pPr>
            <a:r>
              <a:rPr lang="en-US" sz="2300"/>
              <a:t>Design network using Cisco Packet Tracer and GNS3 containing:</a:t>
            </a:r>
            <a:endParaRPr/>
          </a:p>
          <a:p>
            <a:pPr indent="-342891" lvl="0" marL="342891" rtl="0" algn="l">
              <a:spcBef>
                <a:spcPts val="460"/>
              </a:spcBef>
              <a:spcAft>
                <a:spcPts val="0"/>
              </a:spcAft>
              <a:buClr>
                <a:schemeClr val="dk1"/>
              </a:buClr>
              <a:buSzPts val="2300"/>
              <a:buChar char="•"/>
            </a:pPr>
            <a:r>
              <a:rPr lang="en-US" sz="2300"/>
              <a:t>4 Routers</a:t>
            </a:r>
            <a:endParaRPr/>
          </a:p>
          <a:p>
            <a:pPr indent="-342891" lvl="0" marL="342891" rtl="0" algn="l">
              <a:spcBef>
                <a:spcPts val="460"/>
              </a:spcBef>
              <a:spcAft>
                <a:spcPts val="0"/>
              </a:spcAft>
              <a:buClr>
                <a:schemeClr val="dk1"/>
              </a:buClr>
              <a:buSzPts val="2300"/>
              <a:buChar char="•"/>
            </a:pPr>
            <a:r>
              <a:rPr lang="en-US" sz="2300"/>
              <a:t>2 L3 SW  </a:t>
            </a:r>
            <a:endParaRPr/>
          </a:p>
        </p:txBody>
      </p:sp>
      <p:sp>
        <p:nvSpPr>
          <p:cNvPr id="126" name="Google Shape;126;p4"/>
          <p:cNvSpPr txBox="1"/>
          <p:nvPr/>
        </p:nvSpPr>
        <p:spPr>
          <a:xfrm>
            <a:off x="6404460" y="2304490"/>
            <a:ext cx="2505469" cy="267765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3 L2 SW </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5 PC </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3 Server</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4 Print PT</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2 Access point </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2 laptop </a:t>
            </a:r>
            <a:endParaRPr/>
          </a:p>
          <a:p>
            <a:pPr indent="-285750" lvl="0" marL="2857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2 tablet</a:t>
            </a:r>
            <a:endParaRPr b="0" i="0" sz="2400" u="none" cap="none" strike="noStrike">
              <a:solidFill>
                <a:srgbClr val="FF0000"/>
              </a:solidFill>
              <a:latin typeface="Calibri"/>
              <a:ea typeface="Calibri"/>
              <a:cs typeface="Calibri"/>
              <a:sym typeface="Calibri"/>
            </a:endParaRPr>
          </a:p>
        </p:txBody>
      </p:sp>
      <p:sp>
        <p:nvSpPr>
          <p:cNvPr id="127" name="Google Shape;127;p4"/>
          <p:cNvSpPr txBox="1"/>
          <p:nvPr/>
        </p:nvSpPr>
        <p:spPr>
          <a:xfrm>
            <a:off x="598258" y="1454282"/>
            <a:ext cx="778795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rgbClr val="D1215F"/>
                </a:solidFill>
                <a:latin typeface="Calibri"/>
                <a:ea typeface="Calibri"/>
                <a:cs typeface="Calibri"/>
                <a:sym typeface="Calibri"/>
              </a:rPr>
              <a:t> Building Internal Network</a:t>
            </a:r>
            <a:endParaRPr/>
          </a:p>
        </p:txBody>
      </p:sp>
      <p:sp>
        <p:nvSpPr>
          <p:cNvPr id="128" name="Google Shape;128;p4"/>
          <p:cNvSpPr txBox="1"/>
          <p:nvPr/>
        </p:nvSpPr>
        <p:spPr>
          <a:xfrm>
            <a:off x="138179" y="1731281"/>
            <a:ext cx="3206805"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Calibri"/>
                <a:ea typeface="Calibri"/>
                <a:cs typeface="Calibri"/>
                <a:sym typeface="Calibri"/>
              </a:rPr>
              <a:t>Tasks: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logo of a globe and a graduation cap&#10;&#10;Description automatically generated" id="129" name="Google Shape;129;p4"/>
          <p:cNvPicPr preferRelativeResize="0"/>
          <p:nvPr/>
        </p:nvPicPr>
        <p:blipFill rotWithShape="1">
          <a:blip r:embed="rId3">
            <a:alphaModFix/>
          </a:blip>
          <a:srcRect b="0" l="0" r="0" t="0"/>
          <a:stretch/>
        </p:blipFill>
        <p:spPr>
          <a:xfrm>
            <a:off x="4617687" y="409646"/>
            <a:ext cx="954072" cy="9315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601670" y="596446"/>
            <a:ext cx="8229600" cy="6539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rPr lang="en-US"/>
              <a:t>Week 2</a:t>
            </a:r>
            <a:endParaRPr/>
          </a:p>
        </p:txBody>
      </p:sp>
      <p:sp>
        <p:nvSpPr>
          <p:cNvPr id="136" name="Google Shape;136;p5"/>
          <p:cNvSpPr txBox="1"/>
          <p:nvPr>
            <p:ph idx="1" type="body"/>
          </p:nvPr>
        </p:nvSpPr>
        <p:spPr>
          <a:xfrm>
            <a:off x="0" y="1401376"/>
            <a:ext cx="9144000" cy="568644"/>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C00000"/>
              </a:buClr>
              <a:buSzPts val="3200"/>
              <a:buNone/>
            </a:pPr>
            <a:r>
              <a:rPr lang="en-US" sz="3200">
                <a:solidFill>
                  <a:srgbClr val="C00000"/>
                </a:solidFill>
              </a:rPr>
              <a:t>Configuration for Access &amp; Distribution Switches</a:t>
            </a:r>
            <a:endParaRPr/>
          </a:p>
        </p:txBody>
      </p:sp>
      <p:sp>
        <p:nvSpPr>
          <p:cNvPr id="137" name="Google Shape;137;p5"/>
          <p:cNvSpPr txBox="1"/>
          <p:nvPr>
            <p:ph idx="2" type="body"/>
          </p:nvPr>
        </p:nvSpPr>
        <p:spPr>
          <a:xfrm>
            <a:off x="57024" y="2272080"/>
            <a:ext cx="4572000" cy="2849174"/>
          </a:xfrm>
          <a:prstGeom prst="rect">
            <a:avLst/>
          </a:prstGeom>
          <a:noFill/>
          <a:ln>
            <a:noFill/>
          </a:ln>
        </p:spPr>
        <p:txBody>
          <a:bodyPr anchorCtr="0" anchor="t" bIns="45700" lIns="91425" spcFirstLastPara="1" rIns="91425" wrap="square" tIns="45700">
            <a:noAutofit/>
          </a:bodyPr>
          <a:lstStyle/>
          <a:p>
            <a:pPr indent="-342891" lvl="0" marL="342891" rtl="0" algn="l">
              <a:spcBef>
                <a:spcPts val="0"/>
              </a:spcBef>
              <a:spcAft>
                <a:spcPts val="0"/>
              </a:spcAft>
              <a:buClr>
                <a:schemeClr val="dk1"/>
              </a:buClr>
              <a:buSzPts val="1600"/>
              <a:buChar char="•"/>
            </a:pPr>
            <a:r>
              <a:rPr lang="en-US" sz="1600"/>
              <a:t>Configure 2 L3 Switches manually.</a:t>
            </a:r>
            <a:endParaRPr/>
          </a:p>
          <a:p>
            <a:pPr indent="-342891" lvl="0" marL="342891" rtl="0" algn="l">
              <a:spcBef>
                <a:spcPts val="320"/>
              </a:spcBef>
              <a:spcAft>
                <a:spcPts val="0"/>
              </a:spcAft>
              <a:buClr>
                <a:schemeClr val="dk1"/>
              </a:buClr>
              <a:buSzPts val="1600"/>
              <a:buChar char="•"/>
            </a:pPr>
            <a:r>
              <a:rPr lang="en-US" sz="1600"/>
              <a:t>Configure 3 L2 Switches manually.</a:t>
            </a:r>
            <a:endParaRPr/>
          </a:p>
          <a:p>
            <a:pPr indent="-342891" lvl="0" marL="342891" rtl="0" algn="l">
              <a:spcBef>
                <a:spcPts val="320"/>
              </a:spcBef>
              <a:spcAft>
                <a:spcPts val="0"/>
              </a:spcAft>
              <a:buClr>
                <a:schemeClr val="dk1"/>
              </a:buClr>
              <a:buSzPts val="1600"/>
              <a:buChar char="•"/>
            </a:pPr>
            <a:r>
              <a:rPr lang="en-US" sz="1600"/>
              <a:t>Basic Settings for All Devices:</a:t>
            </a:r>
            <a:endParaRPr/>
          </a:p>
          <a:p>
            <a:pPr indent="-342891" lvl="0" marL="342891" rtl="0" algn="l">
              <a:spcBef>
                <a:spcPts val="320"/>
              </a:spcBef>
              <a:spcAft>
                <a:spcPts val="0"/>
              </a:spcAft>
              <a:buClr>
                <a:schemeClr val="dk1"/>
              </a:buClr>
              <a:buSzPts val="1600"/>
              <a:buChar char="•"/>
            </a:pPr>
            <a:r>
              <a:rPr lang="en-US" sz="1600"/>
              <a:t> </a:t>
            </a:r>
            <a:endParaRPr/>
          </a:p>
          <a:p>
            <a:pPr indent="-342891" lvl="0" marL="342891" rtl="0" algn="l">
              <a:spcBef>
                <a:spcPts val="320"/>
              </a:spcBef>
              <a:spcAft>
                <a:spcPts val="0"/>
              </a:spcAft>
              <a:buClr>
                <a:schemeClr val="dk1"/>
              </a:buClr>
              <a:buSzPts val="1600"/>
              <a:buChar char="•"/>
            </a:pPr>
            <a:r>
              <a:rPr lang="en-US" sz="1600"/>
              <a:t>Hostname</a:t>
            </a:r>
            <a:endParaRPr/>
          </a:p>
          <a:p>
            <a:pPr indent="-342891" lvl="0" marL="342891" rtl="0" algn="l">
              <a:spcBef>
                <a:spcPts val="320"/>
              </a:spcBef>
              <a:spcAft>
                <a:spcPts val="0"/>
              </a:spcAft>
              <a:buClr>
                <a:schemeClr val="dk1"/>
              </a:buClr>
              <a:buSzPts val="1600"/>
              <a:buChar char="•"/>
            </a:pPr>
            <a:r>
              <a:rPr lang="en-US" sz="1600"/>
              <a:t>Enable secret and VTY password (2024)</a:t>
            </a:r>
            <a:endParaRPr/>
          </a:p>
          <a:p>
            <a:pPr indent="-342891" lvl="0" marL="342891" rtl="0" algn="l">
              <a:spcBef>
                <a:spcPts val="320"/>
              </a:spcBef>
              <a:spcAft>
                <a:spcPts val="0"/>
              </a:spcAft>
              <a:buClr>
                <a:schemeClr val="dk1"/>
              </a:buClr>
              <a:buSzPts val="1600"/>
              <a:buChar char="•"/>
            </a:pPr>
            <a:r>
              <a:rPr lang="en-US" sz="1600"/>
              <a:t>Welcome message</a:t>
            </a:r>
            <a:endParaRPr/>
          </a:p>
          <a:p>
            <a:pPr indent="-342891" lvl="0" marL="342891" rtl="0" algn="l">
              <a:spcBef>
                <a:spcPts val="320"/>
              </a:spcBef>
              <a:spcAft>
                <a:spcPts val="0"/>
              </a:spcAft>
              <a:buClr>
                <a:schemeClr val="dk1"/>
              </a:buClr>
              <a:buSzPts val="1600"/>
              <a:buChar char="•"/>
            </a:pPr>
            <a:r>
              <a:rPr lang="en-US" sz="1600"/>
              <a:t>Encrypt all passwords</a:t>
            </a:r>
            <a:endParaRPr/>
          </a:p>
          <a:p>
            <a:pPr indent="-342891" lvl="0" marL="342891" rtl="0" algn="l">
              <a:spcBef>
                <a:spcPts val="320"/>
              </a:spcBef>
              <a:spcAft>
                <a:spcPts val="0"/>
              </a:spcAft>
              <a:buClr>
                <a:schemeClr val="dk1"/>
              </a:buClr>
              <a:buSzPts val="1600"/>
              <a:buChar char="•"/>
            </a:pPr>
            <a:r>
              <a:rPr lang="en-US" sz="1600"/>
              <a:t>SSH Configuration on Routers and Layer 3 Switches (L3 SW)</a:t>
            </a:r>
            <a:endParaRPr/>
          </a:p>
          <a:p>
            <a:pPr indent="-241290" lvl="0" marL="342891" rtl="0" algn="l">
              <a:spcBef>
                <a:spcPts val="320"/>
              </a:spcBef>
              <a:spcAft>
                <a:spcPts val="0"/>
              </a:spcAft>
              <a:buClr>
                <a:schemeClr val="dk1"/>
              </a:buClr>
              <a:buSzPts val="1600"/>
              <a:buNone/>
            </a:pPr>
            <a:r>
              <a:t/>
            </a:r>
            <a:endParaRPr sz="1600"/>
          </a:p>
          <a:p>
            <a:pPr indent="-241290" lvl="0" marL="342891" rtl="0" algn="l">
              <a:spcBef>
                <a:spcPts val="320"/>
              </a:spcBef>
              <a:spcAft>
                <a:spcPts val="0"/>
              </a:spcAft>
              <a:buClr>
                <a:schemeClr val="dk1"/>
              </a:buClr>
              <a:buSzPts val="1600"/>
              <a:buNone/>
            </a:pPr>
            <a:r>
              <a:t/>
            </a:r>
            <a:endParaRPr sz="1600"/>
          </a:p>
        </p:txBody>
      </p:sp>
      <p:sp>
        <p:nvSpPr>
          <p:cNvPr id="138" name="Google Shape;138;p5"/>
          <p:cNvSpPr txBox="1"/>
          <p:nvPr>
            <p:ph idx="4" type="body"/>
          </p:nvPr>
        </p:nvSpPr>
        <p:spPr>
          <a:xfrm>
            <a:off x="4572000" y="2365712"/>
            <a:ext cx="4572000" cy="2712142"/>
          </a:xfrm>
          <a:prstGeom prst="rect">
            <a:avLst/>
          </a:prstGeom>
          <a:noFill/>
          <a:ln>
            <a:noFill/>
          </a:ln>
        </p:spPr>
        <p:txBody>
          <a:bodyPr anchorCtr="0" anchor="t" bIns="45700" lIns="91425" spcFirstLastPara="1" rIns="91425" wrap="square" tIns="45700">
            <a:normAutofit fontScale="55000" lnSpcReduction="20000"/>
          </a:bodyPr>
          <a:lstStyle/>
          <a:p>
            <a:pPr indent="-342891" lvl="0" marL="342891" rtl="0" algn="l">
              <a:spcBef>
                <a:spcPts val="0"/>
              </a:spcBef>
              <a:spcAft>
                <a:spcPts val="0"/>
              </a:spcAft>
              <a:buClr>
                <a:schemeClr val="dk1"/>
              </a:buClr>
              <a:buSzPct val="100000"/>
              <a:buChar char="•"/>
            </a:pPr>
            <a:r>
              <a:rPr lang="en-US"/>
              <a:t>VLANs and Port Assignments:</a:t>
            </a:r>
            <a:endParaRPr/>
          </a:p>
          <a:p>
            <a:pPr indent="-342891" lvl="0" marL="342891" rtl="0" algn="l">
              <a:spcBef>
                <a:spcPts val="264"/>
              </a:spcBef>
              <a:spcAft>
                <a:spcPts val="0"/>
              </a:spcAft>
              <a:buClr>
                <a:schemeClr val="dk1"/>
              </a:buClr>
              <a:buSzPct val="100000"/>
              <a:buChar char="•"/>
            </a:pPr>
            <a:r>
              <a:rPr lang="en-US"/>
              <a:t> </a:t>
            </a:r>
            <a:endParaRPr/>
          </a:p>
          <a:p>
            <a:pPr indent="-342891" lvl="0" marL="342891" rtl="0" algn="l">
              <a:spcBef>
                <a:spcPts val="264"/>
              </a:spcBef>
              <a:spcAft>
                <a:spcPts val="0"/>
              </a:spcAft>
              <a:buClr>
                <a:schemeClr val="dk1"/>
              </a:buClr>
              <a:buSzPct val="100000"/>
              <a:buChar char="•"/>
            </a:pPr>
            <a:r>
              <a:rPr lang="en-US"/>
              <a:t>VLAN 10 (Management Room)  Fa0/5, Fa0/6</a:t>
            </a:r>
            <a:endParaRPr/>
          </a:p>
          <a:p>
            <a:pPr indent="-342891" lvl="0" marL="342891" rtl="0" algn="l">
              <a:spcBef>
                <a:spcPts val="264"/>
              </a:spcBef>
              <a:spcAft>
                <a:spcPts val="0"/>
              </a:spcAft>
              <a:buClr>
                <a:schemeClr val="dk1"/>
              </a:buClr>
              <a:buSzPct val="100000"/>
              <a:buChar char="•"/>
            </a:pPr>
            <a:r>
              <a:rPr lang="en-US"/>
              <a:t>VLAN 20 (Server Room)      Fa0/1, Fa0/2, Fa0/3, Fa0/4  </a:t>
            </a:r>
            <a:endParaRPr/>
          </a:p>
          <a:p>
            <a:pPr indent="-342891" lvl="0" marL="342891" rtl="0" algn="l">
              <a:spcBef>
                <a:spcPts val="264"/>
              </a:spcBef>
              <a:spcAft>
                <a:spcPts val="0"/>
              </a:spcAft>
              <a:buClr>
                <a:schemeClr val="dk1"/>
              </a:buClr>
              <a:buSzPct val="100000"/>
              <a:buChar char="•"/>
            </a:pPr>
            <a:r>
              <a:rPr lang="en-US"/>
              <a:t>VLAN 30 (HR &amp; Logistics)   Fa0/1, Fa0/2, Fa0/3</a:t>
            </a:r>
            <a:endParaRPr/>
          </a:p>
          <a:p>
            <a:pPr indent="-342891" lvl="0" marL="342891" rtl="0" algn="l">
              <a:spcBef>
                <a:spcPts val="264"/>
              </a:spcBef>
              <a:spcAft>
                <a:spcPts val="0"/>
              </a:spcAft>
              <a:buClr>
                <a:schemeClr val="dk1"/>
              </a:buClr>
              <a:buSzPct val="100000"/>
              <a:buChar char="•"/>
            </a:pPr>
            <a:r>
              <a:rPr lang="en-US"/>
              <a:t>VLAN 40 (Finance &amp;Accounts)Fa0/4, Fa0/5</a:t>
            </a:r>
            <a:endParaRPr/>
          </a:p>
          <a:p>
            <a:pPr indent="-342891" lvl="0" marL="342891" rtl="0" algn="l">
              <a:spcBef>
                <a:spcPts val="264"/>
              </a:spcBef>
              <a:spcAft>
                <a:spcPts val="0"/>
              </a:spcAft>
              <a:buClr>
                <a:schemeClr val="dk1"/>
              </a:buClr>
              <a:buSzPct val="100000"/>
              <a:buChar char="•"/>
            </a:pPr>
            <a:r>
              <a:rPr lang="en-US"/>
              <a:t>VLAN 50 (Sales &amp; Marketing)Fa0/1, Fa0/2, Fa0/3</a:t>
            </a:r>
            <a:endParaRPr/>
          </a:p>
          <a:p>
            <a:pPr indent="-342891" lvl="0" marL="342891" rtl="0" algn="l">
              <a:spcBef>
                <a:spcPts val="264"/>
              </a:spcBef>
              <a:spcAft>
                <a:spcPts val="0"/>
              </a:spcAft>
              <a:buClr>
                <a:schemeClr val="dk1"/>
              </a:buClr>
              <a:buSzPct val="100000"/>
              <a:buChar char="•"/>
            </a:pPr>
            <a:r>
              <a:rPr lang="en-US"/>
              <a:t>Assign VLANs to respective access ports.</a:t>
            </a:r>
            <a:endParaRPr/>
          </a:p>
          <a:p>
            <a:pPr indent="-342891" lvl="0" marL="342891" rtl="0" algn="l">
              <a:spcBef>
                <a:spcPts val="264"/>
              </a:spcBef>
              <a:spcAft>
                <a:spcPts val="0"/>
              </a:spcAft>
              <a:buClr>
                <a:schemeClr val="dk1"/>
              </a:buClr>
              <a:buSzPct val="100000"/>
              <a:buChar char="•"/>
            </a:pPr>
            <a:r>
              <a:rPr lang="en-US"/>
              <a:t>Configure trunk ports between Layer 2 and Layer 3 switches.</a:t>
            </a:r>
            <a:endParaRPr/>
          </a:p>
          <a:p>
            <a:pPr indent="-342891" lvl="0" marL="342891" rtl="0" algn="l">
              <a:spcBef>
                <a:spcPts val="264"/>
              </a:spcBef>
              <a:spcAft>
                <a:spcPts val="0"/>
              </a:spcAft>
              <a:buClr>
                <a:schemeClr val="dk1"/>
              </a:buClr>
              <a:buSzPct val="100000"/>
              <a:buChar char="•"/>
            </a:pPr>
            <a:r>
              <a:rPr lang="en-US"/>
              <a:t>Subnetting and IP Addressing:</a:t>
            </a:r>
            <a:endParaRPr/>
          </a:p>
          <a:p>
            <a:pPr indent="-342891" lvl="0" marL="342891" rtl="0" algn="l">
              <a:spcBef>
                <a:spcPts val="264"/>
              </a:spcBef>
              <a:spcAft>
                <a:spcPts val="0"/>
              </a:spcAft>
              <a:buClr>
                <a:schemeClr val="dk1"/>
              </a:buClr>
              <a:buSzPct val="100000"/>
              <a:buChar char="•"/>
            </a:pPr>
            <a:r>
              <a:rPr lang="en-US"/>
              <a:t> </a:t>
            </a:r>
            <a:endParaRPr/>
          </a:p>
          <a:p>
            <a:pPr indent="-342891" lvl="0" marL="342891" rtl="0" algn="l">
              <a:spcBef>
                <a:spcPts val="264"/>
              </a:spcBef>
              <a:spcAft>
                <a:spcPts val="0"/>
              </a:spcAft>
              <a:buClr>
                <a:schemeClr val="dk1"/>
              </a:buClr>
              <a:buSzPct val="100000"/>
              <a:buChar char="•"/>
            </a:pPr>
            <a:r>
              <a:rPr lang="en-US"/>
              <a:t>Create subnets for each VLAN and assign IP addresses.</a:t>
            </a:r>
            <a:endParaRPr/>
          </a:p>
          <a:p>
            <a:pPr indent="-259070" lvl="0" marL="342891" rtl="0" algn="l">
              <a:spcBef>
                <a:spcPts val="264"/>
              </a:spcBef>
              <a:spcAft>
                <a:spcPts val="0"/>
              </a:spcAft>
              <a:buClr>
                <a:schemeClr val="dk1"/>
              </a:buClr>
              <a:buSzPct val="100000"/>
              <a:buNone/>
            </a:pPr>
            <a:r>
              <a:t/>
            </a:r>
            <a:endParaRPr/>
          </a:p>
        </p:txBody>
      </p:sp>
      <p:sp>
        <p:nvSpPr>
          <p:cNvPr id="139" name="Google Shape;139;p5"/>
          <p:cNvSpPr txBox="1"/>
          <p:nvPr/>
        </p:nvSpPr>
        <p:spPr>
          <a:xfrm>
            <a:off x="32038" y="1771264"/>
            <a:ext cx="4572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Tasks: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6"/>
          <p:cNvSpPr/>
          <p:nvPr/>
        </p:nvSpPr>
        <p:spPr>
          <a:xfrm>
            <a:off x="0" y="0"/>
            <a:ext cx="9141714"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6"/>
          <p:cNvSpPr txBox="1"/>
          <p:nvPr>
            <p:ph idx="1" type="body"/>
          </p:nvPr>
        </p:nvSpPr>
        <p:spPr>
          <a:xfrm>
            <a:off x="97292" y="739290"/>
            <a:ext cx="4353915" cy="4733854"/>
          </a:xfrm>
          <a:prstGeom prst="rect">
            <a:avLst/>
          </a:prstGeom>
          <a:noFill/>
          <a:ln>
            <a:noFill/>
          </a:ln>
        </p:spPr>
        <p:txBody>
          <a:bodyPr anchorCtr="0" anchor="t" bIns="45700" lIns="91425" spcFirstLastPara="1" rIns="91425" wrap="square" tIns="45700">
            <a:normAutofit/>
          </a:bodyPr>
          <a:lstStyle/>
          <a:p>
            <a:pPr indent="-342891" lvl="0" marL="342891" rtl="0" algn="l">
              <a:lnSpc>
                <a:spcPct val="90000"/>
              </a:lnSpc>
              <a:spcBef>
                <a:spcPts val="0"/>
              </a:spcBef>
              <a:spcAft>
                <a:spcPts val="0"/>
              </a:spcAft>
              <a:buClr>
                <a:schemeClr val="dk1"/>
              </a:buClr>
              <a:buSzPts val="1200"/>
              <a:buChar char="•"/>
            </a:pPr>
            <a:r>
              <a:rPr lang="en-US" sz="1200"/>
              <a:t>Routing Configuration:</a:t>
            </a:r>
            <a:endParaRPr/>
          </a:p>
          <a:p>
            <a:pPr indent="-342891" lvl="0" marL="342891" rtl="0" algn="l">
              <a:lnSpc>
                <a:spcPct val="90000"/>
              </a:lnSpc>
              <a:spcBef>
                <a:spcPts val="240"/>
              </a:spcBef>
              <a:spcAft>
                <a:spcPts val="0"/>
              </a:spcAft>
              <a:buClr>
                <a:schemeClr val="dk1"/>
              </a:buClr>
              <a:buSzPts val="1200"/>
              <a:buChar char="•"/>
            </a:pPr>
            <a:r>
              <a:rPr lang="en-US" sz="1200"/>
              <a:t> </a:t>
            </a:r>
            <a:endParaRPr/>
          </a:p>
          <a:p>
            <a:pPr indent="-342891" lvl="0" marL="342891" rtl="0" algn="l">
              <a:lnSpc>
                <a:spcPct val="90000"/>
              </a:lnSpc>
              <a:spcBef>
                <a:spcPts val="240"/>
              </a:spcBef>
              <a:spcAft>
                <a:spcPts val="0"/>
              </a:spcAft>
              <a:buClr>
                <a:schemeClr val="dk1"/>
              </a:buClr>
              <a:buSzPts val="1200"/>
              <a:buChar char="•"/>
            </a:pPr>
            <a:r>
              <a:rPr lang="en-US" sz="1200"/>
              <a:t>Configure OSPF on Routers and Layer 3 Switches for inter-network communication.</a:t>
            </a:r>
            <a:endParaRPr/>
          </a:p>
          <a:p>
            <a:pPr indent="-342891" lvl="0" marL="342891" rtl="0" algn="l">
              <a:lnSpc>
                <a:spcPct val="90000"/>
              </a:lnSpc>
              <a:spcBef>
                <a:spcPts val="240"/>
              </a:spcBef>
              <a:spcAft>
                <a:spcPts val="0"/>
              </a:spcAft>
              <a:buClr>
                <a:schemeClr val="dk1"/>
              </a:buClr>
              <a:buSzPts val="1200"/>
              <a:buChar char="•"/>
            </a:pPr>
            <a:r>
              <a:rPr lang="en-US" sz="1200"/>
              <a:t>Set up Static IP addresses for the Management and Server Rooms (Third floor).</a:t>
            </a:r>
            <a:endParaRPr/>
          </a:p>
          <a:p>
            <a:pPr indent="-342891" lvl="0" marL="342891" rtl="0" algn="l">
              <a:lnSpc>
                <a:spcPct val="90000"/>
              </a:lnSpc>
              <a:spcBef>
                <a:spcPts val="240"/>
              </a:spcBef>
              <a:spcAft>
                <a:spcPts val="0"/>
              </a:spcAft>
              <a:buClr>
                <a:schemeClr val="dk1"/>
              </a:buClr>
              <a:buSzPts val="1200"/>
              <a:buChar char="•"/>
            </a:pPr>
            <a:r>
              <a:rPr lang="en-US" sz="1200"/>
              <a:t>DHCP Server Configuration:</a:t>
            </a:r>
            <a:endParaRPr/>
          </a:p>
          <a:p>
            <a:pPr indent="-342891" lvl="0" marL="342891" rtl="0" algn="l">
              <a:lnSpc>
                <a:spcPct val="90000"/>
              </a:lnSpc>
              <a:spcBef>
                <a:spcPts val="240"/>
              </a:spcBef>
              <a:spcAft>
                <a:spcPts val="0"/>
              </a:spcAft>
              <a:buClr>
                <a:schemeClr val="dk1"/>
              </a:buClr>
              <a:buSzPts val="1200"/>
              <a:buChar char="•"/>
            </a:pPr>
            <a:r>
              <a:rPr lang="en-US" sz="1200"/>
              <a:t> </a:t>
            </a:r>
            <a:endParaRPr/>
          </a:p>
          <a:p>
            <a:pPr indent="-342891" lvl="0" marL="342891" rtl="0" algn="l">
              <a:lnSpc>
                <a:spcPct val="90000"/>
              </a:lnSpc>
              <a:spcBef>
                <a:spcPts val="240"/>
              </a:spcBef>
              <a:spcAft>
                <a:spcPts val="0"/>
              </a:spcAft>
              <a:buClr>
                <a:schemeClr val="dk1"/>
              </a:buClr>
              <a:buSzPts val="1200"/>
              <a:buChar char="•"/>
            </a:pPr>
            <a:r>
              <a:rPr lang="en-US" sz="1200"/>
              <a:t>Configure the DHCP server to assign IP addresses to Management Room ,Server Room ,R &amp; Logistics,Finance &amp;Accounts and  Sales &amp; Marketing .</a:t>
            </a:r>
            <a:endParaRPr/>
          </a:p>
          <a:p>
            <a:pPr indent="-342891" lvl="0" marL="342891" rtl="0" algn="l">
              <a:lnSpc>
                <a:spcPct val="90000"/>
              </a:lnSpc>
              <a:spcBef>
                <a:spcPts val="240"/>
              </a:spcBef>
              <a:spcAft>
                <a:spcPts val="0"/>
              </a:spcAft>
              <a:buClr>
                <a:schemeClr val="dk1"/>
              </a:buClr>
              <a:buSzPts val="1200"/>
              <a:buChar char="•"/>
            </a:pPr>
            <a:r>
              <a:rPr lang="en-US" sz="1200"/>
              <a:t>Inter-VLAN Routing:</a:t>
            </a:r>
            <a:endParaRPr/>
          </a:p>
          <a:p>
            <a:pPr indent="-342891" lvl="0" marL="342891" rtl="0" algn="l">
              <a:lnSpc>
                <a:spcPct val="90000"/>
              </a:lnSpc>
              <a:spcBef>
                <a:spcPts val="240"/>
              </a:spcBef>
              <a:spcAft>
                <a:spcPts val="0"/>
              </a:spcAft>
              <a:buClr>
                <a:schemeClr val="dk1"/>
              </a:buClr>
              <a:buSzPts val="1200"/>
              <a:buChar char="•"/>
            </a:pPr>
            <a:r>
              <a:rPr lang="en-US" sz="1200"/>
              <a:t> </a:t>
            </a:r>
            <a:endParaRPr/>
          </a:p>
          <a:p>
            <a:pPr indent="-342891" lvl="0" marL="342891" rtl="0" algn="l">
              <a:lnSpc>
                <a:spcPct val="90000"/>
              </a:lnSpc>
              <a:spcBef>
                <a:spcPts val="240"/>
              </a:spcBef>
              <a:spcAft>
                <a:spcPts val="0"/>
              </a:spcAft>
              <a:buClr>
                <a:schemeClr val="dk1"/>
              </a:buClr>
              <a:buSzPts val="1200"/>
              <a:buChar char="•"/>
            </a:pPr>
            <a:r>
              <a:rPr lang="en-US" sz="1200"/>
              <a:t>Configure Inter-VLAN routing on the Layer 3 Switch.</a:t>
            </a:r>
            <a:endParaRPr/>
          </a:p>
          <a:p>
            <a:pPr indent="-342891" lvl="0" marL="342891" rtl="0" algn="l">
              <a:lnSpc>
                <a:spcPct val="90000"/>
              </a:lnSpc>
              <a:spcBef>
                <a:spcPts val="240"/>
              </a:spcBef>
              <a:spcAft>
                <a:spcPts val="0"/>
              </a:spcAft>
              <a:buClr>
                <a:schemeClr val="dk1"/>
              </a:buClr>
              <a:buSzPts val="1200"/>
              <a:buChar char="•"/>
            </a:pPr>
            <a:r>
              <a:rPr lang="en-US" sz="1200"/>
              <a:t>Add IP Helper Addresses to forward DHCP requests between VLANs.</a:t>
            </a:r>
            <a:endParaRPr/>
          </a:p>
          <a:p>
            <a:pPr indent="-342891" lvl="0" marL="342891" rtl="0" algn="l">
              <a:lnSpc>
                <a:spcPct val="90000"/>
              </a:lnSpc>
              <a:spcBef>
                <a:spcPts val="240"/>
              </a:spcBef>
              <a:spcAft>
                <a:spcPts val="0"/>
              </a:spcAft>
              <a:buClr>
                <a:schemeClr val="dk1"/>
              </a:buClr>
              <a:buSzPts val="1200"/>
              <a:buChar char="•"/>
            </a:pPr>
            <a:r>
              <a:rPr lang="en-US" sz="1200"/>
              <a:t> </a:t>
            </a:r>
            <a:endParaRPr/>
          </a:p>
          <a:p>
            <a:pPr indent="-342891" lvl="0" marL="342891" rtl="0" algn="l">
              <a:lnSpc>
                <a:spcPct val="90000"/>
              </a:lnSpc>
              <a:spcBef>
                <a:spcPts val="240"/>
              </a:spcBef>
              <a:spcAft>
                <a:spcPts val="0"/>
              </a:spcAft>
              <a:buClr>
                <a:schemeClr val="dk1"/>
              </a:buClr>
              <a:buSzPts val="1200"/>
              <a:buChar char="•"/>
            </a:pPr>
            <a:r>
              <a:rPr lang="en-US" sz="1200"/>
              <a:t>Config port security at accesses SW (portsecurity maximum ,violation restrict ,mac-add sticky )</a:t>
            </a:r>
            <a:endParaRPr/>
          </a:p>
          <a:p>
            <a:pPr indent="-342891" lvl="0" marL="342891" rtl="0" algn="l">
              <a:lnSpc>
                <a:spcPct val="90000"/>
              </a:lnSpc>
              <a:spcBef>
                <a:spcPts val="240"/>
              </a:spcBef>
              <a:spcAft>
                <a:spcPts val="0"/>
              </a:spcAft>
              <a:buClr>
                <a:schemeClr val="dk1"/>
              </a:buClr>
              <a:buSzPts val="1200"/>
              <a:buChar char="•"/>
            </a:pPr>
            <a:r>
              <a:rPr lang="en-US" sz="1200"/>
              <a:t>Config acces port as port fast </a:t>
            </a:r>
            <a:endParaRPr/>
          </a:p>
          <a:p>
            <a:pPr indent="-342891" lvl="0" marL="342891" rtl="0" algn="l">
              <a:lnSpc>
                <a:spcPct val="90000"/>
              </a:lnSpc>
              <a:spcBef>
                <a:spcPts val="240"/>
              </a:spcBef>
              <a:spcAft>
                <a:spcPts val="0"/>
              </a:spcAft>
              <a:buClr>
                <a:schemeClr val="dk1"/>
              </a:buClr>
              <a:buSzPts val="1200"/>
              <a:buChar char="•"/>
            </a:pPr>
            <a:r>
              <a:rPr lang="en-US" sz="1200"/>
              <a:t>Protect acces ports from unexpected PBDU</a:t>
            </a:r>
            <a:endParaRPr/>
          </a:p>
          <a:p>
            <a:pPr indent="-342891" lvl="0" marL="342891" rtl="0" algn="l">
              <a:lnSpc>
                <a:spcPct val="90000"/>
              </a:lnSpc>
              <a:spcBef>
                <a:spcPts val="240"/>
              </a:spcBef>
              <a:spcAft>
                <a:spcPts val="0"/>
              </a:spcAft>
              <a:buClr>
                <a:schemeClr val="dk1"/>
              </a:buClr>
              <a:buSzPts val="1200"/>
              <a:buChar char="•"/>
            </a:pPr>
            <a:r>
              <a:rPr lang="en-US" sz="1200"/>
              <a:t>config PAT and ACL in R1 ,R2 </a:t>
            </a:r>
            <a:endParaRPr/>
          </a:p>
        </p:txBody>
      </p:sp>
      <p:sp>
        <p:nvSpPr>
          <p:cNvPr id="146" name="Google Shape;146;p6"/>
          <p:cNvSpPr txBox="1"/>
          <p:nvPr>
            <p:ph idx="2" type="body"/>
          </p:nvPr>
        </p:nvSpPr>
        <p:spPr>
          <a:xfrm>
            <a:off x="5030115" y="739290"/>
            <a:ext cx="3873484" cy="4123035"/>
          </a:xfrm>
          <a:prstGeom prst="rect">
            <a:avLst/>
          </a:prstGeom>
          <a:noFill/>
          <a:ln>
            <a:noFill/>
          </a:ln>
        </p:spPr>
        <p:txBody>
          <a:bodyPr anchorCtr="0" anchor="t" bIns="45700" lIns="91425" spcFirstLastPara="1" rIns="91425" wrap="square" tIns="45700">
            <a:normAutofit/>
          </a:bodyPr>
          <a:lstStyle/>
          <a:p>
            <a:pPr indent="-342891" lvl="0" marL="342891" rtl="0" algn="l">
              <a:lnSpc>
                <a:spcPct val="90000"/>
              </a:lnSpc>
              <a:spcBef>
                <a:spcPts val="0"/>
              </a:spcBef>
              <a:spcAft>
                <a:spcPts val="0"/>
              </a:spcAft>
              <a:buClr>
                <a:schemeClr val="dk1"/>
              </a:buClr>
              <a:buSzPts val="1500"/>
              <a:buChar char="•"/>
            </a:pPr>
            <a:r>
              <a:rPr lang="en-US" sz="1500"/>
              <a:t>R2 :</a:t>
            </a:r>
            <a:endParaRPr/>
          </a:p>
          <a:p>
            <a:pPr indent="-342891" lvl="0" marL="342891" rtl="0" algn="l">
              <a:lnSpc>
                <a:spcPct val="90000"/>
              </a:lnSpc>
              <a:spcBef>
                <a:spcPts val="300"/>
              </a:spcBef>
              <a:spcAft>
                <a:spcPts val="0"/>
              </a:spcAft>
              <a:buClr>
                <a:schemeClr val="dk1"/>
              </a:buClr>
              <a:buSzPts val="1500"/>
              <a:buChar char="•"/>
            </a:pPr>
            <a:r>
              <a:rPr lang="en-US" sz="1500"/>
              <a:t>ip nat inside source list 1 interface serial 0/0/0 overload</a:t>
            </a:r>
            <a:endParaRPr/>
          </a:p>
          <a:p>
            <a:pPr indent="-342891" lvl="0" marL="342891" rtl="0" algn="l">
              <a:lnSpc>
                <a:spcPct val="90000"/>
              </a:lnSpc>
              <a:spcBef>
                <a:spcPts val="300"/>
              </a:spcBef>
              <a:spcAft>
                <a:spcPts val="0"/>
              </a:spcAft>
              <a:buClr>
                <a:schemeClr val="dk1"/>
              </a:buClr>
              <a:buSzPts val="1500"/>
              <a:buChar char="•"/>
            </a:pPr>
            <a:r>
              <a:rPr lang="en-US" sz="1500"/>
              <a:t>ip nat inside source list 1 interface serial 0/0/1 overload</a:t>
            </a:r>
            <a:endParaRPr/>
          </a:p>
          <a:p>
            <a:pPr indent="-342891" lvl="0" marL="342891" rtl="0" algn="l">
              <a:lnSpc>
                <a:spcPct val="90000"/>
              </a:lnSpc>
              <a:spcBef>
                <a:spcPts val="300"/>
              </a:spcBef>
              <a:spcAft>
                <a:spcPts val="0"/>
              </a:spcAft>
              <a:buClr>
                <a:schemeClr val="dk1"/>
              </a:buClr>
              <a:buSzPts val="1500"/>
              <a:buChar char="•"/>
            </a:pPr>
            <a:r>
              <a:rPr lang="en-US" sz="1500"/>
              <a:t>interface range G0/0-1</a:t>
            </a:r>
            <a:endParaRPr/>
          </a:p>
          <a:p>
            <a:pPr indent="-342891" lvl="0" marL="342891" rtl="0" algn="l">
              <a:lnSpc>
                <a:spcPct val="90000"/>
              </a:lnSpc>
              <a:spcBef>
                <a:spcPts val="300"/>
              </a:spcBef>
              <a:spcAft>
                <a:spcPts val="0"/>
              </a:spcAft>
              <a:buClr>
                <a:schemeClr val="dk1"/>
              </a:buClr>
              <a:buSzPts val="1500"/>
              <a:buChar char="•"/>
            </a:pPr>
            <a:r>
              <a:rPr lang="en-US" sz="1500"/>
              <a:t>ip nat inside </a:t>
            </a:r>
            <a:endParaRPr/>
          </a:p>
          <a:p>
            <a:pPr indent="-342891" lvl="0" marL="342891" rtl="0" algn="l">
              <a:lnSpc>
                <a:spcPct val="90000"/>
              </a:lnSpc>
              <a:spcBef>
                <a:spcPts val="300"/>
              </a:spcBef>
              <a:spcAft>
                <a:spcPts val="0"/>
              </a:spcAft>
              <a:buClr>
                <a:schemeClr val="dk1"/>
              </a:buClr>
              <a:buSzPts val="1500"/>
              <a:buChar char="•"/>
            </a:pPr>
            <a:r>
              <a:rPr lang="en-US" sz="1500"/>
              <a:t>interface S0/0/0</a:t>
            </a:r>
            <a:endParaRPr/>
          </a:p>
          <a:p>
            <a:pPr indent="-342891" lvl="0" marL="342891" rtl="0" algn="l">
              <a:lnSpc>
                <a:spcPct val="90000"/>
              </a:lnSpc>
              <a:spcBef>
                <a:spcPts val="300"/>
              </a:spcBef>
              <a:spcAft>
                <a:spcPts val="0"/>
              </a:spcAft>
              <a:buClr>
                <a:schemeClr val="dk1"/>
              </a:buClr>
              <a:buSzPts val="1500"/>
              <a:buChar char="•"/>
            </a:pPr>
            <a:r>
              <a:rPr lang="en-US" sz="1500"/>
              <a:t>ip nat outside </a:t>
            </a:r>
            <a:endParaRPr/>
          </a:p>
          <a:p>
            <a:pPr indent="-342891" lvl="0" marL="342891" rtl="0" algn="l">
              <a:lnSpc>
                <a:spcPct val="90000"/>
              </a:lnSpc>
              <a:spcBef>
                <a:spcPts val="300"/>
              </a:spcBef>
              <a:spcAft>
                <a:spcPts val="0"/>
              </a:spcAft>
              <a:buClr>
                <a:schemeClr val="dk1"/>
              </a:buClr>
              <a:buSzPts val="1500"/>
              <a:buChar char="•"/>
            </a:pPr>
            <a:r>
              <a:rPr lang="en-US" sz="1500"/>
              <a:t>interface S0/0/1</a:t>
            </a:r>
            <a:endParaRPr/>
          </a:p>
          <a:p>
            <a:pPr indent="-342891" lvl="0" marL="342891" rtl="0" algn="l">
              <a:lnSpc>
                <a:spcPct val="90000"/>
              </a:lnSpc>
              <a:spcBef>
                <a:spcPts val="300"/>
              </a:spcBef>
              <a:spcAft>
                <a:spcPts val="0"/>
              </a:spcAft>
              <a:buClr>
                <a:schemeClr val="dk1"/>
              </a:buClr>
              <a:buSzPts val="1500"/>
              <a:buChar char="•"/>
            </a:pPr>
            <a:r>
              <a:rPr lang="en-US" sz="1500"/>
              <a:t>ip nat outside</a:t>
            </a:r>
            <a:endParaRPr/>
          </a:p>
        </p:txBody>
      </p:sp>
      <p:pic>
        <p:nvPicPr>
          <p:cNvPr descr="A logo of a globe and a graduation cap&#10;&#10;Description automatically generated" id="147" name="Google Shape;147;p6"/>
          <p:cNvPicPr preferRelativeResize="0"/>
          <p:nvPr/>
        </p:nvPicPr>
        <p:blipFill rotWithShape="1">
          <a:blip r:embed="rId3">
            <a:alphaModFix/>
          </a:blip>
          <a:srcRect b="0" l="0" r="0" t="0"/>
          <a:stretch/>
        </p:blipFill>
        <p:spPr>
          <a:xfrm>
            <a:off x="8068585" y="55349"/>
            <a:ext cx="954072" cy="9315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7"/>
          <p:cNvSpPr/>
          <p:nvPr/>
        </p:nvSpPr>
        <p:spPr>
          <a:xfrm>
            <a:off x="2286" y="0"/>
            <a:ext cx="9141714"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7"/>
          <p:cNvSpPr txBox="1"/>
          <p:nvPr>
            <p:ph idx="1" type="body"/>
          </p:nvPr>
        </p:nvSpPr>
        <p:spPr>
          <a:xfrm>
            <a:off x="142877" y="739290"/>
            <a:ext cx="4581827" cy="4275740"/>
          </a:xfrm>
          <a:prstGeom prst="rect">
            <a:avLst/>
          </a:prstGeom>
          <a:noFill/>
          <a:ln>
            <a:noFill/>
          </a:ln>
        </p:spPr>
        <p:txBody>
          <a:bodyPr anchorCtr="0" anchor="t" bIns="45700" lIns="91425" spcFirstLastPara="1" rIns="91425" wrap="square" tIns="45700">
            <a:normAutofit lnSpcReduction="10000"/>
          </a:bodyPr>
          <a:lstStyle/>
          <a:p>
            <a:pPr indent="-342891" lvl="0" marL="342891" rtl="0" algn="l">
              <a:spcBef>
                <a:spcPts val="0"/>
              </a:spcBef>
              <a:spcAft>
                <a:spcPts val="0"/>
              </a:spcAft>
              <a:buClr>
                <a:schemeClr val="dk1"/>
              </a:buClr>
              <a:buSzPts val="1500"/>
              <a:buChar char="•"/>
            </a:pPr>
            <a:r>
              <a:rPr lang="en-US" sz="1500"/>
              <a:t>access-list 1 permit 172.16.3.0 0.0.0.127</a:t>
            </a:r>
            <a:endParaRPr/>
          </a:p>
          <a:p>
            <a:pPr indent="-342891" lvl="0" marL="342891" rtl="0" algn="l">
              <a:spcBef>
                <a:spcPts val="300"/>
              </a:spcBef>
              <a:spcAft>
                <a:spcPts val="0"/>
              </a:spcAft>
              <a:buClr>
                <a:schemeClr val="dk1"/>
              </a:buClr>
              <a:buSzPts val="1500"/>
              <a:buChar char="•"/>
            </a:pPr>
            <a:r>
              <a:rPr lang="en-US" sz="1500"/>
              <a:t>access-list 1 permit 172.16.3.128 0.0.0.127</a:t>
            </a:r>
            <a:endParaRPr/>
          </a:p>
          <a:p>
            <a:pPr indent="-342891" lvl="0" marL="342891" rtl="0" algn="l">
              <a:spcBef>
                <a:spcPts val="300"/>
              </a:spcBef>
              <a:spcAft>
                <a:spcPts val="0"/>
              </a:spcAft>
              <a:buClr>
                <a:schemeClr val="dk1"/>
              </a:buClr>
              <a:buSzPts val="1500"/>
              <a:buChar char="•"/>
            </a:pPr>
            <a:r>
              <a:rPr lang="en-US" sz="1500"/>
              <a:t>access-list 1 permit 172.16.2.0 0.0.0.127</a:t>
            </a:r>
            <a:endParaRPr/>
          </a:p>
          <a:p>
            <a:pPr indent="-342891" lvl="0" marL="342891" rtl="0" algn="l">
              <a:spcBef>
                <a:spcPts val="300"/>
              </a:spcBef>
              <a:spcAft>
                <a:spcPts val="0"/>
              </a:spcAft>
              <a:buClr>
                <a:schemeClr val="dk1"/>
              </a:buClr>
              <a:buSzPts val="1500"/>
              <a:buChar char="•"/>
            </a:pPr>
            <a:r>
              <a:rPr lang="en-US" sz="1500"/>
              <a:t>access-list 1 permit 172.16.2.128 0.0.0.127</a:t>
            </a:r>
            <a:endParaRPr/>
          </a:p>
          <a:p>
            <a:pPr indent="-342891" lvl="0" marL="342891" rtl="0" algn="l">
              <a:spcBef>
                <a:spcPts val="300"/>
              </a:spcBef>
              <a:spcAft>
                <a:spcPts val="0"/>
              </a:spcAft>
              <a:buClr>
                <a:schemeClr val="dk1"/>
              </a:buClr>
              <a:buSzPts val="1500"/>
              <a:buChar char="•"/>
            </a:pPr>
            <a:r>
              <a:rPr lang="en-US" sz="1500"/>
              <a:t>access-list 1 permit 172.16.1.0 0.0.0.127</a:t>
            </a:r>
            <a:endParaRPr/>
          </a:p>
          <a:p>
            <a:pPr indent="-247640" lvl="0" marL="342891" rtl="0" algn="l">
              <a:spcBef>
                <a:spcPts val="300"/>
              </a:spcBef>
              <a:spcAft>
                <a:spcPts val="0"/>
              </a:spcAft>
              <a:buClr>
                <a:schemeClr val="dk1"/>
              </a:buClr>
              <a:buSzPts val="1500"/>
              <a:buNone/>
            </a:pPr>
            <a:r>
              <a:t/>
            </a:r>
            <a:endParaRPr sz="1500"/>
          </a:p>
        </p:txBody>
      </p:sp>
      <p:sp>
        <p:nvSpPr>
          <p:cNvPr id="154" name="Google Shape;154;p7"/>
          <p:cNvSpPr txBox="1"/>
          <p:nvPr>
            <p:ph idx="2" type="body"/>
          </p:nvPr>
        </p:nvSpPr>
        <p:spPr>
          <a:xfrm>
            <a:off x="4724705" y="739289"/>
            <a:ext cx="4276417" cy="4275739"/>
          </a:xfrm>
          <a:prstGeom prst="rect">
            <a:avLst/>
          </a:prstGeom>
          <a:noFill/>
          <a:ln>
            <a:noFill/>
          </a:ln>
        </p:spPr>
        <p:txBody>
          <a:bodyPr anchorCtr="0" anchor="t" bIns="45700" lIns="91425" spcFirstLastPara="1" rIns="91425" wrap="square" tIns="45700">
            <a:normAutofit lnSpcReduction="10000"/>
          </a:bodyPr>
          <a:lstStyle/>
          <a:p>
            <a:pPr indent="-342891" lvl="0" marL="342891" rtl="0" algn="l">
              <a:spcBef>
                <a:spcPts val="0"/>
              </a:spcBef>
              <a:spcAft>
                <a:spcPts val="0"/>
              </a:spcAft>
              <a:buClr>
                <a:schemeClr val="dk1"/>
              </a:buClr>
              <a:buSzPts val="1500"/>
              <a:buChar char="•"/>
            </a:pPr>
            <a:r>
              <a:rPr lang="en-US" sz="1500"/>
              <a:t>R1 :</a:t>
            </a:r>
            <a:endParaRPr/>
          </a:p>
          <a:p>
            <a:pPr indent="-342891" lvl="0" marL="342891" rtl="0" algn="l">
              <a:spcBef>
                <a:spcPts val="300"/>
              </a:spcBef>
              <a:spcAft>
                <a:spcPts val="0"/>
              </a:spcAft>
              <a:buClr>
                <a:schemeClr val="dk1"/>
              </a:buClr>
              <a:buSzPts val="1500"/>
              <a:buChar char="•"/>
            </a:pPr>
            <a:r>
              <a:rPr lang="en-US" sz="1500"/>
              <a:t>ip nat inside source list 1 interface serial 0/1/0 overload</a:t>
            </a:r>
            <a:endParaRPr/>
          </a:p>
          <a:p>
            <a:pPr indent="-342891" lvl="0" marL="342891" rtl="0" algn="l">
              <a:spcBef>
                <a:spcPts val="300"/>
              </a:spcBef>
              <a:spcAft>
                <a:spcPts val="0"/>
              </a:spcAft>
              <a:buClr>
                <a:schemeClr val="dk1"/>
              </a:buClr>
              <a:buSzPts val="1500"/>
              <a:buChar char="•"/>
            </a:pPr>
            <a:r>
              <a:rPr lang="en-US" sz="1500"/>
              <a:t>ip nat inside source list 1 interface serial 0/1/1 overload</a:t>
            </a:r>
            <a:endParaRPr/>
          </a:p>
          <a:p>
            <a:pPr indent="-342891" lvl="0" marL="342891" rtl="0" algn="l">
              <a:spcBef>
                <a:spcPts val="300"/>
              </a:spcBef>
              <a:spcAft>
                <a:spcPts val="0"/>
              </a:spcAft>
              <a:buClr>
                <a:schemeClr val="dk1"/>
              </a:buClr>
              <a:buSzPts val="1500"/>
              <a:buChar char="•"/>
            </a:pPr>
            <a:r>
              <a:rPr lang="en-US" sz="1500"/>
              <a:t>interface range G0/0-1</a:t>
            </a:r>
            <a:endParaRPr/>
          </a:p>
          <a:p>
            <a:pPr indent="-342891" lvl="0" marL="342891" rtl="0" algn="l">
              <a:spcBef>
                <a:spcPts val="300"/>
              </a:spcBef>
              <a:spcAft>
                <a:spcPts val="0"/>
              </a:spcAft>
              <a:buClr>
                <a:schemeClr val="dk1"/>
              </a:buClr>
              <a:buSzPts val="1500"/>
              <a:buChar char="•"/>
            </a:pPr>
            <a:r>
              <a:rPr lang="en-US" sz="1500"/>
              <a:t>ip nat inside </a:t>
            </a:r>
            <a:endParaRPr/>
          </a:p>
          <a:p>
            <a:pPr indent="-342891" lvl="0" marL="342891" rtl="0" algn="l">
              <a:spcBef>
                <a:spcPts val="300"/>
              </a:spcBef>
              <a:spcAft>
                <a:spcPts val="0"/>
              </a:spcAft>
              <a:buClr>
                <a:schemeClr val="dk1"/>
              </a:buClr>
              <a:buSzPts val="1500"/>
              <a:buChar char="•"/>
            </a:pPr>
            <a:r>
              <a:rPr lang="en-US" sz="1500"/>
              <a:t>interface S0/1/0</a:t>
            </a:r>
            <a:endParaRPr/>
          </a:p>
          <a:p>
            <a:pPr indent="-342891" lvl="0" marL="342891" rtl="0" algn="l">
              <a:spcBef>
                <a:spcPts val="300"/>
              </a:spcBef>
              <a:spcAft>
                <a:spcPts val="0"/>
              </a:spcAft>
              <a:buClr>
                <a:schemeClr val="dk1"/>
              </a:buClr>
              <a:buSzPts val="1500"/>
              <a:buChar char="•"/>
            </a:pPr>
            <a:r>
              <a:rPr lang="en-US" sz="1500"/>
              <a:t>ip nat outside </a:t>
            </a:r>
            <a:endParaRPr/>
          </a:p>
          <a:p>
            <a:pPr indent="-342891" lvl="0" marL="342891" rtl="0" algn="l">
              <a:spcBef>
                <a:spcPts val="300"/>
              </a:spcBef>
              <a:spcAft>
                <a:spcPts val="0"/>
              </a:spcAft>
              <a:buClr>
                <a:schemeClr val="dk1"/>
              </a:buClr>
              <a:buSzPts val="1500"/>
              <a:buChar char="•"/>
            </a:pPr>
            <a:r>
              <a:rPr lang="en-US" sz="1500"/>
              <a:t>interface S0/1/1</a:t>
            </a:r>
            <a:endParaRPr/>
          </a:p>
          <a:p>
            <a:pPr indent="-342891" lvl="0" marL="342891" rtl="0" algn="l">
              <a:spcBef>
                <a:spcPts val="300"/>
              </a:spcBef>
              <a:spcAft>
                <a:spcPts val="0"/>
              </a:spcAft>
              <a:buClr>
                <a:schemeClr val="dk1"/>
              </a:buClr>
              <a:buSzPts val="1500"/>
              <a:buChar char="•"/>
            </a:pPr>
            <a:r>
              <a:rPr lang="en-US" sz="1500"/>
              <a:t>ip nat outside</a:t>
            </a:r>
            <a:endParaRPr/>
          </a:p>
          <a:p>
            <a:pPr indent="-342891" lvl="0" marL="342891" rtl="0" algn="l">
              <a:spcBef>
                <a:spcPts val="300"/>
              </a:spcBef>
              <a:spcAft>
                <a:spcPts val="0"/>
              </a:spcAft>
              <a:buClr>
                <a:schemeClr val="dk1"/>
              </a:buClr>
              <a:buSzPts val="1500"/>
              <a:buChar char="•"/>
            </a:pPr>
            <a:r>
              <a:rPr lang="en-US" sz="1500"/>
              <a:t>access-list 1 permit 172.16.3.0 0.0.0.127</a:t>
            </a:r>
            <a:endParaRPr/>
          </a:p>
          <a:p>
            <a:pPr indent="-342891" lvl="0" marL="342891" rtl="0" algn="l">
              <a:spcBef>
                <a:spcPts val="300"/>
              </a:spcBef>
              <a:spcAft>
                <a:spcPts val="0"/>
              </a:spcAft>
              <a:buClr>
                <a:schemeClr val="dk1"/>
              </a:buClr>
              <a:buSzPts val="1500"/>
              <a:buChar char="•"/>
            </a:pPr>
            <a:r>
              <a:rPr lang="en-US" sz="1500"/>
              <a:t>access-list 1 permit 172.16.3.128 0.0.0.127</a:t>
            </a:r>
            <a:endParaRPr/>
          </a:p>
          <a:p>
            <a:pPr indent="-342891" lvl="0" marL="342891" rtl="0" algn="l">
              <a:spcBef>
                <a:spcPts val="300"/>
              </a:spcBef>
              <a:spcAft>
                <a:spcPts val="0"/>
              </a:spcAft>
              <a:buClr>
                <a:schemeClr val="dk1"/>
              </a:buClr>
              <a:buSzPts val="1500"/>
              <a:buChar char="•"/>
            </a:pPr>
            <a:r>
              <a:rPr lang="en-US" sz="1500"/>
              <a:t>access-list 1 permit 172.16.2.0 0.0.0.127</a:t>
            </a:r>
            <a:endParaRPr/>
          </a:p>
          <a:p>
            <a:pPr indent="-342891" lvl="0" marL="342891" rtl="0" algn="l">
              <a:spcBef>
                <a:spcPts val="300"/>
              </a:spcBef>
              <a:spcAft>
                <a:spcPts val="0"/>
              </a:spcAft>
              <a:buClr>
                <a:schemeClr val="dk1"/>
              </a:buClr>
              <a:buSzPts val="1500"/>
              <a:buChar char="•"/>
            </a:pPr>
            <a:r>
              <a:rPr lang="en-US" sz="1500"/>
              <a:t>access-list 1 permit 172.16.2.128 0.0.0.127</a:t>
            </a:r>
            <a:endParaRPr/>
          </a:p>
          <a:p>
            <a:pPr indent="-342891" lvl="0" marL="342891" rtl="0" algn="l">
              <a:spcBef>
                <a:spcPts val="300"/>
              </a:spcBef>
              <a:spcAft>
                <a:spcPts val="0"/>
              </a:spcAft>
              <a:buClr>
                <a:schemeClr val="dk1"/>
              </a:buClr>
              <a:buSzPts val="1500"/>
              <a:buChar char="•"/>
            </a:pPr>
            <a:r>
              <a:rPr lang="en-US" sz="1500"/>
              <a:t>access-list 1 permit 172.16.1.0 0.0.0.127</a:t>
            </a:r>
            <a:endParaRPr/>
          </a:p>
          <a:p>
            <a:pPr indent="-247640" lvl="0" marL="342891" rtl="0" algn="l">
              <a:spcBef>
                <a:spcPts val="300"/>
              </a:spcBef>
              <a:spcAft>
                <a:spcPts val="0"/>
              </a:spcAft>
              <a:buClr>
                <a:schemeClr val="dk1"/>
              </a:buClr>
              <a:buSzPts val="1500"/>
              <a:buNone/>
            </a:pPr>
            <a:r>
              <a:t/>
            </a:r>
            <a:endParaRPr sz="1500"/>
          </a:p>
        </p:txBody>
      </p:sp>
      <p:pic>
        <p:nvPicPr>
          <p:cNvPr descr="A logo of a globe and a graduation cap&#10;&#10;Description automatically generated" id="155" name="Google Shape;155;p7"/>
          <p:cNvPicPr preferRelativeResize="0"/>
          <p:nvPr/>
        </p:nvPicPr>
        <p:blipFill rotWithShape="1">
          <a:blip r:embed="rId3">
            <a:alphaModFix/>
          </a:blip>
          <a:srcRect b="0" l="0" r="0" t="0"/>
          <a:stretch/>
        </p:blipFill>
        <p:spPr>
          <a:xfrm>
            <a:off x="8118489" y="51326"/>
            <a:ext cx="954072" cy="9315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nvSpPr>
        <p:spPr>
          <a:xfrm>
            <a:off x="296260" y="1350110"/>
            <a:ext cx="4038600" cy="3394472"/>
          </a:xfrm>
          <a:prstGeom prst="rect">
            <a:avLst/>
          </a:prstGeom>
          <a:noFill/>
          <a:ln>
            <a:noFill/>
          </a:ln>
        </p:spPr>
        <p:txBody>
          <a:bodyPr anchorCtr="0" anchor="t" bIns="45700" lIns="91425" spcFirstLastPara="1" rIns="91425" wrap="square" tIns="45700">
            <a:normAutofit/>
          </a:bodyPr>
          <a:lstStyle/>
          <a:p>
            <a:pPr indent="-165090" lvl="0" marL="342891"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61" name="Google Shape;161;p8"/>
          <p:cNvSpPr txBox="1"/>
          <p:nvPr/>
        </p:nvSpPr>
        <p:spPr>
          <a:xfrm>
            <a:off x="598258" y="1454282"/>
            <a:ext cx="778795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D1215F"/>
                </a:solidFill>
                <a:latin typeface="Calibri"/>
                <a:ea typeface="Calibri"/>
                <a:cs typeface="Calibri"/>
                <a:sym typeface="Calibri"/>
              </a:rPr>
              <a:t>Wireless Network Configuration</a:t>
            </a:r>
            <a:endParaRPr/>
          </a:p>
        </p:txBody>
      </p:sp>
      <p:sp>
        <p:nvSpPr>
          <p:cNvPr id="162" name="Google Shape;162;p8"/>
          <p:cNvSpPr txBox="1"/>
          <p:nvPr/>
        </p:nvSpPr>
        <p:spPr>
          <a:xfrm>
            <a:off x="75685" y="1982786"/>
            <a:ext cx="3206805"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Tasks: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8"/>
          <p:cNvSpPr txBox="1"/>
          <p:nvPr>
            <p:ph idx="1" type="body"/>
          </p:nvPr>
        </p:nvSpPr>
        <p:spPr>
          <a:xfrm>
            <a:off x="41307" y="2413673"/>
            <a:ext cx="9061386" cy="272982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t/>
            </a:r>
            <a:endParaRPr/>
          </a:p>
          <a:p>
            <a:pPr indent="-342891" lvl="0" marL="342891" rtl="0" algn="l">
              <a:spcBef>
                <a:spcPts val="400"/>
              </a:spcBef>
              <a:spcAft>
                <a:spcPts val="0"/>
              </a:spcAft>
              <a:buClr>
                <a:schemeClr val="dk1"/>
              </a:buClr>
              <a:buSzPts val="2000"/>
              <a:buChar char="•"/>
            </a:pPr>
            <a:r>
              <a:rPr lang="en-US" sz="2000"/>
              <a:t>Configure wireless access points to provide network access to wireless clients.</a:t>
            </a:r>
            <a:endParaRPr/>
          </a:p>
          <a:p>
            <a:pPr indent="-342891" lvl="0" marL="342891" rtl="0" algn="l">
              <a:spcBef>
                <a:spcPts val="400"/>
              </a:spcBef>
              <a:spcAft>
                <a:spcPts val="0"/>
              </a:spcAft>
              <a:buClr>
                <a:schemeClr val="dk1"/>
              </a:buClr>
              <a:buSzPts val="2000"/>
              <a:buChar char="•"/>
            </a:pPr>
            <a:r>
              <a:rPr lang="en-US" sz="2000"/>
              <a:t>Deliverables:</a:t>
            </a:r>
            <a:endParaRPr/>
          </a:p>
          <a:p>
            <a:pPr indent="-342891" lvl="0" marL="342891" rtl="0" algn="l">
              <a:spcBef>
                <a:spcPts val="400"/>
              </a:spcBef>
              <a:spcAft>
                <a:spcPts val="0"/>
              </a:spcAft>
              <a:buClr>
                <a:schemeClr val="dk1"/>
              </a:buClr>
              <a:buSzPts val="2000"/>
              <a:buChar char="•"/>
            </a:pPr>
            <a:r>
              <a:rPr lang="en-US" sz="2000"/>
              <a:t>Ensure wireless network settings and security configurations are applied</a:t>
            </a:r>
            <a:endParaRPr/>
          </a:p>
        </p:txBody>
      </p:sp>
      <p:sp>
        <p:nvSpPr>
          <p:cNvPr id="164" name="Google Shape;164;p8"/>
          <p:cNvSpPr txBox="1"/>
          <p:nvPr>
            <p:ph type="title"/>
          </p:nvPr>
        </p:nvSpPr>
        <p:spPr>
          <a:xfrm>
            <a:off x="6404459" y="504900"/>
            <a:ext cx="2698233" cy="6539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solidFill>
                  <a:schemeClr val="lt1"/>
                </a:solidFill>
              </a:rPr>
              <a:t>Week 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6404459" y="504900"/>
            <a:ext cx="2698233" cy="6539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solidFill>
                  <a:schemeClr val="lt1"/>
                </a:solidFill>
              </a:rPr>
              <a:t>Week 4</a:t>
            </a:r>
            <a:endParaRPr/>
          </a:p>
        </p:txBody>
      </p:sp>
      <p:sp>
        <p:nvSpPr>
          <p:cNvPr id="170" name="Google Shape;170;p9"/>
          <p:cNvSpPr txBox="1"/>
          <p:nvPr/>
        </p:nvSpPr>
        <p:spPr>
          <a:xfrm>
            <a:off x="598258" y="1454282"/>
            <a:ext cx="778795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D1215F"/>
                </a:solidFill>
                <a:latin typeface="Calibri"/>
                <a:ea typeface="Calibri"/>
                <a:cs typeface="Calibri"/>
                <a:sym typeface="Calibri"/>
              </a:rPr>
              <a:t>Verifying and Testing Configurations</a:t>
            </a:r>
            <a:endParaRPr/>
          </a:p>
        </p:txBody>
      </p:sp>
      <p:sp>
        <p:nvSpPr>
          <p:cNvPr id="171" name="Google Shape;171;p9"/>
          <p:cNvSpPr txBox="1"/>
          <p:nvPr/>
        </p:nvSpPr>
        <p:spPr>
          <a:xfrm>
            <a:off x="75685" y="1982786"/>
            <a:ext cx="3206805"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Tasks: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9"/>
          <p:cNvSpPr txBox="1"/>
          <p:nvPr>
            <p:ph idx="1" type="body"/>
          </p:nvPr>
        </p:nvSpPr>
        <p:spPr>
          <a:xfrm>
            <a:off x="41307" y="2413673"/>
            <a:ext cx="9061386" cy="2729827"/>
          </a:xfrm>
          <a:prstGeom prst="rect">
            <a:avLst/>
          </a:prstGeom>
          <a:noFill/>
          <a:ln>
            <a:noFill/>
          </a:ln>
        </p:spPr>
        <p:txBody>
          <a:bodyPr anchorCtr="0" anchor="t" bIns="45700" lIns="91425" spcFirstLastPara="1" rIns="91425" wrap="square" tIns="45700">
            <a:normAutofit/>
          </a:bodyPr>
          <a:lstStyle/>
          <a:p>
            <a:pPr indent="-342891" lvl="0" marL="342891" rtl="0" algn="l">
              <a:spcBef>
                <a:spcPts val="0"/>
              </a:spcBef>
              <a:spcAft>
                <a:spcPts val="0"/>
              </a:spcAft>
              <a:buClr>
                <a:schemeClr val="accent2"/>
              </a:buClr>
              <a:buSzPts val="1700"/>
              <a:buChar char="•"/>
            </a:pPr>
            <a:r>
              <a:rPr lang="en-US" sz="1800">
                <a:solidFill>
                  <a:srgbClr val="262626"/>
                </a:solidFill>
                <a:latin typeface="Gill Sans"/>
                <a:ea typeface="Gill Sans"/>
                <a:cs typeface="Gill Sans"/>
                <a:sym typeface="Gill Sans"/>
              </a:rPr>
              <a:t>Verify and test all configurations, ensuring the network functions as expected.</a:t>
            </a:r>
            <a:endParaRPr/>
          </a:p>
          <a:p>
            <a:pPr indent="0" lvl="0" marL="0" rtl="0" algn="l">
              <a:spcBef>
                <a:spcPts val="1000"/>
              </a:spcBef>
              <a:spcAft>
                <a:spcPts val="0"/>
              </a:spcAft>
              <a:buClr>
                <a:schemeClr val="accent2"/>
              </a:buClr>
              <a:buSzPts val="1700"/>
              <a:buNone/>
            </a:pPr>
            <a:r>
              <a:rPr b="1" lang="en-US" sz="1800">
                <a:solidFill>
                  <a:srgbClr val="262626"/>
                </a:solidFill>
                <a:latin typeface="Gill Sans"/>
                <a:ea typeface="Gill Sans"/>
                <a:cs typeface="Gill Sans"/>
                <a:sym typeface="Gill Sans"/>
              </a:rPr>
              <a:t>Deliverables: </a:t>
            </a:r>
            <a:endParaRPr/>
          </a:p>
          <a:p>
            <a:pPr indent="-342891" lvl="0" marL="342891" rtl="0" algn="l">
              <a:spcBef>
                <a:spcPts val="1000"/>
              </a:spcBef>
              <a:spcAft>
                <a:spcPts val="0"/>
              </a:spcAft>
              <a:buClr>
                <a:schemeClr val="accent2"/>
              </a:buClr>
              <a:buSzPts val="1700"/>
              <a:buChar char="•"/>
            </a:pPr>
            <a:r>
              <a:rPr lang="en-US" sz="1800">
                <a:solidFill>
                  <a:srgbClr val="262626"/>
                </a:solidFill>
                <a:latin typeface="Gill Sans"/>
                <a:ea typeface="Gill Sans"/>
                <a:cs typeface="Gill Sans"/>
                <a:sym typeface="Gill Sans"/>
              </a:rPr>
              <a:t>Test connectivity between VLANs.</a:t>
            </a:r>
            <a:endParaRPr/>
          </a:p>
          <a:p>
            <a:pPr indent="-342891" lvl="0" marL="342891" rtl="0" algn="l">
              <a:spcBef>
                <a:spcPts val="1000"/>
              </a:spcBef>
              <a:spcAft>
                <a:spcPts val="0"/>
              </a:spcAft>
              <a:buClr>
                <a:schemeClr val="accent2"/>
              </a:buClr>
              <a:buSzPts val="1700"/>
              <a:buChar char="•"/>
            </a:pPr>
            <a:r>
              <a:rPr lang="en-US" sz="1800">
                <a:solidFill>
                  <a:srgbClr val="262626"/>
                </a:solidFill>
                <a:latin typeface="Gill Sans"/>
                <a:ea typeface="Gill Sans"/>
                <a:cs typeface="Gill Sans"/>
                <a:sym typeface="Gill Sans"/>
              </a:rPr>
              <a:t>Validate OSPF routes and ensure redundancy.</a:t>
            </a:r>
            <a:endParaRPr/>
          </a:p>
          <a:p>
            <a:pPr indent="-342891" lvl="0" marL="342891" rtl="0" algn="l">
              <a:spcBef>
                <a:spcPts val="1000"/>
              </a:spcBef>
              <a:spcAft>
                <a:spcPts val="0"/>
              </a:spcAft>
              <a:buClr>
                <a:schemeClr val="accent2"/>
              </a:buClr>
              <a:buSzPts val="1700"/>
              <a:buChar char="•"/>
            </a:pPr>
            <a:r>
              <a:rPr lang="en-US" sz="1800">
                <a:solidFill>
                  <a:srgbClr val="262626"/>
                </a:solidFill>
                <a:latin typeface="Gill Sans"/>
                <a:ea typeface="Gill Sans"/>
                <a:cs typeface="Gill Sans"/>
                <a:sym typeface="Gill Sans"/>
              </a:rPr>
              <a:t>Test wireless network performance.</a:t>
            </a:r>
            <a:endParaRPr/>
          </a:p>
          <a:p>
            <a:pPr indent="-342891" lvl="0" marL="342891" rtl="0" algn="l">
              <a:spcBef>
                <a:spcPts val="1000"/>
              </a:spcBef>
              <a:spcAft>
                <a:spcPts val="0"/>
              </a:spcAft>
              <a:buClr>
                <a:schemeClr val="accent2"/>
              </a:buClr>
              <a:buSzPts val="1700"/>
              <a:buChar char="•"/>
            </a:pPr>
            <a:r>
              <a:rPr lang="en-US" sz="1800">
                <a:solidFill>
                  <a:srgbClr val="262626"/>
                </a:solidFill>
                <a:latin typeface="Gill Sans"/>
                <a:ea typeface="Gill Sans"/>
                <a:cs typeface="Gill Sans"/>
                <a:sym typeface="Gill Sans"/>
              </a:rPr>
              <a:t>Ensure management and server rooms have appropriate static IPs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cp:coreProperties>
</file>