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3" r:id="rId6"/>
    <p:sldId id="259" r:id="rId7"/>
    <p:sldId id="262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A70-E1B1-A23A-4C3D-D5FC28DF6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3D7AB-3663-F2D4-3E14-3DF5A0B1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7517-F06B-0787-E92D-8B6004FE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2422-59B0-FE74-D3F0-65432DC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AD5-5A44-CA88-8AD7-EBFD135C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2A6E-C036-A90F-81AA-60AD43E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70939-443D-03AC-735D-37B7FEB9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6661-CCC3-5248-3436-C5D2E6B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356F-4BBD-03FC-A168-8DB8C2F3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68B9-7912-A0A7-4276-64327E65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16913-94AA-855E-BAED-0042FD1F8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20ED6-8993-FAA1-F871-45914129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E85A-9B2C-7696-E1CD-45227E1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1025-5D2D-CB40-DBF6-E4199E3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7440-5D52-1AFE-0393-B0AEFEC1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F300-58F8-1016-0177-BAEF94E4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D225-64B4-8B5D-C760-CA40287A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2106-9F85-8A33-1014-74E3297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1ACB-898D-E406-3DBC-43C15EB6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C619-B788-6258-9813-DE529FFC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A7CD-AE55-73B0-2E23-2A7392C6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F56C-F99D-CE93-3A07-A1C1C535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6F96-71E3-E6C6-0E8A-E0265862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5BEF-F3BD-B53E-FB58-6D4BD2A3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DED2-061F-2AA1-A157-CED51F5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EC98-89EF-559B-67BA-631F8A3A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9F54-E9EE-FDA2-C4D4-B6D1EDC6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D89ED-7806-5A7F-5070-2E0991B9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5A254-E3B5-DF50-67D4-B204C36D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3880C-8630-F3A7-08F3-2BF780A8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144A5-E036-0E7E-98D8-28C4638D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352B-E863-39C0-85B0-CE65F62C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643A-4596-417C-1872-6A4B6959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CBB02-9F87-5091-35F5-F4A94D38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728D-F897-BE8C-9930-3A18570EF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F346B-3CA2-E3E4-ED23-3909652E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A9645-7058-0FB1-9C3A-2B528C1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D372B-DE8C-65F4-5241-445956C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84504-0A9D-515C-BC3A-F3909F8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14FD-A9E9-DD33-04B7-82EBDA53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35B29-E413-8ECD-91A9-6B7DCE1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6F577-DEA8-3F02-D397-F613AEB4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D5C6-C7ED-1ED4-BCEC-16E54760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131DF-50D8-7226-9368-1EF8B917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8962D-FA29-995D-8E2B-72E59CC8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279FA-1A83-A1B2-F6CC-5961FF6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6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DF73-6583-F853-9028-9A6A220B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E454-2B42-64F7-D110-99552EA9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B082D-8FE1-0A31-4F19-53F7752B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F04A-A997-7293-C3E9-0032177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34F5-38EB-6388-83DA-FC8C04B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92E8D-2178-3A00-A4DE-57325D15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C936-0E83-DAFB-31B8-C4E5601C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49A03-C306-23A9-E4CB-C857273D5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C39C-B1EE-3D82-D5EF-7BB0E230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B858-70D3-D328-1910-B64ED808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FC81-E89C-1566-CEDE-1A090C8D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DD18-FDB5-AA98-57FE-50900B1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3695E-FE9B-F162-4485-1E67C8EE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9E0A-CC33-6CF5-2BB6-2FCFDD57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70F9-5479-D8EA-154E-70DACD3C7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3127-650B-4AD5-AB7D-A676574F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C253-A31A-2E2D-7BDA-2F39AA75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3F7F-9CA5-16CA-746F-E275E5418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0101-DDB6-4EDB-860D-19C144A1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3CA5D-E1FD-5CF1-B4F4-84DA8533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784" y="2611509"/>
            <a:ext cx="10207690" cy="204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09" y="1788562"/>
            <a:ext cx="1785256" cy="10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0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00660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Liked Tweets </a:t>
            </a:r>
          </a:p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by User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486C23-BF1B-922E-C0CE-2BAEE3C0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" y="1950098"/>
            <a:ext cx="5699040" cy="3986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1546A6-1388-70D2-73D1-3D9E2A72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71" y="1991482"/>
            <a:ext cx="4976078" cy="39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00660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Liked Tweets </a:t>
            </a:r>
          </a:p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by User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485D7-A783-B36D-9932-7AF7381A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0" y="1599466"/>
            <a:ext cx="1119343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00660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Bookmarks</a:t>
            </a:r>
          </a:p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A tweet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FCD94-A697-4156-C8DB-CFB5D3CD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40" y="1412833"/>
            <a:ext cx="6864794" cy="5245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2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00660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Bookmarks</a:t>
            </a:r>
          </a:p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A tweet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38D92-408D-0C7C-BDDF-DB1C2831B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0" y="1488013"/>
            <a:ext cx="6973076" cy="4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5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00660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Bookmarks</a:t>
            </a:r>
          </a:p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A tweet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A72C0-3F83-0947-00F3-E0FD28EF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4" y="1412833"/>
            <a:ext cx="11377126" cy="49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397171"/>
            <a:ext cx="472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Create list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59C8D-E9AB-DFB0-AF03-D942DEF5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" y="1401377"/>
            <a:ext cx="5853404" cy="520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365E60-E720-11FE-9E33-B2D4BDD8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971" y="1253217"/>
            <a:ext cx="5386874" cy="48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397171"/>
            <a:ext cx="472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Create list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19FFC-6ED3-72BC-9B3B-9BBFBAFB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69" y="2114107"/>
            <a:ext cx="8535591" cy="3562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70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397171"/>
            <a:ext cx="472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List Content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55FE1-6C1E-A3E6-F47B-CA2C1EEA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09" y="1550728"/>
            <a:ext cx="6002696" cy="46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397171"/>
            <a:ext cx="472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List Content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58B38-AE2C-6A65-800B-E6EF3663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82" y="2286362"/>
            <a:ext cx="8907118" cy="314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76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55B1A-2623-B18B-4A06-2BCDBDE8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2" y="751113"/>
            <a:ext cx="6694402" cy="576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List followed </a:t>
            </a:r>
            <a:b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by user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0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27A4E-909B-CD5F-B84F-566F8EEF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" y="419484"/>
            <a:ext cx="10835952" cy="6019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9" y="227433"/>
            <a:ext cx="833534" cy="4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6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55B1A-2623-B18B-4A06-2BCDBDE8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65" y="1097528"/>
            <a:ext cx="6694402" cy="576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List followed </a:t>
            </a:r>
            <a:b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by user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0B0E1-668E-3EA9-AF7A-20D746270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41" y="1691998"/>
            <a:ext cx="5718776" cy="27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672669" y="89394"/>
            <a:ext cx="472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List followed </a:t>
            </a:r>
            <a:b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by user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83746-C6B1-08CC-87E2-763D3C45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67" y="2164703"/>
            <a:ext cx="10087302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1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9DC549-3323-3C26-EF45-E81F9769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138" y="-86319"/>
            <a:ext cx="12478138" cy="70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45D103-7FC1-9F30-ED8B-985633C5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18274" r="34566" b="14422"/>
          <a:stretch/>
        </p:blipFill>
        <p:spPr>
          <a:xfrm>
            <a:off x="491411" y="1626441"/>
            <a:ext cx="4777273" cy="4615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44824" y="397171"/>
            <a:ext cx="3191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Profile Page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739EC-57B2-52ED-8BD5-7760F13B8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45" t="40315" r="22704" b="33333"/>
          <a:stretch/>
        </p:blipFill>
        <p:spPr>
          <a:xfrm>
            <a:off x="5481734" y="2559490"/>
            <a:ext cx="6102220" cy="180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80EE1C-A7E6-2E5C-1D96-E737877672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75" t="34966" r="20714" b="36598"/>
          <a:stretch/>
        </p:blipFill>
        <p:spPr>
          <a:xfrm>
            <a:off x="5481734" y="4548663"/>
            <a:ext cx="6316824" cy="1950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631A81-8F72-72A9-301E-A598932E60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57" t="47483" r="31811" b="35919"/>
          <a:stretch/>
        </p:blipFill>
        <p:spPr>
          <a:xfrm>
            <a:off x="5481734" y="1215882"/>
            <a:ext cx="4917234" cy="1138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10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26163" y="116390"/>
            <a:ext cx="3163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Followers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E569B-AF86-5CFB-9817-5FC554835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4" t="20995" r="27678" b="13742"/>
          <a:stretch/>
        </p:blipFill>
        <p:spPr>
          <a:xfrm>
            <a:off x="5107140" y="224059"/>
            <a:ext cx="4863992" cy="64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45D103-7FC1-9F30-ED8B-985633C5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18274" r="34566" b="14422"/>
          <a:stretch/>
        </p:blipFill>
        <p:spPr>
          <a:xfrm>
            <a:off x="491411" y="1626441"/>
            <a:ext cx="4777273" cy="4615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26163" y="116390"/>
            <a:ext cx="3163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Followers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BD0F7-4CBE-81B7-4F94-AC858DE5D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46" t="35374" r="26224" b="37687"/>
          <a:stretch/>
        </p:blipFill>
        <p:spPr>
          <a:xfrm>
            <a:off x="5467738" y="702710"/>
            <a:ext cx="5673012" cy="1847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2FEA1-1902-91E2-0F4E-0455C3ACA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20" y="2724536"/>
            <a:ext cx="5591064" cy="3816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65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44824" y="397171"/>
            <a:ext cx="352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Tweets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BE2DD-D972-4E42-AB72-C1A7CE47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24" y="1401377"/>
            <a:ext cx="8521960" cy="43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44824" y="397171"/>
            <a:ext cx="352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User Tweets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C847EB-1582-8C27-C340-F8BF62E4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80" y="4334641"/>
            <a:ext cx="2629267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E1A10-AE6D-371C-7592-8FE795F9B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6" y="1473646"/>
            <a:ext cx="5121308" cy="2640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E0BD5-7C02-956E-AB65-05CB0D49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325" y="1473646"/>
            <a:ext cx="6577780" cy="4254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66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44824" y="397171"/>
            <a:ext cx="472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Tweets’ Reacts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AEA6E-1F4A-29D5-BBC4-C1976C2D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61" y="1253217"/>
            <a:ext cx="6817568" cy="54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3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4CB39-E56B-A6C6-5067-564B3436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" y="249011"/>
            <a:ext cx="1785256" cy="100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001EE-4110-E2A3-1DDE-17759C5D873E}"/>
              </a:ext>
            </a:extLst>
          </p:cNvPr>
          <p:cNvSpPr txBox="1"/>
          <p:nvPr/>
        </p:nvSpPr>
        <p:spPr>
          <a:xfrm>
            <a:off x="1744824" y="397171"/>
            <a:ext cx="472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DD7FC"/>
                </a:solidFill>
                <a:latin typeface="Arial Rounded MT Bold" panose="020F0704030504030204" pitchFamily="34" charset="0"/>
              </a:rPr>
              <a:t>Tweets’ Reacts</a:t>
            </a:r>
            <a:endParaRPr lang="en-US" dirty="0">
              <a:solidFill>
                <a:srgbClr val="5DD7F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A8CA7-E7EA-C41F-1DED-282C9613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95" y="1482977"/>
            <a:ext cx="7135221" cy="120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6E08C-3868-EF6C-B15D-AC511320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5" y="3042553"/>
            <a:ext cx="10517068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A9235-FB4B-7162-BC87-53B4DC8A9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696" y="662232"/>
            <a:ext cx="2629267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Abdelnby</dc:creator>
  <cp:lastModifiedBy>Ahmad Abdelnby</cp:lastModifiedBy>
  <cp:revision>7</cp:revision>
  <dcterms:created xsi:type="dcterms:W3CDTF">2022-05-18T01:48:07Z</dcterms:created>
  <dcterms:modified xsi:type="dcterms:W3CDTF">2022-05-18T04:08:18Z</dcterms:modified>
</cp:coreProperties>
</file>