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Source Code Pro" panose="020B0604020202020204" charset="0"/>
      <p:regular r:id="rId8"/>
      <p:bold r:id="rId9"/>
      <p:italic r:id="rId10"/>
      <p:boldItalic r:id="rId11"/>
    </p:embeddedFont>
    <p:embeddedFont>
      <p:font typeface="Source Code Pro Medium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db919d2d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db919d2d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db919d2d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db919d2d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db919d2d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db919d2d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db919d2d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db919d2da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DVD Rentals Sample Report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Made by Hady Ayman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72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are the classification of movies due to length and how many movies are in each category?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8838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261575" y="1468825"/>
            <a:ext cx="33732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We can see that the movies that falls in the </a:t>
            </a:r>
            <a:r>
              <a:rPr lang="en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(1-2 hours)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category has the most movies and we can notice that there is a slight difference between the second category </a:t>
            </a:r>
            <a:r>
              <a:rPr lang="en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(2-3 Hours)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and the Third category </a:t>
            </a:r>
            <a:r>
              <a:rPr lang="en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(1-2 Hours)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4669500" cy="2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72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the most rented categories by store?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4757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5261575" y="1468825"/>
            <a:ext cx="33732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As we can see that in </a:t>
            </a:r>
            <a:r>
              <a:rPr lang="en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store 1</a:t>
            </a:r>
            <a:r>
              <a:rPr lang="en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the highest rented category is </a:t>
            </a:r>
            <a:r>
              <a:rPr lang="en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Animation </a:t>
            </a:r>
            <a:r>
              <a:rPr lang="en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and for </a:t>
            </a:r>
            <a:r>
              <a:rPr lang="en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store 2</a:t>
            </a:r>
            <a:r>
              <a:rPr lang="en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the highest is </a:t>
            </a:r>
            <a:r>
              <a:rPr lang="en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Sports </a:t>
            </a:r>
            <a:endParaRPr>
              <a:solidFill>
                <a:schemeClr val="accen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4475700" cy="2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72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the total sales for each store in each month during 2007?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4757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5261575" y="1468825"/>
            <a:ext cx="33732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Here we can notice that store 2 has higher sales than store 1 in each month with a peak of $</a:t>
            </a:r>
            <a:r>
              <a:rPr lang="en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14,479.1</a:t>
            </a:r>
            <a:r>
              <a:rPr lang="en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while the peak of store 1 is $</a:t>
            </a:r>
            <a:r>
              <a:rPr lang="en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14,080.36</a:t>
            </a:r>
            <a:r>
              <a:rPr lang="en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</a:t>
            </a:r>
            <a:endParaRPr>
              <a:solidFill>
                <a:srgbClr val="000000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4475700" cy="2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72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are the top 10 Movies rented out?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4757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5261575" y="1468825"/>
            <a:ext cx="3373200" cy="29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This Graph shows the top 10 rented movies from our database </a:t>
            </a:r>
            <a:r>
              <a:rPr lang="en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4475699" cy="2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Source Code Pro</vt:lpstr>
      <vt:lpstr>Source Code Pro Medium</vt:lpstr>
      <vt:lpstr>Oswald</vt:lpstr>
      <vt:lpstr>Modern Writer</vt:lpstr>
      <vt:lpstr>DVD Rentals Sample Report</vt:lpstr>
      <vt:lpstr>What are the classification of movies due to length and how many movies are in each category?</vt:lpstr>
      <vt:lpstr>What is the most rented categories by store?</vt:lpstr>
      <vt:lpstr>What is the total sales for each store in each month during 2007?</vt:lpstr>
      <vt:lpstr>What are the top 10 Movies rented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DVD Rentals Sample Report</dc:title>
  <cp:lastModifiedBy>DELL</cp:lastModifiedBy>
  <cp:revision>1</cp:revision>
  <dcterms:modified xsi:type="dcterms:W3CDTF">2023-08-19T02:44:17Z</dcterms:modified>
</cp:coreProperties>
</file>