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627" r:id="rId36"/>
    <p:sldId id="628" r:id="rId37"/>
    <p:sldId id="29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6C5FC5-0D43-40DE-B845-ECF96255461F}">
          <p14:sldIdLst>
            <p14:sldId id="256"/>
            <p14:sldId id="296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627"/>
            <p14:sldId id="62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38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4302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that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blacklist</a:t>
            </a:r>
            <a:r>
              <a:rPr lang="en-US" dirty="0"/>
              <a:t>: remove characters that appear on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step by validating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after the sanitization,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unique</a:t>
            </a:r>
            <a:r>
              <a:rPr lang="en-US" dirty="0"/>
              <a:t> option for schemas is not a validator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</a:t>
            </a:r>
            <a:endParaRPr lang="bg-BG" dirty="0"/>
          </a:p>
          <a:p>
            <a:pPr lvl="1">
              <a:buNone/>
            </a:pPr>
            <a:r>
              <a:rPr lang="bg-BG" dirty="0"/>
              <a:t>    </a:t>
            </a:r>
            <a:r>
              <a:rPr lang="en-US" dirty="0"/>
              <a:t>get called before</a:t>
            </a:r>
            <a:r>
              <a:rPr lang="bg-BG" dirty="0"/>
              <a:t> </a:t>
            </a:r>
            <a:r>
              <a:rPr lang="en-US" dirty="0"/>
              <a:t>any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139950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have min and max validators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regex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minLength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251200"/>
            <a:ext cx="570565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const userSchema = new Schema({</a:t>
            </a:r>
          </a:p>
          <a:p>
            <a:r>
              <a:rPr lang="en-US" sz="2400" dirty="0">
                <a:effectLst/>
              </a:rPr>
              <a:t>    username: {</a:t>
            </a:r>
          </a:p>
          <a:p>
            <a:r>
              <a:rPr lang="en-US" sz="2400" dirty="0">
                <a:effectLst/>
              </a:rPr>
              <a:t>    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required: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unique: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minLength: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4,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maxLength: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102450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 </a:t>
            </a:r>
            <a:r>
              <a:rPr lang="en-US" sz="2000" dirty="0" err="1">
                <a:effectLst/>
              </a:rPr>
              <a:t>userSchema</a:t>
            </a:r>
            <a:r>
              <a:rPr lang="en-US" sz="2000" dirty="0">
                <a:effectLst/>
              </a:rPr>
              <a:t> = new Schema({</a:t>
            </a:r>
          </a:p>
          <a:p>
            <a:r>
              <a:rPr lang="en-US" sz="2000" dirty="0">
                <a:effectLst/>
              </a:rPr>
              <a:t>  phone: {</a:t>
            </a:r>
          </a:p>
          <a:p>
            <a:r>
              <a:rPr lang="en-US" sz="2000" dirty="0">
                <a:effectLst/>
              </a:rPr>
              <a:t>    type: String,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000" dirty="0">
                <a:effectLst/>
              </a:rPr>
              <a:t>: {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validator</a:t>
            </a:r>
            <a:r>
              <a:rPr lang="en-US" sz="2000" dirty="0">
                <a:effectLst/>
              </a:rPr>
              <a:t>: function(v) {</a:t>
            </a:r>
          </a:p>
          <a:p>
            <a:r>
              <a:rPr lang="en-US" sz="2000" dirty="0">
                <a:effectLst/>
              </a:rPr>
              <a:t>        return /\d{3}-\d{3}-\d{4}/.test(v);</a:t>
            </a:r>
          </a:p>
          <a:p>
            <a:r>
              <a:rPr lang="en-US" sz="2000" dirty="0">
                <a:effectLst/>
              </a:rPr>
              <a:t>      },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000" dirty="0">
                <a:effectLst/>
              </a:rPr>
              <a:t>: props =&gt; `${props.value} is not a valid phone number!`</a:t>
            </a:r>
          </a:p>
          <a:p>
            <a:r>
              <a:rPr lang="en-US" sz="2000" dirty="0">
                <a:effectLst/>
              </a:rPr>
              <a:t>    },</a:t>
            </a:r>
          </a:p>
          <a:p>
            <a:r>
              <a:rPr lang="en-US" sz="2000" dirty="0">
                <a:effectLst/>
              </a:rPr>
              <a:t>    required: [true, 'User phone number required']</a:t>
            </a:r>
          </a:p>
          <a:p>
            <a:r>
              <a:rPr lang="en-US" sz="2000" dirty="0">
                <a:effectLst/>
              </a:rPr>
              <a:t>  }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Why and how to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Validation and sanitization data with</a:t>
            </a:r>
            <a:br>
              <a:rPr lang="en-US" dirty="0"/>
            </a:br>
            <a:r>
              <a:rPr lang="en-US" dirty="0"/>
              <a:t>express-</a:t>
            </a:r>
            <a:r>
              <a:rPr lang="en-US" dirty="0" err="1"/>
              <a:t>validator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Different types of errors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a </a:t>
            </a: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859177" y="3204000"/>
            <a:ext cx="1047364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toy.save((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) =&gt; {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kind</a:t>
            </a:r>
            <a:r>
              <a:rPr lang="en-US" sz="2400" dirty="0">
                <a:effectLst/>
              </a:rPr>
              <a:t>, 'Invalid color');</a:t>
            </a:r>
          </a:p>
          <a:p>
            <a:r>
              <a:rPr lang="en-US" sz="2400" dirty="0">
                <a:effectLst/>
              </a:rPr>
              <a:t>	assert.eqial(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effectLst/>
              </a:rPr>
              <a:t>, 'Green');</a:t>
            </a:r>
          </a:p>
          <a:p>
            <a:r>
              <a:rPr lang="en-US" sz="2400" dirty="0">
                <a:effectLst/>
              </a:rPr>
              <a:t>	...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approaches you choose, in the end, 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/>
              <a:t>You 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Handing</a:t>
            </a:r>
          </a:p>
        </p:txBody>
      </p:sp>
    </p:spTree>
    <p:extLst>
      <p:ext uri="{BB962C8B-B14F-4D97-AF65-F5344CB8AC3E}">
        <p14:creationId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These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scenarios, 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is a scenario where you </a:t>
            </a:r>
            <a:r>
              <a:rPr lang="en-US" sz="3400" b="1" dirty="0">
                <a:solidFill>
                  <a:schemeClr val="bg1"/>
                </a:solidFill>
              </a:rPr>
              <a:t>can't continue</a:t>
            </a:r>
            <a:r>
              <a:rPr lang="bg-BG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but there is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sz="3200" dirty="0"/>
              <a:t>If some user tries to login</a:t>
            </a:r>
            <a:r>
              <a:rPr lang="bg-BG" sz="3200" dirty="0"/>
              <a:t>,</a:t>
            </a:r>
            <a:r>
              <a:rPr lang="en-US" sz="3200" dirty="0"/>
              <a:t> but the username does not exist</a:t>
            </a:r>
          </a:p>
          <a:p>
            <a:pPr lvl="1"/>
            <a:r>
              <a:rPr lang="en-US" sz="3200" dirty="0"/>
              <a:t>You must check the values and decide what to do</a:t>
            </a:r>
          </a:p>
          <a:p>
            <a:pPr lvl="2"/>
            <a:r>
              <a:rPr lang="en-US" sz="3000" dirty="0"/>
              <a:t>Throw an error</a:t>
            </a:r>
          </a:p>
          <a:p>
            <a:pPr lvl="2"/>
            <a:r>
              <a:rPr lang="en-US" sz="3000" dirty="0"/>
              <a:t>Directly handle the "error"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require('../models/User/');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Post.findById(postId)</a:t>
            </a:r>
          </a:p>
          <a:p>
            <a:r>
              <a:rPr lang="en-US" sz="2400" dirty="0">
                <a:effectLst/>
              </a:rPr>
              <a:t> .then((post) =&gt; {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dirty="0">
                <a:effectLst/>
              </a:rPr>
              <a:t> })</a:t>
            </a:r>
          </a:p>
          <a:p>
            <a:r>
              <a:rPr lang="en-US" sz="2400" dirty="0">
                <a:effectLst/>
              </a:rPr>
              <a:t> .catch(error =&gt; {</a:t>
            </a:r>
          </a:p>
          <a:p>
            <a:r>
              <a:rPr lang="en-US" sz="2400" dirty="0">
                <a:effectLst/>
              </a:rPr>
              <a:t>   if (!error.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) {</a:t>
            </a:r>
          </a:p>
          <a:p>
            <a:r>
              <a:rPr lang="en-US" sz="2400" dirty="0">
                <a:effectLst/>
              </a:rPr>
              <a:t>      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 = 500;</a:t>
            </a:r>
          </a:p>
          <a:p>
            <a:r>
              <a:rPr lang="en-US" sz="2400" dirty="0">
                <a:effectLst/>
              </a:rPr>
              <a:t>   }  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dirty="0">
                <a:effectLst/>
              </a:rPr>
              <a:t>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status code </a:t>
            </a:r>
            <a:r>
              <a:rPr lang="de-DE" sz="2200" b="1" noProof="1">
                <a:solidFill>
                  <a:schemeClr val="bg2"/>
                </a:solidFill>
                <a:cs typeface="Consolas" pitchFamily="49" charset="0"/>
              </a:rPr>
              <a:t>is missing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, then something went wrong with the 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cases, 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8" y="1378670"/>
            <a:ext cx="5240772" cy="5240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Demo</a:t>
            </a:r>
          </a:p>
        </p:txBody>
      </p:sp>
    </p:spTree>
    <p:extLst>
      <p:ext uri="{BB962C8B-B14F-4D97-AF65-F5344CB8AC3E}">
        <p14:creationId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Картина 6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84300"/>
            <a:ext cx="2438096" cy="2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succeed and allow </a:t>
            </a:r>
            <a:r>
              <a:rPr lang="en-US" dirty="0"/>
              <a:t>the data to be written to the database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reject</a:t>
            </a:r>
            <a:r>
              <a:rPr lang="en-US" dirty="0"/>
              <a:t> the input and </a:t>
            </a:r>
            <a:r>
              <a:rPr lang="en-US" b="1" dirty="0">
                <a:solidFill>
                  <a:schemeClr val="bg1"/>
                </a:solidFill>
              </a:rPr>
              <a:t>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to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server</a:t>
            </a:r>
            <a:r>
              <a:rPr lang="en-US" dirty="0"/>
              <a:t> is the place where you 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</a:t>
            </a:r>
            <a:r>
              <a:rPr lang="en-US" b="1" dirty="0">
                <a:solidFill>
                  <a:schemeClr val="bg1"/>
                </a:solidFill>
              </a:rPr>
              <a:t>build-in validation </a:t>
            </a:r>
            <a:r>
              <a:rPr lang="en-US" dirty="0"/>
              <a:t>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not required</a:t>
            </a:r>
            <a:r>
              <a:rPr lang="en-US" dirty="0"/>
              <a:t>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effectLst/>
              </a:rPr>
              <a:t>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2042</Words>
  <Application>Microsoft Office PowerPoint</Application>
  <PresentationFormat>Широк екран</PresentationFormat>
  <Paragraphs>333</Paragraphs>
  <Slides>37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44</cp:revision>
  <dcterms:created xsi:type="dcterms:W3CDTF">2018-05-23T13:08:44Z</dcterms:created>
  <dcterms:modified xsi:type="dcterms:W3CDTF">2022-12-19T13:50:29Z</dcterms:modified>
  <cp:category>programming; education; software engineering; software development </cp:category>
</cp:coreProperties>
</file>