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98" r:id="rId4"/>
    <p:sldId id="273" r:id="rId5"/>
    <p:sldId id="257" r:id="rId6"/>
    <p:sldId id="262" r:id="rId7"/>
    <p:sldId id="270" r:id="rId8"/>
    <p:sldId id="269" r:id="rId9"/>
    <p:sldId id="285" r:id="rId10"/>
    <p:sldId id="286" r:id="rId11"/>
    <p:sldId id="287" r:id="rId12"/>
    <p:sldId id="288" r:id="rId13"/>
    <p:sldId id="289" r:id="rId14"/>
    <p:sldId id="281" r:id="rId15"/>
    <p:sldId id="282" r:id="rId16"/>
    <p:sldId id="283" r:id="rId17"/>
    <p:sldId id="260" r:id="rId18"/>
    <p:sldId id="290" r:id="rId19"/>
    <p:sldId id="291" r:id="rId20"/>
    <p:sldId id="292" r:id="rId21"/>
    <p:sldId id="293" r:id="rId22"/>
    <p:sldId id="294" r:id="rId23"/>
    <p:sldId id="295" r:id="rId24"/>
    <p:sldId id="297" r:id="rId25"/>
    <p:sldId id="296" r:id="rId26"/>
    <p:sldId id="258" r:id="rId27"/>
    <p:sldId id="264" r:id="rId28"/>
    <p:sldId id="299" r:id="rId29"/>
    <p:sldId id="300" r:id="rId30"/>
    <p:sldId id="259" r:id="rId31"/>
    <p:sldId id="265" r:id="rId32"/>
    <p:sldId id="284" r:id="rId33"/>
    <p:sldId id="302" r:id="rId3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7" autoAdjust="0"/>
    <p:restoredTop sz="94660"/>
  </p:normalViewPr>
  <p:slideViewPr>
    <p:cSldViewPr snapToGrid="0">
      <p:cViewPr varScale="1">
        <p:scale>
          <a:sx n="81" d="100"/>
          <a:sy n="81" d="100"/>
        </p:scale>
        <p:origin x="114" y="18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29650D-6CAC-3F93-777C-7F82AFC0F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969A0ED-1D72-8A72-3A48-F143337E56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3633CA-711E-8BD3-25B8-2AB9B6B63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BBDAA-7AFF-4CDB-88BA-379C0C7E38D8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4E4C83-1E07-47F5-2974-5BAF0C7E0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F99A02-AE91-2DF7-02C5-2C45A4DDF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CC010-A03F-4E82-AD71-F40458A770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685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EBF4E2-1A63-E07C-CE7A-03DA3F944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F08EF44-DA42-40C9-8C0C-D27BB4B34A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90C223-D982-1926-6BF0-98E328A25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BBDAA-7AFF-4CDB-88BA-379C0C7E38D8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A5A2CE-41FF-E7C1-E28F-92F7404A8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96DFC4-E48E-453E-D2DE-256E43997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CC010-A03F-4E82-AD71-F40458A770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369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D12CE5B-36F8-6230-D875-BED6FB8B22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D1A4183-BCEC-657D-EB76-04980DBD91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98F991-F604-C107-27CE-0009A089E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BBDAA-7AFF-4CDB-88BA-379C0C7E38D8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7E26B5-D0BA-4B33-1C64-6B652696A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DB40AD-9FFC-81A5-1D96-ACDF816DC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CC010-A03F-4E82-AD71-F40458A770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6687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CDF43A-FD2B-33B8-B0C0-9D4768C54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C9C706-59F1-50E8-6329-30527D62F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165CA9-3B64-B9CF-111F-1515541A4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BBDAA-7AFF-4CDB-88BA-379C0C7E38D8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8BE564-0041-6BFF-8CA1-C945CAACB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73CB28-08B4-1667-ABC8-94BC7DE35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CC010-A03F-4E82-AD71-F40458A770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0189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102390-0B72-5A8E-D361-3C1A2B76B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36E076-6311-1C3D-989C-B2668BCF5B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1B3BD1-C4CA-CBF1-B33E-89EDC3DA0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BBDAA-7AFF-4CDB-88BA-379C0C7E38D8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B5B5C8-4A1A-DBCE-4D3C-3282D162A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3DF08F-A07E-C204-5ADE-9E5D5C4A5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CC010-A03F-4E82-AD71-F40458A770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4810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EF1DE5-6BC3-7CF3-E205-757040FA5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0C65B2-5CDB-F37D-8AFA-35F24141B6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F2ACD10-969B-5006-E1B2-2262CC6B96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974A70-4EEF-B275-5EFC-D4D18A956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BBDAA-7AFF-4CDB-88BA-379C0C7E38D8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EAB6CA0-F97D-A6E8-8607-A2637E722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955C9EC-AAE2-18CB-38CC-E63C591B2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CC010-A03F-4E82-AD71-F40458A770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7086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FBB389-67BC-BB69-54C3-701C62E1E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B02AA2-CF33-BE7C-1F60-657E82AD96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4CBC741-56E1-3384-0440-42F6AE59AC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DC3D8DF-B41D-6229-01A8-416862D4E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A910558-8275-5AEC-3899-DC8453F5D2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B3B6B78-AF59-AD0B-3F18-614360E4C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BBDAA-7AFF-4CDB-88BA-379C0C7E38D8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C6735E6-D909-E914-9C8B-BF2C8DE89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90B3ABD-86CC-B6E8-E4D5-774BF050D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CC010-A03F-4E82-AD71-F40458A770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2742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031ED2-7573-D3FA-8AA3-DEC5377A0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10DC7F1-DB23-D5D4-5F11-9E73DB472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BBDAA-7AFF-4CDB-88BA-379C0C7E38D8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1D082C9-71EE-2DFB-E74F-BE681CBD1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0146D35-8220-88CE-CFD7-9CA8AFA41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CC010-A03F-4E82-AD71-F40458A770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8590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F115243-2B24-3146-F9B1-04BA9463C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BBDAA-7AFF-4CDB-88BA-379C0C7E38D8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91F9395-F250-652B-F342-5AF7819F9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62FBB5C-2028-1CE2-8978-9B52B4195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CC010-A03F-4E82-AD71-F40458A770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1193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2B47F3-C429-0387-723C-75C15CB1B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431818-81E7-BC80-4D8F-57E67CD81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BB0D6F6-D898-3318-85CC-99C5400086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E4FD1C-BFBC-99A3-3039-41C6A2369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BBDAA-7AFF-4CDB-88BA-379C0C7E38D8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47A25B-537F-B54D-EC4A-E98AA45D1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1859B9-CE5B-673D-66F8-A1701A7F2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CC010-A03F-4E82-AD71-F40458A770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648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D47D88-DB6C-E315-8E70-2502F4078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464F39A-B01F-0E1F-144B-FFC52CB80B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9BFA9A-8FE0-F7BF-6CA2-483F88AE48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1D3722-00EC-582B-227D-4AA5C4790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BBDAA-7AFF-4CDB-88BA-379C0C7E38D8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2E5AC5-3034-E8CB-EB36-876FFF647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A986AC-75AC-28EA-C0B9-CA936C2A0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CC010-A03F-4E82-AD71-F40458A770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367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BF7521A-9C09-E1AA-D3D3-573CFCDC4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7468CC-6A36-9FFA-89F3-6E2C750B30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74E8BB-E94D-1C4C-03D9-D2C4A658C7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4BBDAA-7AFF-4CDB-88BA-379C0C7E38D8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7670F1-8FA6-5405-17EA-513C2A7A9E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603544-E4E1-2CCD-498F-2BBE523389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CCC010-A03F-4E82-AD71-F40458A770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5591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A6AD537-DDC1-B1CE-B5CD-238AF27313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3939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1106E04-87C5-E6C7-B014-6248ABF2D4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62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4D6BD0E-B94E-D262-C3EB-344F73E339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640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2E75618-BE09-4427-994B-44F70800CE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4225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8C4943AE-3278-C5C6-BC28-AF84AFFACD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4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8E173AB-F934-36FB-6637-363952AD98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7691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48035A6-C421-F0F3-AD8E-D18241C84B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728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534B39A2-F69F-5449-DC75-888CD4A268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7831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EE3265E-9463-628C-B653-BCF86FA992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7377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DD53519D-5E30-D135-9B22-8958D41DD0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6676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E1DBC098-41C3-90A5-391E-B13B38D551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363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C76AE6DD-2BFE-9127-1FC9-E0DE3863D6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1216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16BF3643-83AA-5AC7-2171-415FDE98C1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0344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C45460A4-A102-BCE6-2793-4E609E3781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3436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CBF3BF32-C222-0C22-C52F-CB5A44733C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6738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D1918AF9-177E-1972-B98D-0AC7F4B0DD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3648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925C2DA-A5D4-AA23-834F-1C0DE40B4B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8871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0BF35B5-5BB3-C419-6BCE-B7D4A07821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8177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572CC348-88B8-6AD1-882E-C6A4496B4A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1285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75983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56544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4307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773D3B46-EC62-DA0D-1517-B32CDFAF7C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3471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461C5C0-C95B-9254-F333-48A60FAD1C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7429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27EAEEC-0B8B-AC2B-D903-5DDC4C7286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6057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4EB5637-D3A3-5B0F-1943-299B39836E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8050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D42A61-7740-04A4-4A18-9680F9512E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13883"/>
            <a:ext cx="9144000" cy="1030234"/>
          </a:xfrm>
        </p:spPr>
        <p:txBody>
          <a:bodyPr/>
          <a:lstStyle/>
          <a:p>
            <a:r>
              <a:rPr lang="ko-KR" altLang="en-US" dirty="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810784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3DCBE94-9693-8710-20B4-CFEEF1AFAA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152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E08C5CA3-8464-DFCB-E2E8-8B0EC2FB2E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76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DF520AF-7758-291D-9B91-7E4694B44F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187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BCDB1646-1A51-67D5-D4A9-80C5D918DA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450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F8FFA46-303D-3508-C235-B22CD12610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545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C7CE505-70B6-3E3F-647E-5C1F8587B7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587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1083</TotalTime>
  <Words>1</Words>
  <Application>Microsoft Office PowerPoint</Application>
  <PresentationFormat>와이드스크린</PresentationFormat>
  <Paragraphs>1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6" baseType="lpstr">
      <vt:lpstr>Malgun Gothic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감사합니다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박종운</dc:creator>
  <cp:lastModifiedBy>박종운</cp:lastModifiedBy>
  <cp:revision>7</cp:revision>
  <dcterms:created xsi:type="dcterms:W3CDTF">2022-06-22T07:03:52Z</dcterms:created>
  <dcterms:modified xsi:type="dcterms:W3CDTF">2022-06-23T04:50:42Z</dcterms:modified>
</cp:coreProperties>
</file>