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9" r:id="rId4"/>
    <p:sldId id="275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8" r:id="rId13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B43E3E"/>
    <a:srgbClr val="FBFBFB"/>
    <a:srgbClr val="FFFFFF"/>
    <a:srgbClr val="B14031"/>
    <a:srgbClr val="ECC0BA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C7B54-848E-4C58-94C4-BB9A2344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5522F3-14CF-4209-9217-A9BA6016AA7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330200" y="1114335"/>
            <a:ext cx="7081520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6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정보 </a:t>
            </a:r>
            <a:r>
              <a:rPr lang="ko-KR" altLang="en-US" sz="36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endParaRPr lang="ko-KR" altLang="en-US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800100" y="2566170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6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A4498-61EE-4DD6-8530-87BB3A85438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실행 화면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ABC8F9B-DE82-4F3D-9CF0-6E81A2C2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097413"/>
            <a:ext cx="30099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A7D527-BD6E-4E3D-898F-FCA69CB1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25" y="2184400"/>
            <a:ext cx="2800350" cy="2200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3852F3-9A87-4B20-9988-661AE02F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50" y="4435475"/>
            <a:ext cx="25527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800100" y="3075057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감사합니다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>
            <a:cxnSpLocks/>
          </p:cNvCxnSpPr>
          <p:nvPr/>
        </p:nvCxnSpPr>
        <p:spPr>
          <a:xfrm>
            <a:off x="889000" y="2870200"/>
            <a:ext cx="7366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8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목차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FEFBB1-0FFB-42ED-9EA3-88A245A07E3A}"/>
              </a:ext>
            </a:extLst>
          </p:cNvPr>
          <p:cNvGrpSpPr/>
          <p:nvPr/>
        </p:nvGrpSpPr>
        <p:grpSpPr>
          <a:xfrm>
            <a:off x="622300" y="2364151"/>
            <a:ext cx="5086350" cy="524431"/>
            <a:chOff x="577850" y="1585353"/>
            <a:chExt cx="5086350" cy="737780"/>
          </a:xfrm>
          <a:scene3d>
            <a:camera prst="obliqueTopLeft"/>
            <a:lightRig rig="threePt" dir="t"/>
          </a:scene3d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03C1D4-C1C2-40AB-83D1-5D06919356E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6352E-B682-4213-A368-B19A363BB106}"/>
                </a:ext>
              </a:extLst>
            </p:cNvPr>
            <p:cNvSpPr txBox="1"/>
            <p:nvPr/>
          </p:nvSpPr>
          <p:spPr>
            <a:xfrm>
              <a:off x="2393950" y="1585353"/>
              <a:ext cx="3270250" cy="51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5C9983-DEAA-4475-BBBD-DFA0EE59949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90F7089-0985-400B-8630-9838B16B0DC8}"/>
              </a:ext>
            </a:extLst>
          </p:cNvPr>
          <p:cNvGrpSpPr/>
          <p:nvPr/>
        </p:nvGrpSpPr>
        <p:grpSpPr>
          <a:xfrm>
            <a:off x="622300" y="3205983"/>
            <a:ext cx="9734550" cy="663779"/>
            <a:chOff x="577850" y="1585353"/>
            <a:chExt cx="9734550" cy="806150"/>
          </a:xfrm>
          <a:scene3d>
            <a:camera prst="obliqueTopLeft"/>
            <a:lightRig rig="threePt" dir="t"/>
          </a:scene3d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38FC62-DEFB-4946-8202-FC320C76FE4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256D09C-5B13-42D3-B32D-B25C6DDDC92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B608BE-A967-4ACF-BCEE-6730A7CD4BFA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448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소스코드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2F2386-698B-4CAD-A205-A3F4958AD51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5CD742D-D13C-46BB-AF30-E331429F43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3BD92B-0CAC-4845-9449-18A1D773E66F}"/>
              </a:ext>
            </a:extLst>
          </p:cNvPr>
          <p:cNvGrpSpPr/>
          <p:nvPr/>
        </p:nvGrpSpPr>
        <p:grpSpPr>
          <a:xfrm>
            <a:off x="622300" y="3980104"/>
            <a:ext cx="9734550" cy="641111"/>
            <a:chOff x="577850" y="1585353"/>
            <a:chExt cx="9734550" cy="806150"/>
          </a:xfrm>
          <a:scene3d>
            <a:camera prst="obliqueTopLeft"/>
            <a:lightRig rig="threePt" dir="t"/>
          </a:scene3d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7880D1-F842-4C69-9A37-0CC44B2F0D4D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426BF6A-55E6-4650-B16F-D6E0E8B7D92D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8BB14D9-B0E5-4627-9AD7-EC8F4F8C6FB0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464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실행 화면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2AF462-18B3-4ECD-888E-D3213C0836FB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BAAD9F-C29E-4EC5-B6AE-73DB196F2F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4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800100" y="2566170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A4498-61EE-4DD6-8530-87BB3A85438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1EDA5D-CBE0-4106-9E49-E7BEF59378AD}"/>
              </a:ext>
            </a:extLst>
          </p:cNvPr>
          <p:cNvSpPr txBox="1"/>
          <p:nvPr/>
        </p:nvSpPr>
        <p:spPr>
          <a:xfrm>
            <a:off x="2545550" y="3429000"/>
            <a:ext cx="690324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z="2000" dirty="0"/>
              <a:t>영화추천과 차트를 알려주는 </a:t>
            </a:r>
            <a:r>
              <a:rPr lang="ko-KR" altLang="en-US" sz="2000" dirty="0" err="1"/>
              <a:t>챗봇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509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800100" y="2566170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코드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5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A4498-61EE-4DD6-8530-87BB3A85438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소스 코드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0B83E1-CFBA-44EB-BE1B-D452A89D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1770062"/>
            <a:ext cx="39243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A4498-61EE-4DD6-8530-87BB3A85438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소스 코드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AE71C82-04D4-4408-974A-44A8D0EE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914525"/>
            <a:ext cx="8048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0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A4498-61EE-4DD6-8530-87BB3A85438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소스 코드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1ED2DE-0FEA-429C-A3E1-17938889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68475"/>
            <a:ext cx="8658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9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A4498-61EE-4DD6-8530-87BB3A85438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소스 코드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B887705-58C1-4ACD-BF7C-88D3128D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095625"/>
            <a:ext cx="7591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36</Words>
  <Application>Microsoft Office PowerPoint</Application>
  <PresentationFormat>와이드스크린</PresentationFormat>
  <Paragraphs>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Arial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 </cp:lastModifiedBy>
  <cp:revision>91</cp:revision>
  <dcterms:created xsi:type="dcterms:W3CDTF">2018-05-18T17:10:13Z</dcterms:created>
  <dcterms:modified xsi:type="dcterms:W3CDTF">2019-11-22T21:48:28Z</dcterms:modified>
</cp:coreProperties>
</file>