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B68"/>
    <a:srgbClr val="F2CC9F"/>
    <a:srgbClr val="FFFFFF"/>
    <a:srgbClr val="48A8FF"/>
    <a:srgbClr val="441E10"/>
    <a:srgbClr val="F41828"/>
    <a:srgbClr val="291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5" y="53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8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0B3D-7A3C-469C-A897-73B376B4A8BD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BC86-B95F-4E0D-B565-B09F4D42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6200000">
            <a:off x="10730699" y="5396699"/>
            <a:ext cx="1461301" cy="1461301"/>
          </a:xfrm>
          <a:prstGeom prst="rtTriangle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470231" y="-21733"/>
            <a:ext cx="858253" cy="1054312"/>
            <a:chOff x="843603" y="1105231"/>
            <a:chExt cx="775648" cy="1100530"/>
          </a:xfrm>
          <a:solidFill>
            <a:srgbClr val="48A8FF"/>
          </a:solidFill>
        </p:grpSpPr>
        <p:sp>
          <p:nvSpPr>
            <p:cNvPr id="20" name="직사각형 19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16854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363477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6" name="직사각형 25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310100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470231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441E1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첫번째</a:t>
            </a:r>
            <a:endParaRPr lang="en-US" altLang="ko-KR" dirty="0" smtClean="0">
              <a:solidFill>
                <a:srgbClr val="441E1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441E1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rgbClr val="441E1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2406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두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94581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세</a:t>
            </a:r>
            <a:r>
              <a:rPr lang="ko-KR" altLang="en-US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56757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네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457" y="381223"/>
            <a:ext cx="229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피드백</a:t>
            </a:r>
            <a:endParaRPr lang="ko-KR" altLang="en-US" sz="54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924" y="781220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왜 0.6을 기준으로 정했는가?</a:t>
            </a:r>
            <a:endParaRPr lang="ko-KR" altLang="en-US" sz="24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633" y="2719042"/>
            <a:ext cx="9757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기준 설정은 </a:t>
            </a:r>
            <a:r>
              <a:rPr lang="ko-KR" altLang="en-US" sz="3200" dirty="0" smtClean="0">
                <a:solidFill>
                  <a:srgbClr val="F75B68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자율 </a:t>
            </a:r>
            <a:endParaRPr lang="en-US" altLang="ko-KR" sz="3200" dirty="0" smtClean="0">
              <a:solidFill>
                <a:srgbClr val="F75B68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0.8</a:t>
            </a:r>
            <a:r>
              <a:rPr lang="ko-KR" altLang="en-US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은 보수적</a:t>
            </a:r>
            <a:r>
              <a:rPr lang="en-US" altLang="ko-KR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vs 0.5</a:t>
            </a:r>
            <a:r>
              <a:rPr lang="ko-KR" altLang="en-US" sz="32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는 </a:t>
            </a:r>
            <a:r>
              <a:rPr lang="ko-KR" altLang="en-US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우연적</a:t>
            </a:r>
            <a:endParaRPr lang="en-US" altLang="ko-KR" sz="3200" dirty="0" smtClean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F75B68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0.6</a:t>
            </a:r>
          </a:p>
          <a:p>
            <a:pPr algn="ctr"/>
            <a:r>
              <a:rPr lang="ko-KR" altLang="en-US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예측의 적중률을 높이기 위해 다소 유동성 있는 기준 설정</a:t>
            </a:r>
            <a:endParaRPr lang="en-US" altLang="ko-KR" sz="3200" dirty="0" smtClean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분석 결과의 </a:t>
            </a:r>
            <a:r>
              <a:rPr lang="en-US" altLang="ko-KR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concordance</a:t>
            </a:r>
            <a:r>
              <a:rPr lang="ko-KR" altLang="en-US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와는 별개</a:t>
            </a:r>
            <a:endParaRPr lang="en-US" altLang="ko-KR" sz="3200" dirty="0" smtClean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4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6200000">
            <a:off x="10730699" y="5396699"/>
            <a:ext cx="1461301" cy="1461301"/>
          </a:xfrm>
          <a:prstGeom prst="rtTriangle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470231" y="-21733"/>
            <a:ext cx="858253" cy="1054312"/>
            <a:chOff x="843603" y="1105231"/>
            <a:chExt cx="775648" cy="1100530"/>
          </a:xfrm>
          <a:solidFill>
            <a:srgbClr val="48A8FF"/>
          </a:solidFill>
        </p:grpSpPr>
        <p:sp>
          <p:nvSpPr>
            <p:cNvPr id="20" name="직사각형 19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16854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363477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6" name="직사각형 25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310100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470231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441E1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첫번째</a:t>
            </a:r>
            <a:endParaRPr lang="en-US" altLang="ko-KR" dirty="0" smtClean="0">
              <a:solidFill>
                <a:srgbClr val="441E1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441E1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rgbClr val="441E1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2406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두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94581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세</a:t>
            </a:r>
            <a:r>
              <a:rPr lang="ko-KR" altLang="en-US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56757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네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457" y="381223"/>
            <a:ext cx="229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피드백</a:t>
            </a:r>
            <a:endParaRPr lang="ko-KR" altLang="en-US" sz="54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6836" y="26029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P-sat</a:t>
            </a:r>
            <a:r>
              <a:rPr lang="ko-KR" altLang="en-US" sz="40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클럽 </a:t>
            </a:r>
            <a:r>
              <a:rPr lang="en-US" altLang="ko-KR" sz="40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‘Team Study’ </a:t>
            </a:r>
          </a:p>
          <a:p>
            <a:pPr algn="ctr"/>
            <a:endParaRPr lang="en-US" altLang="ko-KR" sz="4000" dirty="0" smtClean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파일 첨부</a:t>
            </a:r>
            <a:endParaRPr lang="en-US" altLang="ko-KR" sz="40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33924" y="781220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생존분석 코드</a:t>
            </a:r>
            <a:endParaRPr lang="ko-KR" altLang="en-US" sz="24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6200000">
            <a:off x="10730699" y="5396699"/>
            <a:ext cx="1461301" cy="1461301"/>
          </a:xfrm>
          <a:prstGeom prst="rtTriangle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470231" y="-21733"/>
            <a:ext cx="858253" cy="1054312"/>
            <a:chOff x="843603" y="1105231"/>
            <a:chExt cx="775648" cy="1100530"/>
          </a:xfrm>
          <a:solidFill>
            <a:srgbClr val="48A8FF"/>
          </a:solidFill>
        </p:grpSpPr>
        <p:sp>
          <p:nvSpPr>
            <p:cNvPr id="20" name="직사각형 19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16854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363477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6" name="직사각형 25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310100" y="-21733"/>
            <a:ext cx="858253" cy="1054312"/>
            <a:chOff x="843603" y="1105231"/>
            <a:chExt cx="775648" cy="1100530"/>
          </a:xfrm>
          <a:solidFill>
            <a:schemeClr val="bg1">
              <a:lumMod val="85000"/>
              <a:alpha val="23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843603" y="1105231"/>
              <a:ext cx="775648" cy="704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843603" y="1809750"/>
              <a:ext cx="775648" cy="396011"/>
            </a:xfrm>
            <a:prstGeom prst="triangle">
              <a:avLst>
                <a:gd name="adj" fmla="val 48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470231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441E1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첫번째</a:t>
            </a:r>
            <a:endParaRPr lang="en-US" altLang="ko-KR" dirty="0" smtClean="0">
              <a:solidFill>
                <a:srgbClr val="441E1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441E1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rgbClr val="441E1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2406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두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94581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세</a:t>
            </a:r>
            <a:r>
              <a:rPr lang="ko-KR" altLang="en-US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56757" y="109734"/>
            <a:ext cx="81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네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번째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안건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457" y="381223"/>
            <a:ext cx="229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피드백</a:t>
            </a:r>
            <a:endParaRPr lang="ko-KR" altLang="en-US" sz="54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33924" y="781220"/>
            <a:ext cx="20810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Concordance</a:t>
            </a:r>
            <a:endParaRPr lang="ko-KR" altLang="en-US" sz="25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80" y="2007278"/>
            <a:ext cx="118549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Concordance</a:t>
            </a:r>
            <a:r>
              <a:rPr lang="en-US" altLang="ko-KR" sz="28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in R </a:t>
            </a:r>
            <a:r>
              <a:rPr lang="ko-KR" altLang="en-US" sz="28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도움말</a:t>
            </a:r>
            <a:endParaRPr lang="en-US" altLang="ko-KR" sz="2800" dirty="0" smtClean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sz="2400" dirty="0" smtClean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“</a:t>
            </a:r>
            <a:r>
              <a:rPr lang="ko-KR" altLang="en-US" sz="2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For 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continuous covariates concordance is equivalent to the area under the ROC curve. A value of 1 signifies perfect agreement, .6-.7 is a common result for survival data, .5 is an agreement that is no better than chance, and .3-.4 is the performace of some stock market analysts</a:t>
            </a:r>
            <a:r>
              <a:rPr lang="ko-KR" altLang="en-US" sz="2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  <a:r>
              <a:rPr lang="en-US" altLang="ko-KR" sz="24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”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633924" y="5044079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주어진 모형들로 가능한 </a:t>
            </a:r>
            <a:r>
              <a:rPr lang="ko-KR" altLang="en-US" sz="3600" dirty="0" smtClean="0">
                <a:solidFill>
                  <a:srgbClr val="F75B68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예측</a:t>
            </a:r>
            <a:r>
              <a:rPr lang="ko-KR" altLang="en-US" sz="3600" dirty="0" smtClean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정도</a:t>
            </a:r>
            <a:endParaRPr lang="ko-KR" altLang="en-US" sz="36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5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142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서울남산체 EB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 입력하세요</dc:title>
  <dc:creator>yeeun yang</dc:creator>
  <cp:lastModifiedBy>김혜령</cp:lastModifiedBy>
  <cp:revision>34</cp:revision>
  <dcterms:created xsi:type="dcterms:W3CDTF">2015-04-30T02:08:03Z</dcterms:created>
  <dcterms:modified xsi:type="dcterms:W3CDTF">2015-06-02T14:15:15Z</dcterms:modified>
</cp:coreProperties>
</file>