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4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37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EEED-E671-4DCD-9F72-766E10422A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6300-5A55-4B80-81A4-DE99EAB8B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0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>
          <a:xfrm>
            <a:off x="2352675" y="3161680"/>
            <a:ext cx="7734299" cy="5701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46779" tIns="45697" rIns="46779" bIns="45697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200" b="1">
                <a:latin typeface="Arial"/>
                <a:ea typeface="맑은 고딕"/>
                <a:cs typeface="Arial"/>
              </a:rPr>
              <a:t>Rock Scissors Paper</a:t>
            </a:r>
            <a:r>
              <a:rPr lang="ko-KR" altLang="en-US" sz="3200" b="1">
                <a:latin typeface="Arial"/>
                <a:ea typeface="맑은 고딕"/>
                <a:cs typeface="Arial"/>
              </a:rPr>
              <a:t> </a:t>
            </a:r>
            <a:r>
              <a:rPr lang="en-US" altLang="ko-KR" sz="3200" b="1">
                <a:latin typeface="Arial"/>
                <a:ea typeface="맑은 고딕"/>
                <a:cs typeface="Arial"/>
              </a:rPr>
              <a:t>Game</a:t>
            </a:r>
            <a:r>
              <a:rPr lang="ko-KR" altLang="en-US" sz="3200" b="1">
                <a:latin typeface="Arial"/>
                <a:ea typeface="맑은 고딕"/>
                <a:cs typeface="Arial"/>
              </a:rPr>
              <a:t> 화면 정의서</a:t>
            </a:r>
            <a:endParaRPr lang="ko-KR" altLang="en-US" sz="3200" b="1">
              <a:latin typeface="Arial"/>
              <a:ea typeface="맑은 고딕"/>
              <a:cs typeface="Arial"/>
            </a:endParaRPr>
          </a:p>
        </p:txBody>
      </p:sp>
      <p:grpSp>
        <p:nvGrpSpPr>
          <p:cNvPr id="10" name="Group 13"/>
          <p:cNvGrpSpPr/>
          <p:nvPr/>
        </p:nvGrpSpPr>
        <p:grpSpPr>
          <a:xfrm rot="0">
            <a:off x="2295524" y="1513855"/>
            <a:ext cx="7734298" cy="191120"/>
            <a:chOff x="1776" y="864"/>
            <a:chExt cx="2688" cy="432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>
            <a:xfrm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>
          <a:xfrm>
            <a:off x="4815340" y="5466821"/>
            <a:ext cx="6714219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 lIns="89959" tIns="46779" rIns="89959" bIns="46779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algn="r" defTabSz="761648">
              <a:lnSpc>
                <a:spcPct val="140000"/>
              </a:lnSpc>
              <a:defRPr/>
            </a:pPr>
            <a:r>
              <a:rPr lang="en-US" altLang="ko-KR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Kosmo</a:t>
            </a:r>
            <a:r>
              <a:rPr lang="en-US" altLang="ko-KR" sz="2000" b="1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오금환</a:t>
            </a:r>
            <a:endParaRPr lang="en-US" altLang="ko-KR" sz="2000" b="1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483" y="3429000"/>
            <a:ext cx="2676895" cy="1366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1336" y="3429000"/>
            <a:ext cx="2685958" cy="13669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82184" y="1378521"/>
            <a:ext cx="2762751" cy="13669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26126" y="5148177"/>
            <a:ext cx="2874866" cy="1422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26126" y="3344157"/>
            <a:ext cx="2868827" cy="14224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1. </a:t>
            </a:r>
            <a:r>
              <a:rPr lang="ko-KR" altLang="en-US" sz="3600" b="1">
                <a:latin typeface="Stencil"/>
              </a:rPr>
              <a:t>화면 설계도</a:t>
            </a:r>
            <a:endParaRPr lang="ko-KR" altLang="en-US" sz="3600" b="1">
              <a:latin typeface="Stencil"/>
            </a:endParaRPr>
          </a:p>
        </p:txBody>
      </p:sp>
      <p:sp>
        <p:nvSpPr>
          <p:cNvPr id="14" name="화살표: 오른쪽 13"/>
          <p:cNvSpPr/>
          <p:nvPr/>
        </p:nvSpPr>
        <p:spPr>
          <a:xfrm rot="19364490">
            <a:off x="6400973" y="2668921"/>
            <a:ext cx="2611030" cy="110998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화살표: 오른쪽 14"/>
          <p:cNvSpPr/>
          <p:nvPr/>
        </p:nvSpPr>
        <p:spPr>
          <a:xfrm>
            <a:off x="6633812" y="3943804"/>
            <a:ext cx="2142331" cy="1686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 rot="1988042">
            <a:off x="6496307" y="5218745"/>
            <a:ext cx="2463360" cy="1325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82184" y="1378522"/>
            <a:ext cx="2762751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79163" y="3344158"/>
            <a:ext cx="2762751" cy="13669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79163" y="5104238"/>
            <a:ext cx="2762751" cy="14224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05809" y="3429000"/>
            <a:ext cx="2728004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5426" y="3398946"/>
            <a:ext cx="2679952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화살표: 오른쪽 25"/>
          <p:cNvSpPr/>
          <p:nvPr/>
        </p:nvSpPr>
        <p:spPr>
          <a:xfrm>
            <a:off x="3301896" y="4059995"/>
            <a:ext cx="585256" cy="12550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화살표: 오른쪽 26"/>
          <p:cNvSpPr/>
          <p:nvPr/>
        </p:nvSpPr>
        <p:spPr>
          <a:xfrm rot="8574129">
            <a:off x="6437894" y="2820090"/>
            <a:ext cx="2555801" cy="136232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화살표: 오른쪽 27"/>
          <p:cNvSpPr/>
          <p:nvPr/>
        </p:nvSpPr>
        <p:spPr>
          <a:xfrm rot="10800000">
            <a:off x="6633264" y="4115677"/>
            <a:ext cx="2142330" cy="16510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화살표: 오른쪽 28"/>
          <p:cNvSpPr/>
          <p:nvPr/>
        </p:nvSpPr>
        <p:spPr>
          <a:xfrm rot="12845301">
            <a:off x="6442032" y="5368774"/>
            <a:ext cx="2523210" cy="1671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화살표: 오른쪽 29"/>
          <p:cNvSpPr/>
          <p:nvPr/>
        </p:nvSpPr>
        <p:spPr>
          <a:xfrm rot="10800000">
            <a:off x="3301896" y="4216039"/>
            <a:ext cx="585256" cy="12550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365569" y="2744982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승리 화면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08139" y="4664098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무승부 화면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08139" y="6473333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패배 화면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36007" y="4875334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화면</a:t>
            </a:r>
            <a:endParaRPr lang="en-US" altLang="ko-KR"/>
          </a:p>
        </p:txBody>
      </p:sp>
      <p:sp>
        <p:nvSpPr>
          <p:cNvPr id="35" name="직사각형 34"/>
          <p:cNvSpPr/>
          <p:nvPr/>
        </p:nvSpPr>
        <p:spPr>
          <a:xfrm>
            <a:off x="1072847" y="4950597"/>
            <a:ext cx="1758526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시작 화면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메인화면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84024" y="2273263"/>
            <a:ext cx="1701516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Start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43765" y="5423819"/>
            <a:ext cx="1701516" cy="5517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Home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30871" y="2200446"/>
            <a:ext cx="1701516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게임을 진행하면 전환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58189" y="5412947"/>
            <a:ext cx="1701516" cy="5517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Reset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cxnSp>
        <p:nvCxnSpPr>
          <p:cNvPr id="41" name="직선 연결선 40"/>
          <p:cNvCxnSpPr>
            <a:stCxn id="36" idx="2"/>
          </p:cNvCxnSpPr>
          <p:nvPr/>
        </p:nvCxnSpPr>
        <p:spPr>
          <a:xfrm>
            <a:off x="3634782" y="2825056"/>
            <a:ext cx="0" cy="128512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 flipH="1">
            <a:off x="3594523" y="4341546"/>
            <a:ext cx="47294" cy="108227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6649340" y="5193616"/>
            <a:ext cx="555894" cy="24019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6607295" y="4216039"/>
            <a:ext cx="650979" cy="117325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6513047" y="3254956"/>
            <a:ext cx="745227" cy="216886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8" idx="2"/>
          </p:cNvCxnSpPr>
          <p:nvPr/>
        </p:nvCxnSpPr>
        <p:spPr>
          <a:xfrm>
            <a:off x="6581629" y="2752239"/>
            <a:ext cx="795426" cy="21061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8" idx="2"/>
          </p:cNvCxnSpPr>
          <p:nvPr/>
        </p:nvCxnSpPr>
        <p:spPr>
          <a:xfrm>
            <a:off x="6581629" y="2752239"/>
            <a:ext cx="743509" cy="130314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8" idx="2"/>
          </p:cNvCxnSpPr>
          <p:nvPr/>
        </p:nvCxnSpPr>
        <p:spPr>
          <a:xfrm>
            <a:off x="6581629" y="2752239"/>
            <a:ext cx="980523" cy="245687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409574" y="1866900"/>
            <a:ext cx="1333500" cy="171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 rot="10800291">
            <a:off x="419100" y="2047875"/>
            <a:ext cx="1333500" cy="171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685800" y="2276475"/>
            <a:ext cx="107632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역진행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504825" y="1619250"/>
            <a:ext cx="107632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진행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F22E701-0D07-467D-8A83-B5BECA2DF3B2}"/>
              </a:ext>
            </a:extLst>
          </p:cNvPr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7EBD1-24D3-4844-BDB7-A7746A37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6" y="1799960"/>
            <a:ext cx="7230464" cy="4238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C05BCE-7253-4092-8E0F-4F1E21B498A2}"/>
              </a:ext>
            </a:extLst>
          </p:cNvPr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>
                <a:latin typeface="Stencil" panose="040409050D0802020404" pitchFamily="82" charset="0"/>
              </a:rPr>
              <a:t>2. </a:t>
            </a:r>
            <a:r>
              <a:rPr lang="ko-KR" altLang="en-US" sz="3600" b="1" dirty="0" err="1">
                <a:latin typeface="Stencil" panose="040409050D0802020404" pitchFamily="82" charset="0"/>
              </a:rPr>
              <a:t>메인화면</a:t>
            </a:r>
            <a:r>
              <a:rPr lang="en-US" altLang="ko-KR" sz="3600" b="1" dirty="0">
                <a:latin typeface="Stencil" panose="040409050D0802020404" pitchFamily="82" charset="0"/>
              </a:rPr>
              <a:t> </a:t>
            </a:r>
            <a:endParaRPr lang="ko-KR" altLang="en-US" sz="3600" b="1" dirty="0">
              <a:latin typeface="Stencil" panose="040409050D0802020404" pitchFamily="8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DA696-416A-4688-9394-3FEAAD4EF7CC}"/>
              </a:ext>
            </a:extLst>
          </p:cNvPr>
          <p:cNvSpPr/>
          <p:nvPr/>
        </p:nvSpPr>
        <p:spPr>
          <a:xfrm>
            <a:off x="2628405" y="2370584"/>
            <a:ext cx="3171825" cy="1372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9A4F91-35C0-445A-92AF-8F8733F29B9C}"/>
              </a:ext>
            </a:extLst>
          </p:cNvPr>
          <p:cNvSpPr/>
          <p:nvPr/>
        </p:nvSpPr>
        <p:spPr>
          <a:xfrm>
            <a:off x="2381744" y="2370584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DCC6B6-541C-4256-9DBF-0449E2CCA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97270"/>
              </p:ext>
            </p:extLst>
          </p:nvPr>
        </p:nvGraphicFramePr>
        <p:xfrm>
          <a:off x="7829549" y="1718446"/>
          <a:ext cx="3905250" cy="84394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50">
                  <a:extLst>
                    <a:ext uri="{9D8B030D-6E8A-4147-A177-3AD203B41FA5}">
                      <a16:colId xmlns:a16="http://schemas.microsoft.com/office/drawing/2014/main" val="4239982818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게임 시작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2214"/>
                  </a:ext>
                </a:extLst>
              </a:tr>
              <a:tr h="47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게임을 시작하는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0019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3. </a:t>
            </a:r>
            <a:r>
              <a:rPr lang="ko-KR" altLang="en-US" sz="3600" b="1">
                <a:latin typeface="Stencil"/>
              </a:rPr>
              <a:t>게임화면</a:t>
            </a:r>
            <a:endParaRPr lang="ko-KR" altLang="en-US" sz="3600" b="1">
              <a:latin typeface="Stencil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1295399" y="1702679"/>
            <a:ext cx="5638801" cy="4357523"/>
            <a:chOff x="1295399" y="1702679"/>
            <a:chExt cx="5638801" cy="43575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7290" r="15980"/>
            <a:stretch>
              <a:fillRect/>
            </a:stretch>
          </p:blipFill>
          <p:spPr>
            <a:xfrm>
              <a:off x="1295399" y="1759515"/>
              <a:ext cx="5638801" cy="430068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491161" y="1702679"/>
              <a:ext cx="1076325" cy="3110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329240" y="1718446"/>
              <a:ext cx="309559" cy="2952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02580" y="1718446"/>
              <a:ext cx="1197770" cy="295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02580" y="2007165"/>
              <a:ext cx="4964906" cy="295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02580" y="2370584"/>
              <a:ext cx="4964906" cy="8583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02580" y="3254581"/>
              <a:ext cx="4964906" cy="2887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381124" y="1711890"/>
              <a:ext cx="295275" cy="2952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373981" y="2013721"/>
              <a:ext cx="309559" cy="2952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66840" y="2627595"/>
              <a:ext cx="309559" cy="2952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373981" y="3235531"/>
              <a:ext cx="309559" cy="2952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5</a:t>
              </a:r>
              <a:endParaRPr lang="ko-KR" altLang="en-US"/>
            </a:p>
          </p:txBody>
        </p:sp>
      </p:grpSp>
      <p:graphicFrame>
        <p:nvGraphicFramePr>
          <p:cNvPr id="22" name="표 8"/>
          <p:cNvGraphicFramePr>
            <a:graphicFrameLocks noGrp="1"/>
          </p:cNvGraphicFramePr>
          <p:nvPr/>
        </p:nvGraphicFramePr>
        <p:xfrm>
          <a:off x="7829549" y="1702679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새로고침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게임화면을 새로고침 하는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3" name="표 8"/>
          <p:cNvGraphicFramePr>
            <a:graphicFrameLocks noGrp="1"/>
          </p:cNvGraphicFramePr>
          <p:nvPr/>
        </p:nvGraphicFramePr>
        <p:xfrm>
          <a:off x="7829549" y="2552022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2. Home</a:t>
                      </a:r>
                      <a:r>
                        <a:rPr lang="ko-KR" altLang="en-US"/>
                        <a:t>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메인화면으로 돌아갈 수 있는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4" name="표 8"/>
          <p:cNvGraphicFramePr>
            <a:graphicFrameLocks noGrp="1"/>
          </p:cNvGraphicFramePr>
          <p:nvPr/>
        </p:nvGraphicFramePr>
        <p:xfrm>
          <a:off x="7829549" y="3400425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결정 문구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무엇을 낼지 보여주는 텍스트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5" name="표 8"/>
          <p:cNvGraphicFramePr>
            <a:graphicFrameLocks noGrp="1"/>
          </p:cNvGraphicFramePr>
          <p:nvPr/>
        </p:nvGraphicFramePr>
        <p:xfrm>
          <a:off x="7829549" y="4241091"/>
          <a:ext cx="3905249" cy="9925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861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결정 설명 문구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063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선택한 것에 대해 승패 조건을 설명하는 텍스트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6" name="표 8"/>
          <p:cNvGraphicFramePr>
            <a:graphicFrameLocks noGrp="1"/>
          </p:cNvGraphicFramePr>
          <p:nvPr/>
        </p:nvGraphicFramePr>
        <p:xfrm>
          <a:off x="7829549" y="5246931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결정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최종적으로 결정하는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D99468-C838-4EE8-85E3-8CE2B7CCD39C}"/>
              </a:ext>
            </a:extLst>
          </p:cNvPr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0B20A-3A23-4D6D-AE0D-9AD094893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18" r="30090"/>
          <a:stretch/>
        </p:blipFill>
        <p:spPr>
          <a:xfrm>
            <a:off x="2524125" y="1779567"/>
            <a:ext cx="3352800" cy="42113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AC695D-185F-4C03-A548-9960D8A43D4F}"/>
              </a:ext>
            </a:extLst>
          </p:cNvPr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>
                <a:latin typeface="Stencil" panose="040409050D0802020404" pitchFamily="82" charset="0"/>
              </a:rPr>
              <a:t>4. </a:t>
            </a:r>
            <a:r>
              <a:rPr lang="ko-KR" altLang="en-US" sz="3600" b="1" dirty="0">
                <a:latin typeface="Stencil" panose="040409050D0802020404" pitchFamily="82" charset="0"/>
              </a:rPr>
              <a:t>결과화면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9C22CC-9694-4FFE-993F-8AE9CE4E01E4}"/>
              </a:ext>
            </a:extLst>
          </p:cNvPr>
          <p:cNvSpPr/>
          <p:nvPr/>
        </p:nvSpPr>
        <p:spPr>
          <a:xfrm>
            <a:off x="4038599" y="5086349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461DE8-FF3C-49ED-9DC4-C94377130937}"/>
              </a:ext>
            </a:extLst>
          </p:cNvPr>
          <p:cNvSpPr/>
          <p:nvPr/>
        </p:nvSpPr>
        <p:spPr>
          <a:xfrm>
            <a:off x="3224210" y="3921470"/>
            <a:ext cx="184309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34A05D-D0E9-4B77-87E5-A9F9096D3C6D}"/>
              </a:ext>
            </a:extLst>
          </p:cNvPr>
          <p:cNvSpPr/>
          <p:nvPr/>
        </p:nvSpPr>
        <p:spPr>
          <a:xfrm>
            <a:off x="3028949" y="3921470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597271-64AD-4766-BC64-D0C8DD9E5126}"/>
              </a:ext>
            </a:extLst>
          </p:cNvPr>
          <p:cNvSpPr/>
          <p:nvPr/>
        </p:nvSpPr>
        <p:spPr>
          <a:xfrm>
            <a:off x="3412329" y="4277866"/>
            <a:ext cx="1654971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FF3D50-558B-49CC-BD43-EC8EA1456C8D}"/>
              </a:ext>
            </a:extLst>
          </p:cNvPr>
          <p:cNvSpPr/>
          <p:nvPr/>
        </p:nvSpPr>
        <p:spPr>
          <a:xfrm>
            <a:off x="3224210" y="4277866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E26AA-CE7E-4650-B583-078D509C3211}"/>
              </a:ext>
            </a:extLst>
          </p:cNvPr>
          <p:cNvSpPr/>
          <p:nvPr/>
        </p:nvSpPr>
        <p:spPr>
          <a:xfrm>
            <a:off x="2597939" y="2054119"/>
            <a:ext cx="3202786" cy="1806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BCE78D-2751-4844-88D5-F8E5783682DA}"/>
              </a:ext>
            </a:extLst>
          </p:cNvPr>
          <p:cNvSpPr/>
          <p:nvPr/>
        </p:nvSpPr>
        <p:spPr>
          <a:xfrm>
            <a:off x="2437743" y="2054120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05A55AE0-B9AC-468F-B1A6-DFC2ED517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6878"/>
              </p:ext>
            </p:extLst>
          </p:nvPr>
        </p:nvGraphicFramePr>
        <p:xfrm>
          <a:off x="7829548" y="1713667"/>
          <a:ext cx="3905249" cy="10540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239982818"/>
                    </a:ext>
                  </a:extLst>
                </a:gridCol>
              </a:tblGrid>
              <a:tr h="45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결과 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2214"/>
                  </a:ext>
                </a:extLst>
              </a:tr>
              <a:tr h="597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의 승패를 이미지로 보여주는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9892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C4789D4-0E42-4F9B-BE3C-E6E529EFF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77007"/>
              </p:ext>
            </p:extLst>
          </p:nvPr>
        </p:nvGraphicFramePr>
        <p:xfrm>
          <a:off x="7829547" y="2767668"/>
          <a:ext cx="3905249" cy="11538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239982818"/>
                    </a:ext>
                  </a:extLst>
                </a:gridCol>
              </a:tblGrid>
              <a:tr h="446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유저와 컴퓨터의 결과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2214"/>
                  </a:ext>
                </a:extLst>
              </a:tr>
              <a:tr h="707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가 무엇을 냈으며 컴퓨터는 무엇을 냈는지 확인시켜주는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9892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1801581E-0CB5-40EF-AE29-C98A600B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36596"/>
              </p:ext>
            </p:extLst>
          </p:nvPr>
        </p:nvGraphicFramePr>
        <p:xfrm>
          <a:off x="7829546" y="3921470"/>
          <a:ext cx="3905249" cy="10492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239982818"/>
                    </a:ext>
                  </a:extLst>
                </a:gridCol>
              </a:tblGrid>
              <a:tr h="454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승패의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2214"/>
                  </a:ext>
                </a:extLst>
              </a:tr>
              <a:tr h="594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누가 이겼는지 출력해주는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9892"/>
                  </a:ext>
                </a:extLst>
              </a:tr>
            </a:tbl>
          </a:graphicData>
        </a:graphic>
      </p:graphicFrame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47A8989E-AAAC-43F4-96BC-4CDFDCFC8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12028"/>
              </p:ext>
            </p:extLst>
          </p:nvPr>
        </p:nvGraphicFramePr>
        <p:xfrm>
          <a:off x="7829546" y="4974341"/>
          <a:ext cx="3905249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239982818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RESET</a:t>
                      </a:r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2214"/>
                  </a:ext>
                </a:extLst>
              </a:tr>
              <a:tr h="47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게임을 다시 하고싶을 때 게임화면으로 돌아가는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6257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t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1.</a:t>
            </a:r>
            <a:r>
              <a:rPr lang="ko-KR" altLang="en-US" sz="2100"/>
              <a:t> 가위</a:t>
            </a:r>
            <a:r>
              <a:rPr lang="en-US" altLang="ko-KR" sz="2100"/>
              <a:t>.</a:t>
            </a:r>
            <a:r>
              <a:rPr lang="ko-KR" altLang="en-US" sz="2100"/>
              <a:t>바위</a:t>
            </a:r>
            <a:r>
              <a:rPr lang="en-US" altLang="ko-KR" sz="2100"/>
              <a:t>.</a:t>
            </a:r>
            <a:r>
              <a:rPr lang="ko-KR" altLang="en-US" sz="2100"/>
              <a:t>보를 선택했을 때</a:t>
            </a:r>
            <a:r>
              <a:rPr lang="en-US" altLang="ko-KR" sz="2100"/>
              <a:t>,</a:t>
            </a:r>
            <a:r>
              <a:rPr lang="ko-KR" altLang="en-US" sz="2100"/>
              <a:t> 결과값을 보낼 때 이미지를 클릭해서 결과 값을 보내고 싶었지만 그럴 수 없었던 것</a:t>
            </a:r>
            <a:r>
              <a:rPr lang="en-US" altLang="ko-KR" sz="2100"/>
              <a:t>.</a:t>
            </a:r>
            <a:r>
              <a:rPr lang="ko-KR" altLang="en-US" sz="2100"/>
              <a:t>  </a:t>
            </a:r>
            <a:endParaRPr lang="ko-KR" altLang="en-US" sz="2100"/>
          </a:p>
          <a:p>
            <a:pPr>
              <a:lnSpc>
                <a:spcPct val="150000"/>
              </a:lnSpc>
              <a:defRPr/>
            </a:pPr>
            <a:endParaRPr lang="ko-KR" altLang="en-US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71704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이미지를 통해 </a:t>
            </a:r>
            <a:r>
              <a:rPr lang="en-US" altLang="ko-KR"/>
              <a:t>value</a:t>
            </a:r>
            <a:r>
              <a:rPr lang="ko-KR" altLang="en-US"/>
              <a:t>값을 보내는 방법을 찾지 못해</a:t>
            </a:r>
            <a:r>
              <a:rPr lang="en-US" altLang="ko-KR"/>
              <a:t>,</a:t>
            </a:r>
            <a:r>
              <a:rPr lang="ko-KR" altLang="en-US"/>
              <a:t> 대신 이미지를 포함한 카드형태로 만들고 카드에 대한 설명과 카드에 맞는 버튼배치를 통해 의도와는 다르지만 나름 만족한 형태를 갖출 수 있었습니다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2.</a:t>
            </a:r>
            <a:r>
              <a:rPr lang="ko-KR" altLang="en-US" sz="2100"/>
              <a:t> 결과에 따른 이미지를 띄우는 것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71702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반복문 안에 스클립틀릿을 적절히 배치하면 조건문에 따른 결과에 따라 배치한 스클립틀릿으로 작동하는 것으로 해결했습니다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3.</a:t>
            </a:r>
            <a:r>
              <a:rPr lang="ko-KR" altLang="en-US" sz="2100"/>
              <a:t> 컴퓨터와 </a:t>
            </a:r>
            <a:r>
              <a:rPr lang="en-US" altLang="ko-KR" sz="2100"/>
              <a:t>User</a:t>
            </a:r>
            <a:r>
              <a:rPr lang="ko-KR" altLang="en-US" sz="2100"/>
              <a:t>의 값을 이미지로 띄우는 것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82170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컴퓨터의 값과 유저의 값을 이미지로 띄워 결과 그림과 조화롭게 배치하고 싶었지만 각각 다른 함수로 한 화면에 이미지를 배치하는 방법을 찾지 못해 텍스트롤 통해 결과 그림과 함께 출력하도록 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</ep:Words>
  <ep:PresentationFormat>와이드스크린</ep:PresentationFormat>
  <ep:Paragraphs>32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New_Simple01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2021-11-25T10:43:15.000</dcterms:created>
  <dc:creator>kosmo</dc:creator>
  <cp:lastModifiedBy>user</cp:lastModifiedBy>
  <dcterms:modified xsi:type="dcterms:W3CDTF">2021-11-26T08:24:21.528</dcterms:modified>
  <cp:revision>17</cp:revision>
  <dc:title>PowerPoint 프레젠테이션</dc:title>
  <cp:version>1000.0000.01</cp:version>
</cp:coreProperties>
</file>