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65" r:id="rId3"/>
    <p:sldId id="267" r:id="rId4"/>
    <p:sldId id="290" r:id="rId5"/>
    <p:sldId id="291" r:id="rId6"/>
    <p:sldId id="293" r:id="rId7"/>
    <p:sldId id="294" r:id="rId8"/>
    <p:sldId id="301" r:id="rId9"/>
    <p:sldId id="296" r:id="rId10"/>
    <p:sldId id="295" r:id="rId11"/>
    <p:sldId id="297" r:id="rId12"/>
    <p:sldId id="299" r:id="rId13"/>
    <p:sldId id="300" r:id="rId14"/>
    <p:sldId id="270" r:id="rId15"/>
    <p:sldId id="292" r:id="rId16"/>
    <p:sldId id="271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8" r:id="rId28"/>
    <p:sldId id="289" r:id="rId29"/>
    <p:sldId id="283" r:id="rId30"/>
    <p:sldId id="284" r:id="rId31"/>
    <p:sldId id="286" r:id="rId32"/>
    <p:sldId id="287" r:id="rId33"/>
    <p:sldId id="25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9A86"/>
    <a:srgbClr val="EA5858"/>
    <a:srgbClr val="935F35"/>
    <a:srgbClr val="F7F3EF"/>
    <a:srgbClr val="184D65"/>
    <a:srgbClr val="ECD5D0"/>
    <a:srgbClr val="F6DDC6"/>
    <a:srgbClr val="B37A3F"/>
    <a:srgbClr val="B6854D"/>
    <a:srgbClr val="795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590" y="72"/>
      </p:cViewPr>
      <p:guideLst>
        <p:guide orient="horz" pos="213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D-4F55-AE3A-AE3A60458D9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D-4F55-AE3A-AE3A60458D9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D-4F55-AE3A-AE3A60458D9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D-4F55-AE3A-AE3A60458D9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5-44BD-BE1A-A6E9735B4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4E-4221-AA58-9E65B4D992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4E-4221-AA58-9E65B4D992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4E-4221-AA58-9E65B4D99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E3481-D33C-4E62-8CB6-6601146212C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0"/>
      <dgm:spPr/>
    </dgm:pt>
    <dgm:pt modelId="{3AE89CFE-59F6-4CE2-B146-2D79AF755C55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6C44FCA2-5F42-4ED2-BBF6-3C9ACAF81455}" type="parTrans" cxnId="{7DF9F1E2-DC9E-4499-BA7A-A87229D0C36D}">
      <dgm:prSet/>
      <dgm:spPr/>
      <dgm:t>
        <a:bodyPr/>
        <a:lstStyle/>
        <a:p>
          <a:pPr latinLnBrk="1"/>
          <a:endParaRPr lang="ko-KR" altLang="en-US"/>
        </a:p>
      </dgm:t>
    </dgm:pt>
    <dgm:pt modelId="{7BA39191-9901-4122-BA83-314F754AC6A4}" type="sibTrans" cxnId="{7DF9F1E2-DC9E-4499-BA7A-A87229D0C36D}">
      <dgm:prSet/>
      <dgm:spPr/>
      <dgm:t>
        <a:bodyPr/>
        <a:lstStyle/>
        <a:p>
          <a:pPr latinLnBrk="1"/>
          <a:endParaRPr lang="ko-KR" altLang="en-US"/>
        </a:p>
      </dgm:t>
    </dgm:pt>
    <dgm:pt modelId="{A8C70BFB-1EB4-4B00-8667-4C37A990855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4A32C66-EC63-416D-8F17-2E44852D92DA}" type="parTrans" cxnId="{2474DE49-7CB1-460E-9CC1-C948E7BA2E01}">
      <dgm:prSet/>
      <dgm:spPr/>
      <dgm:t>
        <a:bodyPr/>
        <a:lstStyle/>
        <a:p>
          <a:pPr latinLnBrk="1"/>
          <a:endParaRPr lang="ko-KR" altLang="en-US"/>
        </a:p>
      </dgm:t>
    </dgm:pt>
    <dgm:pt modelId="{35126BA8-E9A4-4E73-B855-0782FB0DC728}" type="sibTrans" cxnId="{2474DE49-7CB1-460E-9CC1-C948E7BA2E01}">
      <dgm:prSet/>
      <dgm:spPr/>
      <dgm:t>
        <a:bodyPr/>
        <a:lstStyle/>
        <a:p>
          <a:pPr latinLnBrk="1"/>
          <a:endParaRPr lang="ko-KR" altLang="en-US"/>
        </a:p>
      </dgm:t>
    </dgm:pt>
    <dgm:pt modelId="{11CACAB7-9BCE-4BB2-8E3A-7F9DCCBE3773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25DBF0F-28F7-48F5-8272-E5DF7FC14BD1}" type="parTrans" cxnId="{325EBC0C-2189-4098-8A92-08FE8B578C2C}">
      <dgm:prSet/>
      <dgm:spPr/>
      <dgm:t>
        <a:bodyPr/>
        <a:lstStyle/>
        <a:p>
          <a:pPr latinLnBrk="1"/>
          <a:endParaRPr lang="ko-KR" altLang="en-US"/>
        </a:p>
      </dgm:t>
    </dgm:pt>
    <dgm:pt modelId="{167AED61-85B6-4C6F-9D09-DDE2D840E17B}" type="sibTrans" cxnId="{325EBC0C-2189-4098-8A92-08FE8B578C2C}">
      <dgm:prSet/>
      <dgm:spPr/>
      <dgm:t>
        <a:bodyPr/>
        <a:lstStyle/>
        <a:p>
          <a:pPr latinLnBrk="1"/>
          <a:endParaRPr lang="ko-KR" altLang="en-US"/>
        </a:p>
      </dgm:t>
    </dgm:pt>
    <dgm:pt modelId="{55C44E08-2FCF-4C72-AFC6-FE6DBC12912F}" type="pres">
      <dgm:prSet presAssocID="{88BE3481-D33C-4E62-8CB6-6601146212C4}" presName="compositeShape" presStyleCnt="0">
        <dgm:presLayoutVars>
          <dgm:dir/>
          <dgm:resizeHandles/>
        </dgm:presLayoutVars>
      </dgm:prSet>
      <dgm:spPr/>
    </dgm:pt>
    <dgm:pt modelId="{8C1CB868-48BC-494C-B4FF-BF2AF573EE42}" type="pres">
      <dgm:prSet presAssocID="{88BE3481-D33C-4E62-8CB6-6601146212C4}" presName="pyramid" presStyleLbl="node1" presStyleIdx="0" presStyleCnt="1" custLinFactNeighborX="-66429" custLinFactNeighborY="6161"/>
      <dgm:spPr>
        <a:ln>
          <a:noFill/>
        </a:ln>
      </dgm:spPr>
    </dgm:pt>
    <dgm:pt modelId="{773F4305-6BBD-4273-8518-B6FF1F731B79}" type="pres">
      <dgm:prSet presAssocID="{88BE3481-D33C-4E62-8CB6-6601146212C4}" presName="theList" presStyleCnt="0"/>
      <dgm:spPr/>
    </dgm:pt>
    <dgm:pt modelId="{71F2EC78-4EB9-4125-B867-3BB9818E9530}" type="pres">
      <dgm:prSet presAssocID="{3AE89CFE-59F6-4CE2-B146-2D79AF755C55}" presName="aNode" presStyleLbl="fgAcc1" presStyleIdx="0" presStyleCnt="3">
        <dgm:presLayoutVars>
          <dgm:bulletEnabled val="1"/>
        </dgm:presLayoutVars>
      </dgm:prSet>
      <dgm:spPr/>
    </dgm:pt>
    <dgm:pt modelId="{DAC6630E-9418-46DB-B6D4-93AFF1DA167D}" type="pres">
      <dgm:prSet presAssocID="{3AE89CFE-59F6-4CE2-B146-2D79AF755C55}" presName="aSpace" presStyleCnt="0"/>
      <dgm:spPr/>
    </dgm:pt>
    <dgm:pt modelId="{00C304FB-6C7F-4B7F-AB1A-034CCAAFA4B3}" type="pres">
      <dgm:prSet presAssocID="{A8C70BFB-1EB4-4B00-8667-4C37A9908559}" presName="aNode" presStyleLbl="fgAcc1" presStyleIdx="1" presStyleCnt="3">
        <dgm:presLayoutVars>
          <dgm:bulletEnabled val="1"/>
        </dgm:presLayoutVars>
      </dgm:prSet>
      <dgm:spPr/>
    </dgm:pt>
    <dgm:pt modelId="{B6473C9F-462E-4192-B0F4-01E4129FB8AA}" type="pres">
      <dgm:prSet presAssocID="{A8C70BFB-1EB4-4B00-8667-4C37A9908559}" presName="aSpace" presStyleCnt="0"/>
      <dgm:spPr/>
    </dgm:pt>
    <dgm:pt modelId="{9249CF83-8E59-44DA-8700-DFEFBEA4DA06}" type="pres">
      <dgm:prSet presAssocID="{11CACAB7-9BCE-4BB2-8E3A-7F9DCCBE3773}" presName="aNode" presStyleLbl="fgAcc1" presStyleIdx="2" presStyleCnt="3">
        <dgm:presLayoutVars>
          <dgm:bulletEnabled val="1"/>
        </dgm:presLayoutVars>
      </dgm:prSet>
      <dgm:spPr/>
    </dgm:pt>
    <dgm:pt modelId="{2F33B762-4C92-4A48-9CC0-ACA72C86DCD0}" type="pres">
      <dgm:prSet presAssocID="{11CACAB7-9BCE-4BB2-8E3A-7F9DCCBE3773}" presName="aSpace" presStyleCnt="0"/>
      <dgm:spPr/>
    </dgm:pt>
  </dgm:ptLst>
  <dgm:cxnLst>
    <dgm:cxn modelId="{AC644105-5775-4F1D-AF3C-37A7CF81125C}" type="presOf" srcId="{11CACAB7-9BCE-4BB2-8E3A-7F9DCCBE3773}" destId="{9249CF83-8E59-44DA-8700-DFEFBEA4DA06}" srcOrd="0" destOrd="0" presId="urn:microsoft.com/office/officeart/2005/8/layout/pyramid2"/>
    <dgm:cxn modelId="{325EBC0C-2189-4098-8A92-08FE8B578C2C}" srcId="{88BE3481-D33C-4E62-8CB6-6601146212C4}" destId="{11CACAB7-9BCE-4BB2-8E3A-7F9DCCBE3773}" srcOrd="2" destOrd="0" parTransId="{425DBF0F-28F7-48F5-8272-E5DF7FC14BD1}" sibTransId="{167AED61-85B6-4C6F-9D09-DDE2D840E17B}"/>
    <dgm:cxn modelId="{67762D25-8481-4AD6-B412-B74495FC9509}" type="presOf" srcId="{3AE89CFE-59F6-4CE2-B146-2D79AF755C55}" destId="{71F2EC78-4EB9-4125-B867-3BB9818E9530}" srcOrd="0" destOrd="0" presId="urn:microsoft.com/office/officeart/2005/8/layout/pyramid2"/>
    <dgm:cxn modelId="{2474DE49-7CB1-460E-9CC1-C948E7BA2E01}" srcId="{88BE3481-D33C-4E62-8CB6-6601146212C4}" destId="{A8C70BFB-1EB4-4B00-8667-4C37A9908559}" srcOrd="1" destOrd="0" parTransId="{44A32C66-EC63-416D-8F17-2E44852D92DA}" sibTransId="{35126BA8-E9A4-4E73-B855-0782FB0DC728}"/>
    <dgm:cxn modelId="{8A81D1DA-2926-495D-9435-536B48BBE1A7}" type="presOf" srcId="{A8C70BFB-1EB4-4B00-8667-4C37A9908559}" destId="{00C304FB-6C7F-4B7F-AB1A-034CCAAFA4B3}" srcOrd="0" destOrd="0" presId="urn:microsoft.com/office/officeart/2005/8/layout/pyramid2"/>
    <dgm:cxn modelId="{7DF9F1E2-DC9E-4499-BA7A-A87229D0C36D}" srcId="{88BE3481-D33C-4E62-8CB6-6601146212C4}" destId="{3AE89CFE-59F6-4CE2-B146-2D79AF755C55}" srcOrd="0" destOrd="0" parTransId="{6C44FCA2-5F42-4ED2-BBF6-3C9ACAF81455}" sibTransId="{7BA39191-9901-4122-BA83-314F754AC6A4}"/>
    <dgm:cxn modelId="{236231E4-2C22-46F3-B1D1-07F9998F732F}" type="presOf" srcId="{88BE3481-D33C-4E62-8CB6-6601146212C4}" destId="{55C44E08-2FCF-4C72-AFC6-FE6DBC12912F}" srcOrd="0" destOrd="0" presId="urn:microsoft.com/office/officeart/2005/8/layout/pyramid2"/>
    <dgm:cxn modelId="{F8C66C35-542E-4497-91F5-2AA987F5FA19}" type="presParOf" srcId="{55C44E08-2FCF-4C72-AFC6-FE6DBC12912F}" destId="{8C1CB868-48BC-494C-B4FF-BF2AF573EE42}" srcOrd="0" destOrd="0" presId="urn:microsoft.com/office/officeart/2005/8/layout/pyramid2"/>
    <dgm:cxn modelId="{D2338C17-699E-435B-B691-10E6D82AD83C}" type="presParOf" srcId="{55C44E08-2FCF-4C72-AFC6-FE6DBC12912F}" destId="{773F4305-6BBD-4273-8518-B6FF1F731B79}" srcOrd="1" destOrd="0" presId="urn:microsoft.com/office/officeart/2005/8/layout/pyramid2"/>
    <dgm:cxn modelId="{3781C0B7-2260-485F-BDD8-8A92C165F75B}" type="presParOf" srcId="{773F4305-6BBD-4273-8518-B6FF1F731B79}" destId="{71F2EC78-4EB9-4125-B867-3BB9818E9530}" srcOrd="0" destOrd="0" presId="urn:microsoft.com/office/officeart/2005/8/layout/pyramid2"/>
    <dgm:cxn modelId="{52AAB2AA-FC87-4E7E-BD53-C950B9517A24}" type="presParOf" srcId="{773F4305-6BBD-4273-8518-B6FF1F731B79}" destId="{DAC6630E-9418-46DB-B6D4-93AFF1DA167D}" srcOrd="1" destOrd="0" presId="urn:microsoft.com/office/officeart/2005/8/layout/pyramid2"/>
    <dgm:cxn modelId="{7B52F2E3-8CFD-4294-8BE2-10A19728E7D9}" type="presParOf" srcId="{773F4305-6BBD-4273-8518-B6FF1F731B79}" destId="{00C304FB-6C7F-4B7F-AB1A-034CCAAFA4B3}" srcOrd="2" destOrd="0" presId="urn:microsoft.com/office/officeart/2005/8/layout/pyramid2"/>
    <dgm:cxn modelId="{4738105D-B7B1-4570-ABE6-7D21B10F62EA}" type="presParOf" srcId="{773F4305-6BBD-4273-8518-B6FF1F731B79}" destId="{B6473C9F-462E-4192-B0F4-01E4129FB8AA}" srcOrd="3" destOrd="0" presId="urn:microsoft.com/office/officeart/2005/8/layout/pyramid2"/>
    <dgm:cxn modelId="{20128710-907D-4765-8051-963C0DB6CA9F}" type="presParOf" srcId="{773F4305-6BBD-4273-8518-B6FF1F731B79}" destId="{9249CF83-8E59-44DA-8700-DFEFBEA4DA06}" srcOrd="4" destOrd="0" presId="urn:microsoft.com/office/officeart/2005/8/layout/pyramid2"/>
    <dgm:cxn modelId="{442C1809-84C0-43E5-8CCE-961CD398E87D}" type="presParOf" srcId="{773F4305-6BBD-4273-8518-B6FF1F731B79}" destId="{2F33B762-4C92-4A48-9CC0-ACA72C86DCD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CB868-48BC-494C-B4FF-BF2AF573EE42}">
      <dsp:nvSpPr>
        <dsp:cNvPr id="0" name=""/>
        <dsp:cNvSpPr/>
      </dsp:nvSpPr>
      <dsp:spPr>
        <a:xfrm>
          <a:off x="0" y="0"/>
          <a:ext cx="4089401" cy="408940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2EC78-4EB9-4125-B867-3BB9818E9530}">
      <dsp:nvSpPr>
        <dsp:cNvPr id="0" name=""/>
        <dsp:cNvSpPr/>
      </dsp:nvSpPr>
      <dsp:spPr>
        <a:xfrm>
          <a:off x="2760345" y="411136"/>
          <a:ext cx="2658110" cy="9680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>
        <a:off x="2807601" y="458392"/>
        <a:ext cx="2563598" cy="873525"/>
      </dsp:txXfrm>
    </dsp:sp>
    <dsp:sp modelId="{00C304FB-6C7F-4B7F-AB1A-034CCAAFA4B3}">
      <dsp:nvSpPr>
        <dsp:cNvPr id="0" name=""/>
        <dsp:cNvSpPr/>
      </dsp:nvSpPr>
      <dsp:spPr>
        <a:xfrm>
          <a:off x="2760345" y="1500179"/>
          <a:ext cx="2658110" cy="9680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>
        <a:off x="2807601" y="1547435"/>
        <a:ext cx="2563598" cy="873525"/>
      </dsp:txXfrm>
    </dsp:sp>
    <dsp:sp modelId="{9249CF83-8E59-44DA-8700-DFEFBEA4DA06}">
      <dsp:nvSpPr>
        <dsp:cNvPr id="0" name=""/>
        <dsp:cNvSpPr/>
      </dsp:nvSpPr>
      <dsp:spPr>
        <a:xfrm>
          <a:off x="2760345" y="2589221"/>
          <a:ext cx="2658110" cy="9680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>
        <a:off x="2807601" y="2636477"/>
        <a:ext cx="2563598" cy="873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9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2100" y="1727200"/>
            <a:ext cx="4010025" cy="64484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1300" b="1">
                <a:solidFill>
                  <a:schemeClr val="bg1">
                    <a:lumMod val="75000"/>
                    <a:alpha val="49847"/>
                  </a:schemeClr>
                </a:solidFill>
              </a:rPr>
              <a:t>A</a:t>
            </a:r>
            <a:endParaRPr lang="ko-KR" altLang="en-US" sz="41300" b="1">
              <a:solidFill>
                <a:schemeClr val="bg1">
                  <a:lumMod val="75000"/>
                  <a:alpha val="49847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571615" y="2760980"/>
            <a:ext cx="334454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800" b="1" spc="-290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현장 발주 관리</a:t>
            </a:r>
            <a:endParaRPr lang="ko-KR" altLang="en-US" sz="4800" b="1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9059545" y="6061075"/>
            <a:ext cx="3137535" cy="7994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팀 : 일주오</a:t>
            </a:r>
            <a:endParaRPr lang="ko-KR" altLang="en-US" sz="230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강명서, 권문규, 조해찬</a:t>
            </a:r>
            <a:endParaRPr lang="ko-KR" altLang="en-US" sz="23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" name="텍스트 상자 9"/>
          <p:cNvSpPr txBox="1">
            <a:spLocks/>
          </p:cNvSpPr>
          <p:nvPr/>
        </p:nvSpPr>
        <p:spPr>
          <a:xfrm>
            <a:off x="55245" y="6395085"/>
            <a:ext cx="206121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800">
                <a:solidFill>
                  <a:schemeClr val="bg1"/>
                </a:solidFill>
              </a:rPr>
              <a:t>한가람 IT 센터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구매 자재 발주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3083878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발주이력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등록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06" descr="C:/Users/admin/AppData/Roaming/PolarisOffice/ETemp/11740_17776632/fImage619209101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68" y="2414844"/>
            <a:ext cx="8130636" cy="4104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3A6A19-DF62-3C8F-3613-41EC831FE7F1}"/>
              </a:ext>
            </a:extLst>
          </p:cNvPr>
          <p:cNvSpPr txBox="1"/>
          <p:nvPr/>
        </p:nvSpPr>
        <p:spPr>
          <a:xfrm>
            <a:off x="602297" y="1830069"/>
            <a:ext cx="1135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어떤 품목들이 발주되었는지 볼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좌측 상단의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삭제 버튼을 이용해서 신규 발주를 넣을 수도 있고 발주가 확정되지 않은 발주내역을 삭제할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제시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① </a:t>
            </a: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입고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관리 </a:t>
            </a: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화면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입고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정보를 관리하는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화면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CC80D9-54CE-85D4-04C3-968760E3F727}"/>
              </a:ext>
            </a:extLst>
          </p:cNvPr>
          <p:cNvGrpSpPr/>
          <p:nvPr/>
        </p:nvGrpSpPr>
        <p:grpSpPr>
          <a:xfrm>
            <a:off x="652355" y="2468940"/>
            <a:ext cx="5298020" cy="4352225"/>
            <a:chOff x="2274355" y="2468940"/>
            <a:chExt cx="9536645" cy="4352225"/>
          </a:xfrm>
        </p:grpSpPr>
        <p:pic>
          <p:nvPicPr>
            <p:cNvPr id="17" name="그림 109" descr="C:/Users/admin/AppData/Roaming/PolarisOffice/ETemp/11740_17776632/fImage24963510346500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355" y="2717165"/>
              <a:ext cx="8007463" cy="4104000"/>
            </a:xfrm>
            <a:prstGeom prst="rect">
              <a:avLst/>
            </a:prstGeom>
            <a:noFill/>
          </p:spPr>
        </p:pic>
        <p:sp>
          <p:nvSpPr>
            <p:cNvPr id="19" name="도형 111"/>
            <p:cNvSpPr>
              <a:spLocks/>
            </p:cNvSpPr>
            <p:nvPr/>
          </p:nvSpPr>
          <p:spPr>
            <a:xfrm rot="2274827">
              <a:off x="9900585" y="2880578"/>
              <a:ext cx="365377" cy="584775"/>
            </a:xfrm>
            <a:prstGeom prst="downArrow">
              <a:avLst/>
            </a:prstGeom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eaLnBrk="0" latinLnBrk="0" hangingPunct="0">
                <a:buFontTx/>
                <a:buNone/>
              </a:pPr>
              <a:endParaRPr lang="ko-KR" altLang="en-US">
                <a:solidFill>
                  <a:srgbClr val="FF0000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20" name="텍스트 상자 112"/>
            <p:cNvSpPr txBox="1">
              <a:spLocks/>
            </p:cNvSpPr>
            <p:nvPr/>
          </p:nvSpPr>
          <p:spPr>
            <a:xfrm>
              <a:off x="9251632" y="2468940"/>
              <a:ext cx="2559368" cy="3073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rtl="0" eaLnBrk="0" latinLnBrk="0" hangingPunct="0">
                <a:buFontTx/>
                <a:buNone/>
              </a:pP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클릭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시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입고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등록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화면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이동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endParaRPr lang="ko-KR" altLang="en-US" sz="1400" dirty="0">
                <a:solidFill>
                  <a:srgbClr val="FF0000"/>
                </a:solidFill>
                <a:latin typeface="Calibri" charset="0"/>
                <a:ea typeface="맑은 고딕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BEAC19-CEFA-4DDF-5AF2-FC25782B993F}"/>
              </a:ext>
            </a:extLst>
          </p:cNvPr>
          <p:cNvSpPr txBox="1"/>
          <p:nvPr/>
        </p:nvSpPr>
        <p:spPr>
          <a:xfrm>
            <a:off x="602297" y="1619527"/>
            <a:ext cx="11351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어떤 품목들이 발주되었는지 볼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좌측 상단의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삭제 버튼을 이용해서 신규 발주를 넣을 수도 있고 발주가 확정되지 않은 발주내역을 삭제할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입고 등록 화면에서는 발주되어 있는 품목 확인 및 입고 등록을 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8" name="도형 110"/>
          <p:cNvSpPr>
            <a:spLocks/>
          </p:cNvSpPr>
          <p:nvPr/>
        </p:nvSpPr>
        <p:spPr>
          <a:xfrm>
            <a:off x="4248150" y="3413575"/>
            <a:ext cx="695326" cy="529590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l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eaLnBrk="0" latinLnBrk="0" hangingPunct="0">
              <a:buFontTx/>
              <a:buNone/>
            </a:pPr>
            <a:endParaRPr lang="ko-KR" altLang="en-US">
              <a:latin typeface="Calibri" charset="0"/>
              <a:ea typeface="맑은 고딕" charset="0"/>
            </a:endParaRPr>
          </a:p>
        </p:txBody>
      </p:sp>
      <p:pic>
        <p:nvPicPr>
          <p:cNvPr id="5" name="그림 4" descr="텍스트, 소프트웨어, 컴퓨터 아이콘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6C20485-FFE2-BFAD-7C94-91D2F5AF5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74" y="2717164"/>
            <a:ext cx="5602125" cy="468376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48C3FD9-5242-CFC2-0C4F-CB8626ED0BDB}"/>
              </a:ext>
            </a:extLst>
          </p:cNvPr>
          <p:cNvSpPr/>
          <p:nvPr/>
        </p:nvSpPr>
        <p:spPr>
          <a:xfrm>
            <a:off x="5259333" y="4622165"/>
            <a:ext cx="550654" cy="586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품목 이미지 등록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447039" y="1294765"/>
            <a:ext cx="1150683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이미지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등록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21" descr="C:/Users/admin/AppData/Roaming/PolarisOffice/ETemp/11740_17776632/fImage533604105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57" y="1663700"/>
            <a:ext cx="9833726" cy="5040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시</a:t>
            </a:r>
            <a:r>
              <a:rPr lang="ko-KR"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연 동영상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1235710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 이미지 등록 및 수정, 삭제 가능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22"/>
          <p:cNvSpPr txBox="1">
            <a:spLocks/>
          </p:cNvSpPr>
          <p:nvPr/>
        </p:nvSpPr>
        <p:spPr>
          <a:xfrm>
            <a:off x="1784350" y="3158490"/>
            <a:ext cx="3844925" cy="1569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9600" dirty="0" err="1">
                <a:latin typeface="맑은 고딕" charset="0"/>
                <a:ea typeface="맑은 고딕" charset="0"/>
              </a:rPr>
              <a:t>동영</a:t>
            </a:r>
            <a:r>
              <a:rPr lang="ko-KR" sz="9600" dirty="0">
                <a:latin typeface="맑은 고딕" charset="0"/>
                <a:ea typeface="맑은 고딕" charset="0"/>
              </a:rPr>
              <a:t>상</a:t>
            </a:r>
            <a:endParaRPr lang="ko-KR" altLang="en-US" sz="96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1DE19B4C-67AF-4A23-9DE2-3F29EAB41225}"/>
              </a:ext>
            </a:extLst>
          </p:cNvPr>
          <p:cNvSpPr/>
          <p:nvPr/>
        </p:nvSpPr>
        <p:spPr>
          <a:xfrm>
            <a:off x="350520" y="1727200"/>
            <a:ext cx="3351132" cy="33511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477468-E653-4467-B0C3-499D0F39C9D1}"/>
              </a:ext>
            </a:extLst>
          </p:cNvPr>
          <p:cNvSpPr/>
          <p:nvPr/>
        </p:nvSpPr>
        <p:spPr>
          <a:xfrm>
            <a:off x="4426398" y="1727200"/>
            <a:ext cx="3351132" cy="33511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23E560E-AFA5-4B29-BB89-42137044E3C1}"/>
              </a:ext>
            </a:extLst>
          </p:cNvPr>
          <p:cNvSpPr/>
          <p:nvPr/>
        </p:nvSpPr>
        <p:spPr>
          <a:xfrm>
            <a:off x="8502276" y="1727200"/>
            <a:ext cx="3351132" cy="33511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055C91-9C6D-4B53-8BC0-DBB69F57284C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C381D-90CA-4BFA-A523-DC29C8980761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B2ED8-6E71-4FF8-A607-D9C679B5AC12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7A66E4-988B-4DAD-9B50-32AE6E963523}"/>
              </a:ext>
            </a:extLst>
          </p:cNvPr>
          <p:cNvSpPr txBox="1"/>
          <p:nvPr/>
        </p:nvSpPr>
        <p:spPr>
          <a:xfrm>
            <a:off x="763207" y="545901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E8583-8588-4E22-98A0-3234325CF952}"/>
              </a:ext>
            </a:extLst>
          </p:cNvPr>
          <p:cNvSpPr txBox="1"/>
          <p:nvPr/>
        </p:nvSpPr>
        <p:spPr>
          <a:xfrm>
            <a:off x="4839085" y="545901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EC545-254C-4A54-97CC-F2C466F97480}"/>
              </a:ext>
            </a:extLst>
          </p:cNvPr>
          <p:cNvSpPr txBox="1"/>
          <p:nvPr/>
        </p:nvSpPr>
        <p:spPr>
          <a:xfrm>
            <a:off x="8914963" y="545901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129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44805" y="6559550"/>
            <a:ext cx="11847830" cy="15303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4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2120900" y="1821180"/>
          <a:ext cx="9679305" cy="414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2400" kern="12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제목 </a:t>
                      </a:r>
                      <a:r>
                        <a:rPr lang="en-US" altLang="ko-KR" sz="2400" b="1" kern="12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ko-KR" altLang="en-US" sz="2400" b="1" kern="12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제목 </a:t>
                      </a:r>
                      <a:r>
                        <a:rPr lang="en-US" altLang="ko-KR" sz="2400" b="1" kern="120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ko-KR" altLang="en-US" sz="2400" b="1" kern="12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제목 </a:t>
                      </a:r>
                      <a:r>
                        <a:rPr lang="en-US" altLang="ko-KR" sz="2400" b="1" kern="12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ko-KR" altLang="en-US" sz="2400" b="1" kern="12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강조하고 싶은 내용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강조하고 싶은 내용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강조하고 싶은 내용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>
          <a:xfrm>
            <a:off x="426720" y="85090"/>
            <a:ext cx="6937375" cy="1041400"/>
            <a:chOff x="426720" y="85090"/>
            <a:chExt cx="6937375" cy="1041400"/>
          </a:xfrm>
        </p:grpSpPr>
        <p:sp>
          <p:nvSpPr>
            <p:cNvPr id="9" name="Rect 0"/>
            <p:cNvSpPr txBox="1">
              <a:spLocks/>
            </p:cNvSpPr>
            <p:nvPr/>
          </p:nvSpPr>
          <p:spPr>
            <a:xfrm>
              <a:off x="426720" y="85090"/>
              <a:ext cx="4099560" cy="7702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 0"/>
            <p:cNvSpPr txBox="1">
              <a:spLocks/>
            </p:cNvSpPr>
            <p:nvPr/>
          </p:nvSpPr>
          <p:spPr>
            <a:xfrm>
              <a:off x="447040" y="787400"/>
              <a:ext cx="691705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60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다이어그램 28">
            <a:extLst>
              <a:ext uri="{FF2B5EF4-FFF2-40B4-BE49-F238E27FC236}">
                <a16:creationId xmlns:a16="http://schemas.microsoft.com/office/drawing/2014/main" id="{6F2FD6A9-16EC-4F98-A9BD-FF92D844A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0617"/>
              </p:ext>
            </p:extLst>
          </p:nvPr>
        </p:nvGraphicFramePr>
        <p:xfrm>
          <a:off x="6096000" y="2053164"/>
          <a:ext cx="6134101" cy="408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3E92F32-9C57-435B-AEA7-E32E6AE71618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881BDB-4AD6-46DE-97A7-D3160D905035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3A0B8E-6167-49D1-B600-E25E733124AB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2D58C97-46D9-4EEB-958D-1551186DB601}"/>
              </a:ext>
            </a:extLst>
          </p:cNvPr>
          <p:cNvSpPr txBox="1"/>
          <p:nvPr/>
        </p:nvSpPr>
        <p:spPr>
          <a:xfrm>
            <a:off x="591820" y="3208413"/>
            <a:ext cx="519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popularised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in the 1960s with the release of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Letraset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sheets containing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F71E4-851D-45FC-A998-3A44DD344496}"/>
              </a:ext>
            </a:extLst>
          </p:cNvPr>
          <p:cNvSpPr txBox="1"/>
          <p:nvPr/>
        </p:nvSpPr>
        <p:spPr>
          <a:xfrm>
            <a:off x="1351300" y="193742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8EC85EA-E3BD-40AF-BE2D-725C0EAC7F4A}"/>
              </a:ext>
            </a:extLst>
          </p:cNvPr>
          <p:cNvSpPr/>
          <p:nvPr/>
        </p:nvSpPr>
        <p:spPr>
          <a:xfrm>
            <a:off x="701040" y="1627895"/>
            <a:ext cx="4968240" cy="12147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1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CAB50-1904-44AA-8F12-A8A0F7EC34A5}"/>
              </a:ext>
            </a:extLst>
          </p:cNvPr>
          <p:cNvSpPr/>
          <p:nvPr/>
        </p:nvSpPr>
        <p:spPr>
          <a:xfrm>
            <a:off x="6172985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4174AC-1ADD-4D8F-A593-166FAF09CCA3}"/>
              </a:ext>
            </a:extLst>
          </p:cNvPr>
          <p:cNvSpPr/>
          <p:nvPr/>
        </p:nvSpPr>
        <p:spPr>
          <a:xfrm>
            <a:off x="1069975" y="1499401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4CE343-AF5D-46FC-88D8-2E522F7DB1CB}"/>
              </a:ext>
            </a:extLst>
          </p:cNvPr>
          <p:cNvSpPr/>
          <p:nvPr/>
        </p:nvSpPr>
        <p:spPr>
          <a:xfrm>
            <a:off x="6172985" y="3969863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42C3C0-B7B4-4BC6-9B17-7D34F8F4CD4C}"/>
              </a:ext>
            </a:extLst>
          </p:cNvPr>
          <p:cNvSpPr/>
          <p:nvPr/>
        </p:nvSpPr>
        <p:spPr>
          <a:xfrm>
            <a:off x="1069975" y="3969862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102AB3-0C78-4DF9-83B0-BCB24AA3B0CE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3CF533-2293-4FED-BF0B-6650EA8D30FD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E083A-B4EC-4505-A2DA-7C06E5B72FD3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D5018B-1576-4A2B-B89C-2C914E4AEFFC}"/>
              </a:ext>
            </a:extLst>
          </p:cNvPr>
          <p:cNvGrpSpPr/>
          <p:nvPr/>
        </p:nvGrpSpPr>
        <p:grpSpPr>
          <a:xfrm>
            <a:off x="5460729" y="3279858"/>
            <a:ext cx="1361100" cy="523220"/>
            <a:chOff x="5460729" y="3279858"/>
            <a:chExt cx="1361100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8C2C0D-A9FC-485F-8CE9-94AD5F5B32F7}"/>
                </a:ext>
              </a:extLst>
            </p:cNvPr>
            <p:cNvSpPr txBox="1"/>
            <p:nvPr/>
          </p:nvSpPr>
          <p:spPr>
            <a:xfrm>
              <a:off x="5460729" y="327985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S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CE8B85-FAF9-43E7-A9E5-B5B855AA6819}"/>
                </a:ext>
              </a:extLst>
            </p:cNvPr>
            <p:cNvSpPr txBox="1"/>
            <p:nvPr/>
          </p:nvSpPr>
          <p:spPr>
            <a:xfrm>
              <a:off x="6298929" y="3279858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W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243AC7-1EA9-460C-91B6-0A3E4306C8CD}"/>
              </a:ext>
            </a:extLst>
          </p:cNvPr>
          <p:cNvGrpSpPr/>
          <p:nvPr/>
        </p:nvGrpSpPr>
        <p:grpSpPr>
          <a:xfrm>
            <a:off x="5460729" y="4068817"/>
            <a:ext cx="1242478" cy="523220"/>
            <a:chOff x="5460729" y="3279858"/>
            <a:chExt cx="124247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2829F3-2911-40C0-BF0E-45826814962A}"/>
                </a:ext>
              </a:extLst>
            </p:cNvPr>
            <p:cNvSpPr txBox="1"/>
            <p:nvPr/>
          </p:nvSpPr>
          <p:spPr>
            <a:xfrm>
              <a:off x="5460729" y="3279858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O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572304-C44E-4D8A-9C02-2F3D8BD0DAB3}"/>
                </a:ext>
              </a:extLst>
            </p:cNvPr>
            <p:cNvSpPr txBox="1"/>
            <p:nvPr/>
          </p:nvSpPr>
          <p:spPr>
            <a:xfrm>
              <a:off x="6298929" y="3279858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T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18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114A466-E75A-4275-A274-865A95D1F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914476"/>
              </p:ext>
            </p:extLst>
          </p:nvPr>
        </p:nvGraphicFramePr>
        <p:xfrm>
          <a:off x="114310" y="1948442"/>
          <a:ext cx="5892789" cy="3928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FB52432-405C-4D9B-AAD0-143CD6F05BA5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239ACA-3128-4B28-8F70-AA7D8BB744DD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4B2489-4358-4396-A18E-2A8E3EA6D1A9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0529DA-1ED9-4605-BB01-2ECB26FE8759}"/>
              </a:ext>
            </a:extLst>
          </p:cNvPr>
          <p:cNvSpPr txBox="1"/>
          <p:nvPr/>
        </p:nvSpPr>
        <p:spPr>
          <a:xfrm>
            <a:off x="6504940" y="3208413"/>
            <a:ext cx="519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popularised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in the 1960s with the release of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Letraset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sheets containing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2616A8-02F0-4E13-BB63-B42762CC1DAA}"/>
              </a:ext>
            </a:extLst>
          </p:cNvPr>
          <p:cNvSpPr/>
          <p:nvPr/>
        </p:nvSpPr>
        <p:spPr>
          <a:xfrm>
            <a:off x="6515102" y="1714500"/>
            <a:ext cx="5181598" cy="1092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5BC8C-F3D9-4628-A6DF-9D16CDECEF4C}"/>
              </a:ext>
            </a:extLst>
          </p:cNvPr>
          <p:cNvSpPr txBox="1"/>
          <p:nvPr/>
        </p:nvSpPr>
        <p:spPr>
          <a:xfrm>
            <a:off x="7264420" y="193742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5902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94E8F70-99C1-4412-B5B7-971F640AA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77020"/>
              </p:ext>
            </p:extLst>
          </p:nvPr>
        </p:nvGraphicFramePr>
        <p:xfrm>
          <a:off x="6579781" y="2052978"/>
          <a:ext cx="52959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B4EBA51-61D4-4319-9A33-40AC285421FF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AC1445-3D8B-4B6D-B748-7586AFFB9CD3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0B85D-A781-4590-8641-8D02C82BBD52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9DB9E3-FD76-4FC4-9F3C-7FAE5C2C09A7}"/>
              </a:ext>
            </a:extLst>
          </p:cNvPr>
          <p:cNvGrpSpPr/>
          <p:nvPr/>
        </p:nvGrpSpPr>
        <p:grpSpPr>
          <a:xfrm>
            <a:off x="447040" y="1790965"/>
            <a:ext cx="5191760" cy="4356235"/>
            <a:chOff x="6504940" y="1714500"/>
            <a:chExt cx="5191760" cy="43562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5B8F97-86E3-4EB4-B3D7-E7C0E73C03C8}"/>
                </a:ext>
              </a:extLst>
            </p:cNvPr>
            <p:cNvSpPr txBox="1"/>
            <p:nvPr/>
          </p:nvSpPr>
          <p:spPr>
            <a:xfrm>
              <a:off x="6504940" y="3208413"/>
              <a:ext cx="51917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popularised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in the 1960s with the release of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Letraset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sheets containing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C44288-2384-4A00-B0DE-46C3CE9A746F}"/>
                </a:ext>
              </a:extLst>
            </p:cNvPr>
            <p:cNvSpPr/>
            <p:nvPr/>
          </p:nvSpPr>
          <p:spPr>
            <a:xfrm>
              <a:off x="6515102" y="1714500"/>
              <a:ext cx="5181598" cy="1092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6B2A12-9653-4B7B-9084-AA468881DAA8}"/>
                </a:ext>
              </a:extLst>
            </p:cNvPr>
            <p:cNvSpPr txBox="1"/>
            <p:nvPr/>
          </p:nvSpPr>
          <p:spPr>
            <a:xfrm>
              <a:off x="7264420" y="1937429"/>
              <a:ext cx="36728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6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>
            <a:grpSpLocks/>
          </p:cNvGrpSpPr>
          <p:nvPr/>
        </p:nvGrpSpPr>
        <p:grpSpPr>
          <a:xfrm>
            <a:off x="-635" y="-4445"/>
            <a:ext cx="12191365" cy="1203325"/>
            <a:chOff x="-635" y="-4445"/>
            <a:chExt cx="12191365" cy="1203325"/>
          </a:xfrm>
        </p:grpSpPr>
        <p:sp>
          <p:nvSpPr>
            <p:cNvPr id="26" name="직사각형 25"/>
            <p:cNvSpPr>
              <a:spLocks/>
            </p:cNvSpPr>
            <p:nvPr/>
          </p:nvSpPr>
          <p:spPr>
            <a:xfrm>
              <a:off x="-635" y="-4445"/>
              <a:ext cx="12191365" cy="12033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4800" b="1">
                  <a:solidFill>
                    <a:schemeClr val="tx1"/>
                  </a:solidFill>
                </a:rPr>
                <a:t>목차</a:t>
              </a: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329690" y="165100"/>
              <a:ext cx="1407160" cy="8305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123"/>
          <p:cNvGrpSpPr>
            <a:grpSpLocks/>
          </p:cNvGrpSpPr>
          <p:nvPr/>
        </p:nvGrpSpPr>
        <p:grpSpPr>
          <a:xfrm>
            <a:off x="198755" y="2103120"/>
            <a:ext cx="6087745" cy="835025"/>
            <a:chOff x="198755" y="2103120"/>
            <a:chExt cx="6087745" cy="835025"/>
          </a:xfrm>
        </p:grpSpPr>
        <p:sp>
          <p:nvSpPr>
            <p:cNvPr id="14" name="직사각형 13"/>
            <p:cNvSpPr>
              <a:spLocks/>
            </p:cNvSpPr>
            <p:nvPr/>
          </p:nvSpPr>
          <p:spPr>
            <a:xfrm>
              <a:off x="198755" y="210312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351790" y="2103120"/>
              <a:ext cx="527685" cy="8312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4800" b="1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497965" y="2251075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프로젝트 개요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2" name="그룹 125"/>
          <p:cNvGrpSpPr>
            <a:grpSpLocks/>
          </p:cNvGrpSpPr>
          <p:nvPr/>
        </p:nvGrpSpPr>
        <p:grpSpPr>
          <a:xfrm>
            <a:off x="198755" y="3614420"/>
            <a:ext cx="6087745" cy="835025"/>
            <a:chOff x="198755" y="3614420"/>
            <a:chExt cx="6087745" cy="835025"/>
          </a:xfrm>
        </p:grpSpPr>
        <p:sp>
          <p:nvSpPr>
            <p:cNvPr id="28" name="직사각형 27"/>
            <p:cNvSpPr>
              <a:spLocks/>
            </p:cNvSpPr>
            <p:nvPr/>
          </p:nvSpPr>
          <p:spPr>
            <a:xfrm>
              <a:off x="198755" y="361442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351790" y="3614420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30" name="그룹 29"/>
            <p:cNvGrpSpPr>
              <a:grpSpLocks/>
            </p:cNvGrpSpPr>
            <p:nvPr/>
          </p:nvGrpSpPr>
          <p:grpSpPr>
            <a:xfrm>
              <a:off x="1496695" y="3785235"/>
              <a:ext cx="4789805" cy="522605"/>
              <a:chOff x="1496695" y="3785235"/>
              <a:chExt cx="4789805" cy="522605"/>
            </a:xfrm>
          </p:grpSpPr>
          <p:sp>
            <p:nvSpPr>
              <p:cNvPr id="31" name="TextBox 30"/>
              <p:cNvSpPr txBox="1">
                <a:spLocks/>
              </p:cNvSpPr>
              <p:nvPr/>
            </p:nvSpPr>
            <p:spPr>
              <a:xfrm>
                <a:off x="1497965" y="3785235"/>
                <a:ext cx="4788535" cy="52260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sz="2800" b="1">
                    <a:ln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프로젝트 </a:t>
                </a:r>
                <a:r>
                  <a:rPr lang="ko-KR" sz="2800" b="1">
                    <a:ln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수행 과정</a:t>
                </a:r>
                <a:endParaRPr lang="ko-KR" altLang="en-US" sz="3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>
                <a:spLocks/>
              </p:cNvSpPr>
              <p:nvPr/>
            </p:nvSpPr>
            <p:spPr>
              <a:xfrm>
                <a:off x="1496695" y="4095750"/>
                <a:ext cx="962660" cy="17653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4" name="그룹 127"/>
          <p:cNvGrpSpPr>
            <a:grpSpLocks/>
          </p:cNvGrpSpPr>
          <p:nvPr/>
        </p:nvGrpSpPr>
        <p:grpSpPr>
          <a:xfrm>
            <a:off x="198755" y="5077460"/>
            <a:ext cx="6087745" cy="835025"/>
            <a:chOff x="198755" y="5077460"/>
            <a:chExt cx="6087745" cy="835025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>
              <a:off x="198755" y="507746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351790" y="5077460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>
              <a:spLocks/>
            </p:cNvSpPr>
            <p:nvPr/>
          </p:nvSpPr>
          <p:spPr>
            <a:xfrm>
              <a:off x="1497965" y="5237480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자체 평가 의견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1" name="그룹 124"/>
          <p:cNvGrpSpPr>
            <a:grpSpLocks/>
          </p:cNvGrpSpPr>
          <p:nvPr/>
        </p:nvGrpSpPr>
        <p:grpSpPr>
          <a:xfrm>
            <a:off x="6010275" y="2112010"/>
            <a:ext cx="6087745" cy="835025"/>
            <a:chOff x="6010275" y="2112010"/>
            <a:chExt cx="6087745" cy="835025"/>
          </a:xfrm>
        </p:grpSpPr>
        <p:sp>
          <p:nvSpPr>
            <p:cNvPr id="40" name="도형 22"/>
            <p:cNvSpPr>
              <a:spLocks/>
            </p:cNvSpPr>
            <p:nvPr/>
          </p:nvSpPr>
          <p:spPr>
            <a:xfrm>
              <a:off x="6010275" y="211201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3" name="텍스트 상자 24"/>
            <p:cNvSpPr txBox="1">
              <a:spLocks/>
            </p:cNvSpPr>
            <p:nvPr/>
          </p:nvSpPr>
          <p:spPr>
            <a:xfrm>
              <a:off x="7309485" y="2259965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프로젝트 </a:t>
              </a:r>
              <a:r>
                <a:rPr lang="ko-KR"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팀 구성 및 역할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텍스트 상자 23"/>
            <p:cNvSpPr txBox="1">
              <a:spLocks/>
            </p:cNvSpPr>
            <p:nvPr/>
          </p:nvSpPr>
          <p:spPr>
            <a:xfrm>
              <a:off x="6163310" y="2112010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126"/>
          <p:cNvGrpSpPr>
            <a:grpSpLocks/>
          </p:cNvGrpSpPr>
          <p:nvPr/>
        </p:nvGrpSpPr>
        <p:grpSpPr>
          <a:xfrm>
            <a:off x="6010275" y="3599180"/>
            <a:ext cx="6087745" cy="866775"/>
            <a:chOff x="6010275" y="3599180"/>
            <a:chExt cx="6087745" cy="866775"/>
          </a:xfrm>
        </p:grpSpPr>
        <p:sp>
          <p:nvSpPr>
            <p:cNvPr id="46" name="도형 28"/>
            <p:cNvSpPr>
              <a:spLocks/>
            </p:cNvSpPr>
            <p:nvPr/>
          </p:nvSpPr>
          <p:spPr>
            <a:xfrm>
              <a:off x="6010275" y="359918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7" name="텍스트 상자 29"/>
            <p:cNvSpPr txBox="1">
              <a:spLocks/>
            </p:cNvSpPr>
            <p:nvPr/>
          </p:nvSpPr>
          <p:spPr>
            <a:xfrm>
              <a:off x="6163310" y="3635375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" name="텍스트 상자 30"/>
            <p:cNvSpPr txBox="1">
              <a:spLocks/>
            </p:cNvSpPr>
            <p:nvPr/>
          </p:nvSpPr>
          <p:spPr>
            <a:xfrm>
              <a:off x="7309485" y="3747135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프로젝트 결과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6FC40C9-EA28-4FBD-BA67-FE4D4B112108}"/>
              </a:ext>
            </a:extLst>
          </p:cNvPr>
          <p:cNvSpPr/>
          <p:nvPr/>
        </p:nvSpPr>
        <p:spPr>
          <a:xfrm>
            <a:off x="609600" y="2440631"/>
            <a:ext cx="11010900" cy="26796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56AB82-28D7-4E76-8F22-1F7BB4D2BC51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B05989-861F-474B-BB9B-5B13CE0242BC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6B5A16-22A8-4062-B035-D0E37A1B81CD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6E4B47-FBF9-40E1-BFC5-8A5DF4411FC1}"/>
              </a:ext>
            </a:extLst>
          </p:cNvPr>
          <p:cNvSpPr txBox="1"/>
          <p:nvPr/>
        </p:nvSpPr>
        <p:spPr>
          <a:xfrm>
            <a:off x="1986541" y="3118750"/>
            <a:ext cx="82189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강력한 메시지 입력</a:t>
            </a:r>
          </a:p>
        </p:txBody>
      </p:sp>
    </p:spTree>
    <p:extLst>
      <p:ext uri="{BB962C8B-B14F-4D97-AF65-F5344CB8AC3E}">
        <p14:creationId xmlns:p14="http://schemas.microsoft.com/office/powerpoint/2010/main" val="333983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1E7B-79F1-465B-A18A-519E8B9D498D}"/>
              </a:ext>
            </a:extLst>
          </p:cNvPr>
          <p:cNvSpPr/>
          <p:nvPr/>
        </p:nvSpPr>
        <p:spPr>
          <a:xfrm>
            <a:off x="508000" y="1828800"/>
            <a:ext cx="2044700" cy="4127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5B2B4-46FD-4728-AE2E-5D8AAA884D63}"/>
              </a:ext>
            </a:extLst>
          </p:cNvPr>
          <p:cNvSpPr/>
          <p:nvPr/>
        </p:nvSpPr>
        <p:spPr>
          <a:xfrm>
            <a:off x="3551767" y="1828800"/>
            <a:ext cx="2044700" cy="4127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8120-3940-4177-98C9-EB9E4425E5AD}"/>
              </a:ext>
            </a:extLst>
          </p:cNvPr>
          <p:cNvSpPr/>
          <p:nvPr/>
        </p:nvSpPr>
        <p:spPr>
          <a:xfrm>
            <a:off x="6595534" y="1828800"/>
            <a:ext cx="2044700" cy="4127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61121-2E33-4E0A-803B-AF9FFC1245A4}"/>
              </a:ext>
            </a:extLst>
          </p:cNvPr>
          <p:cNvSpPr/>
          <p:nvPr/>
        </p:nvSpPr>
        <p:spPr>
          <a:xfrm>
            <a:off x="9639300" y="1828800"/>
            <a:ext cx="2044700" cy="4127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E467F1-2D25-487C-9043-30ADEFFFCC86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091DF3-2AFC-4377-87C1-B432BCD1828F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6DB87D-65A2-423E-8509-A1B77535CD89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C38056B9-3690-40D1-9C22-A90C54E3884A}"/>
              </a:ext>
            </a:extLst>
          </p:cNvPr>
          <p:cNvSpPr/>
          <p:nvPr/>
        </p:nvSpPr>
        <p:spPr>
          <a:xfrm>
            <a:off x="2887133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FB746D01-D327-49E3-B71B-DAA35AB1DCCE}"/>
              </a:ext>
            </a:extLst>
          </p:cNvPr>
          <p:cNvSpPr/>
          <p:nvPr/>
        </p:nvSpPr>
        <p:spPr>
          <a:xfrm>
            <a:off x="5930900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17AE4C7-110B-4CAE-9E89-F1B97EA07818}"/>
              </a:ext>
            </a:extLst>
          </p:cNvPr>
          <p:cNvSpPr/>
          <p:nvPr/>
        </p:nvSpPr>
        <p:spPr>
          <a:xfrm>
            <a:off x="8974667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268E9-C2FF-47E7-B331-DE7CE256CC30}"/>
              </a:ext>
            </a:extLst>
          </p:cNvPr>
          <p:cNvSpPr txBox="1"/>
          <p:nvPr/>
        </p:nvSpPr>
        <p:spPr>
          <a:xfrm>
            <a:off x="834486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4CB78-392B-418D-8E38-F35CBB33A2B1}"/>
              </a:ext>
            </a:extLst>
          </p:cNvPr>
          <p:cNvSpPr txBox="1"/>
          <p:nvPr/>
        </p:nvSpPr>
        <p:spPr>
          <a:xfrm>
            <a:off x="3878253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52489-F6B7-4C26-93DD-D170119D394B}"/>
              </a:ext>
            </a:extLst>
          </p:cNvPr>
          <p:cNvSpPr txBox="1"/>
          <p:nvPr/>
        </p:nvSpPr>
        <p:spPr>
          <a:xfrm>
            <a:off x="6922020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AA7B6-47BB-4355-BD9F-9C4DDCE72F62}"/>
              </a:ext>
            </a:extLst>
          </p:cNvPr>
          <p:cNvSpPr txBox="1"/>
          <p:nvPr/>
        </p:nvSpPr>
        <p:spPr>
          <a:xfrm>
            <a:off x="9965787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268043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1E7B-79F1-465B-A18A-519E8B9D498D}"/>
              </a:ext>
            </a:extLst>
          </p:cNvPr>
          <p:cNvSpPr/>
          <p:nvPr/>
        </p:nvSpPr>
        <p:spPr>
          <a:xfrm>
            <a:off x="508000" y="1828800"/>
            <a:ext cx="2044700" cy="4127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5B2B4-46FD-4728-AE2E-5D8AAA884D63}"/>
              </a:ext>
            </a:extLst>
          </p:cNvPr>
          <p:cNvSpPr/>
          <p:nvPr/>
        </p:nvSpPr>
        <p:spPr>
          <a:xfrm>
            <a:off x="3551767" y="1828800"/>
            <a:ext cx="2044700" cy="4127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8120-3940-4177-98C9-EB9E4425E5AD}"/>
              </a:ext>
            </a:extLst>
          </p:cNvPr>
          <p:cNvSpPr/>
          <p:nvPr/>
        </p:nvSpPr>
        <p:spPr>
          <a:xfrm>
            <a:off x="6595534" y="1828800"/>
            <a:ext cx="2044700" cy="41274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61121-2E33-4E0A-803B-AF9FFC1245A4}"/>
              </a:ext>
            </a:extLst>
          </p:cNvPr>
          <p:cNvSpPr/>
          <p:nvPr/>
        </p:nvSpPr>
        <p:spPr>
          <a:xfrm>
            <a:off x="9639300" y="1828800"/>
            <a:ext cx="2044700" cy="41274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5228CC-238A-47EB-965D-B7FE3F7D270E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6D376-F57F-45E8-A952-A1057FBD4D20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D01E5C-0F4C-4520-8A64-1B5D2FDF6C4C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0BB49E3E-FDC8-4212-A5B8-4F5EC54B8596}"/>
              </a:ext>
            </a:extLst>
          </p:cNvPr>
          <p:cNvSpPr/>
          <p:nvPr/>
        </p:nvSpPr>
        <p:spPr>
          <a:xfrm>
            <a:off x="2887133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95AFDE68-3086-45DF-94BB-69513A82D251}"/>
              </a:ext>
            </a:extLst>
          </p:cNvPr>
          <p:cNvSpPr/>
          <p:nvPr/>
        </p:nvSpPr>
        <p:spPr>
          <a:xfrm>
            <a:off x="5930900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485AED5A-8093-406F-BF9A-40384E997F04}"/>
              </a:ext>
            </a:extLst>
          </p:cNvPr>
          <p:cNvSpPr/>
          <p:nvPr/>
        </p:nvSpPr>
        <p:spPr>
          <a:xfrm>
            <a:off x="8974667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02840-0D30-4F17-8B4C-07277AB10016}"/>
              </a:ext>
            </a:extLst>
          </p:cNvPr>
          <p:cNvSpPr txBox="1"/>
          <p:nvPr/>
        </p:nvSpPr>
        <p:spPr>
          <a:xfrm>
            <a:off x="834486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5FC98-CC9E-4C6E-9070-848DE88A4708}"/>
              </a:ext>
            </a:extLst>
          </p:cNvPr>
          <p:cNvSpPr txBox="1"/>
          <p:nvPr/>
        </p:nvSpPr>
        <p:spPr>
          <a:xfrm>
            <a:off x="3878253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CF9BC-39D8-4234-BF2D-FC0033713665}"/>
              </a:ext>
            </a:extLst>
          </p:cNvPr>
          <p:cNvSpPr txBox="1"/>
          <p:nvPr/>
        </p:nvSpPr>
        <p:spPr>
          <a:xfrm>
            <a:off x="6922020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52C11-6DC2-44FB-A1FB-6EA44B3EDBB7}"/>
              </a:ext>
            </a:extLst>
          </p:cNvPr>
          <p:cNvSpPr txBox="1"/>
          <p:nvPr/>
        </p:nvSpPr>
        <p:spPr>
          <a:xfrm>
            <a:off x="9965787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337381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C189B2-0B42-4F95-ADA2-4384AF9D2D35}"/>
              </a:ext>
            </a:extLst>
          </p:cNvPr>
          <p:cNvGrpSpPr/>
          <p:nvPr/>
        </p:nvGrpSpPr>
        <p:grpSpPr>
          <a:xfrm>
            <a:off x="558800" y="2302930"/>
            <a:ext cx="5029197" cy="3352798"/>
            <a:chOff x="2032000" y="719666"/>
            <a:chExt cx="8128000" cy="541866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0830D17-F032-4271-AC77-FD7DCBBFBE57}"/>
                </a:ext>
              </a:extLst>
            </p:cNvPr>
            <p:cNvSpPr/>
            <p:nvPr/>
          </p:nvSpPr>
          <p:spPr>
            <a:xfrm>
              <a:off x="5079999" y="719666"/>
              <a:ext cx="2032000" cy="1354666"/>
            </a:xfrm>
            <a:custGeom>
              <a:avLst/>
              <a:gdLst>
                <a:gd name="connsiteX0" fmla="*/ 0 w 2032000"/>
                <a:gd name="connsiteY0" fmla="*/ 1354666 h 1354666"/>
                <a:gd name="connsiteX1" fmla="*/ 1016000 w 2032000"/>
                <a:gd name="connsiteY1" fmla="*/ 0 h 1354666"/>
                <a:gd name="connsiteX2" fmla="*/ 1016001 w 2032000"/>
                <a:gd name="connsiteY2" fmla="*/ 0 h 1354666"/>
                <a:gd name="connsiteX3" fmla="*/ 2032000 w 2032000"/>
                <a:gd name="connsiteY3" fmla="*/ 1354666 h 1354666"/>
                <a:gd name="connsiteX4" fmla="*/ 0 w 2032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1016001" y="0"/>
                  </a:lnTo>
                  <a:lnTo>
                    <a:pt x="2032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30" tIns="62230" rIns="62230" bIns="62230" numCol="1" spcCol="1270" anchor="ctr" anchorCtr="0">
              <a:noAutofit/>
            </a:bodyPr>
            <a:lstStyle/>
            <a:p>
              <a:pPr marL="0" lvl="0" indent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900" kern="1200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090A592-4CE4-4DF9-A524-0E4EEA6536FC}"/>
                </a:ext>
              </a:extLst>
            </p:cNvPr>
            <p:cNvSpPr/>
            <p:nvPr/>
          </p:nvSpPr>
          <p:spPr>
            <a:xfrm>
              <a:off x="4064000" y="2074332"/>
              <a:ext cx="4064000" cy="1354666"/>
            </a:xfrm>
            <a:custGeom>
              <a:avLst/>
              <a:gdLst>
                <a:gd name="connsiteX0" fmla="*/ 0 w 4064000"/>
                <a:gd name="connsiteY0" fmla="*/ 1354666 h 1354666"/>
                <a:gd name="connsiteX1" fmla="*/ 1016000 w 4064000"/>
                <a:gd name="connsiteY1" fmla="*/ 0 h 1354666"/>
                <a:gd name="connsiteX2" fmla="*/ 3048001 w 4064000"/>
                <a:gd name="connsiteY2" fmla="*/ 0 h 1354666"/>
                <a:gd name="connsiteX3" fmla="*/ 4064000 w 4064000"/>
                <a:gd name="connsiteY3" fmla="*/ 1354666 h 1354666"/>
                <a:gd name="connsiteX4" fmla="*/ 0 w 4064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3048001" y="0"/>
                  </a:lnTo>
                  <a:lnTo>
                    <a:pt x="4064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2479" tIns="81280" rIns="792481" bIns="81280" numCol="1" spcCol="1270" anchor="ctr" anchorCtr="0">
              <a:noAutofit/>
            </a:bodyPr>
            <a:lstStyle/>
            <a:p>
              <a:pPr marL="0" lvl="0" indent="0" algn="ctr" defTabSz="2844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400" kern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2446862-C47E-4C9B-997E-597066FB1329}"/>
                </a:ext>
              </a:extLst>
            </p:cNvPr>
            <p:cNvSpPr/>
            <p:nvPr/>
          </p:nvSpPr>
          <p:spPr>
            <a:xfrm>
              <a:off x="3047999" y="3428999"/>
              <a:ext cx="6096000" cy="1354666"/>
            </a:xfrm>
            <a:custGeom>
              <a:avLst/>
              <a:gdLst>
                <a:gd name="connsiteX0" fmla="*/ 0 w 6096000"/>
                <a:gd name="connsiteY0" fmla="*/ 1354666 h 1354666"/>
                <a:gd name="connsiteX1" fmla="*/ 1016000 w 6096000"/>
                <a:gd name="connsiteY1" fmla="*/ 0 h 1354666"/>
                <a:gd name="connsiteX2" fmla="*/ 5080001 w 6096000"/>
                <a:gd name="connsiteY2" fmla="*/ 0 h 1354666"/>
                <a:gd name="connsiteX3" fmla="*/ 6096000 w 6096000"/>
                <a:gd name="connsiteY3" fmla="*/ 1354666 h 1354666"/>
                <a:gd name="connsiteX4" fmla="*/ 0 w 6096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5080001" y="0"/>
                  </a:lnTo>
                  <a:lnTo>
                    <a:pt x="6096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9350" tIns="82550" rIns="1149350" bIns="82550" numCol="1" spcCol="1270" anchor="ctr" anchorCtr="0">
              <a:noAutofit/>
            </a:bodyPr>
            <a:lstStyle/>
            <a:p>
              <a:pPr marL="0" lvl="0" indent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3F30CF3-1052-4921-A586-3BC47E478C36}"/>
                </a:ext>
              </a:extLst>
            </p:cNvPr>
            <p:cNvSpPr/>
            <p:nvPr/>
          </p:nvSpPr>
          <p:spPr>
            <a:xfrm>
              <a:off x="2032000" y="4783666"/>
              <a:ext cx="8128000" cy="1354666"/>
            </a:xfrm>
            <a:custGeom>
              <a:avLst/>
              <a:gdLst>
                <a:gd name="connsiteX0" fmla="*/ 0 w 8128000"/>
                <a:gd name="connsiteY0" fmla="*/ 1354666 h 1354666"/>
                <a:gd name="connsiteX1" fmla="*/ 1016000 w 8128000"/>
                <a:gd name="connsiteY1" fmla="*/ 0 h 1354666"/>
                <a:gd name="connsiteX2" fmla="*/ 7112001 w 8128000"/>
                <a:gd name="connsiteY2" fmla="*/ 0 h 1354666"/>
                <a:gd name="connsiteX3" fmla="*/ 8128000 w 8128000"/>
                <a:gd name="connsiteY3" fmla="*/ 1354666 h 1354666"/>
                <a:gd name="connsiteX4" fmla="*/ 0 w 8128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7112001" y="0"/>
                  </a:lnTo>
                  <a:lnTo>
                    <a:pt x="8128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4949" tIns="82550" rIns="1504951" bIns="82550" numCol="1" spcCol="1270" anchor="ctr" anchorCtr="0">
              <a:noAutofit/>
            </a:bodyPr>
            <a:lstStyle/>
            <a:p>
              <a:pPr marL="0" lvl="0" indent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A4B00D-D606-470D-981F-D0FBD4DDB20F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8B850A-25BA-47DE-B17E-2615261F279F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47B8F8-0FBA-4A61-8FF6-5F9D9D9A90D8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B1E957-93D5-471B-9A53-37239CEF5F10}"/>
              </a:ext>
            </a:extLst>
          </p:cNvPr>
          <p:cNvSpPr txBox="1"/>
          <p:nvPr/>
        </p:nvSpPr>
        <p:spPr>
          <a:xfrm>
            <a:off x="6504940" y="2525949"/>
            <a:ext cx="5191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popularised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in the 1960s with the release of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Letraset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2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23023F-2FB6-40A3-B783-360933C8C39A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44193C-9910-4A31-A12C-6379D59C57AB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9A632D-6371-41F0-B1D6-BAC20DDF8A44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EA0B2B-81FC-462F-8FF5-A366DF4F2633}"/>
              </a:ext>
            </a:extLst>
          </p:cNvPr>
          <p:cNvGrpSpPr/>
          <p:nvPr/>
        </p:nvGrpSpPr>
        <p:grpSpPr>
          <a:xfrm>
            <a:off x="342900" y="1755240"/>
            <a:ext cx="3352800" cy="4519348"/>
            <a:chOff x="342900" y="1854200"/>
            <a:chExt cx="3352800" cy="451934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E680D5-9C17-42B8-9569-F0B01C990AB4}"/>
                </a:ext>
              </a:extLst>
            </p:cNvPr>
            <p:cNvSpPr/>
            <p:nvPr/>
          </p:nvSpPr>
          <p:spPr>
            <a:xfrm>
              <a:off x="342900" y="185420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7CD9FD-ABEB-4969-9EB4-D808199C2485}"/>
                </a:ext>
              </a:extLst>
            </p:cNvPr>
            <p:cNvSpPr txBox="1"/>
            <p:nvPr/>
          </p:nvSpPr>
          <p:spPr>
            <a:xfrm>
              <a:off x="762385" y="415041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제목을 입력하세요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E8480-96FD-44A4-940D-998B20229659}"/>
                </a:ext>
              </a:extLst>
            </p:cNvPr>
            <p:cNvSpPr txBox="1"/>
            <p:nvPr/>
          </p:nvSpPr>
          <p:spPr>
            <a:xfrm>
              <a:off x="342900" y="4773110"/>
              <a:ext cx="3352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9F3E8C-3BFF-477B-9BAF-1B60517892E4}"/>
              </a:ext>
            </a:extLst>
          </p:cNvPr>
          <p:cNvGrpSpPr/>
          <p:nvPr/>
        </p:nvGrpSpPr>
        <p:grpSpPr>
          <a:xfrm>
            <a:off x="4419600" y="1755240"/>
            <a:ext cx="3352800" cy="4542488"/>
            <a:chOff x="4419600" y="1831060"/>
            <a:chExt cx="3352800" cy="45424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39665C-3AD1-44E6-8C0D-4F4C6EC919D0}"/>
                </a:ext>
              </a:extLst>
            </p:cNvPr>
            <p:cNvSpPr/>
            <p:nvPr/>
          </p:nvSpPr>
          <p:spPr>
            <a:xfrm>
              <a:off x="4419600" y="183106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D050EB-8814-4F6C-9F97-A9BCDFF99B2C}"/>
                </a:ext>
              </a:extLst>
            </p:cNvPr>
            <p:cNvSpPr txBox="1"/>
            <p:nvPr/>
          </p:nvSpPr>
          <p:spPr>
            <a:xfrm>
              <a:off x="4839085" y="415041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제목을 입력하세요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1B2BE7-DA70-4914-8E6B-AEA90D076FC1}"/>
                </a:ext>
              </a:extLst>
            </p:cNvPr>
            <p:cNvSpPr txBox="1"/>
            <p:nvPr/>
          </p:nvSpPr>
          <p:spPr>
            <a:xfrm>
              <a:off x="4419600" y="4773110"/>
              <a:ext cx="3352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4B300D-5D3D-47D5-B1CD-4990142C9011}"/>
              </a:ext>
            </a:extLst>
          </p:cNvPr>
          <p:cNvGrpSpPr/>
          <p:nvPr/>
        </p:nvGrpSpPr>
        <p:grpSpPr>
          <a:xfrm>
            <a:off x="8496300" y="1755240"/>
            <a:ext cx="3352800" cy="4565628"/>
            <a:chOff x="8496300" y="1807920"/>
            <a:chExt cx="3352800" cy="456562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E0CA9C1-317F-4959-9748-DD3D3324E99F}"/>
                </a:ext>
              </a:extLst>
            </p:cNvPr>
            <p:cNvSpPr/>
            <p:nvPr/>
          </p:nvSpPr>
          <p:spPr>
            <a:xfrm>
              <a:off x="8496300" y="180792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0C59C9-D254-43D9-801B-26C670A5AE2E}"/>
                </a:ext>
              </a:extLst>
            </p:cNvPr>
            <p:cNvSpPr txBox="1"/>
            <p:nvPr/>
          </p:nvSpPr>
          <p:spPr>
            <a:xfrm>
              <a:off x="8915785" y="415041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제목을 입력하세요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4FA5C-1333-4DC9-8063-1BA8114E0DD7}"/>
                </a:ext>
              </a:extLst>
            </p:cNvPr>
            <p:cNvSpPr txBox="1"/>
            <p:nvPr/>
          </p:nvSpPr>
          <p:spPr>
            <a:xfrm>
              <a:off x="8496300" y="4773110"/>
              <a:ext cx="3352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72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254000" y="1524000"/>
            <a:ext cx="584200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7C8E28-9D48-4747-B6C5-9D23F59EB14C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9D504B-EC26-4F47-B036-5ABD8A3C142E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E71BA1-64B9-4976-8426-009E598E2395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DCC8B4-B9F9-4336-8142-F587508999D6}"/>
              </a:ext>
            </a:extLst>
          </p:cNvPr>
          <p:cNvGrpSpPr/>
          <p:nvPr/>
        </p:nvGrpSpPr>
        <p:grpSpPr>
          <a:xfrm>
            <a:off x="6504940" y="1799510"/>
            <a:ext cx="5191760" cy="4419758"/>
            <a:chOff x="459740" y="1993900"/>
            <a:chExt cx="5191760" cy="4419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31A9B-0CFE-4E3B-AFCC-DDDEC8C68844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popularised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in the 1960s with the release of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Letraset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sheets containing Lorem Ipsum passages, and more recently with desktop publishing software like Aldus PageMaker including versions of Lorem Ipsum.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B1EF59-1B9E-4F8F-BBE5-5BC31122C6AB}"/>
                </a:ext>
              </a:extLst>
            </p:cNvPr>
            <p:cNvSpPr txBox="1"/>
            <p:nvPr/>
          </p:nvSpPr>
          <p:spPr>
            <a:xfrm>
              <a:off x="459740" y="1993900"/>
              <a:ext cx="3274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Insert Title Here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84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6096000" y="1524000"/>
            <a:ext cx="584200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1B4EC1-B882-453D-90B9-291BB6E41040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244829-E4B4-4085-839C-EB03B985EAE0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21A27C-05DC-4F57-A936-9CB3BAE12A92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0892C5-0EC3-427D-9403-857D26414C2B}"/>
              </a:ext>
            </a:extLst>
          </p:cNvPr>
          <p:cNvGrpSpPr/>
          <p:nvPr/>
        </p:nvGrpSpPr>
        <p:grpSpPr>
          <a:xfrm>
            <a:off x="459740" y="1901110"/>
            <a:ext cx="5191760" cy="4419758"/>
            <a:chOff x="459740" y="1993900"/>
            <a:chExt cx="5191760" cy="4419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79A8D-C133-44B0-9E13-234ED098415F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popularised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in the 1960s with the release of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Letraset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sheets containing Lorem Ipsum passages, and more recently with desktop publishing software like Aldus PageMaker including versions of Lorem Ipsum.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E1142-E0FA-4C6C-B23E-0D65497ACF93}"/>
                </a:ext>
              </a:extLst>
            </p:cNvPr>
            <p:cNvSpPr txBox="1"/>
            <p:nvPr/>
          </p:nvSpPr>
          <p:spPr>
            <a:xfrm>
              <a:off x="459740" y="1993900"/>
              <a:ext cx="3274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Insert Title Here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82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DB2104-9A64-4A57-A4A9-44C198E227A6}"/>
              </a:ext>
            </a:extLst>
          </p:cNvPr>
          <p:cNvGrpSpPr/>
          <p:nvPr/>
        </p:nvGrpSpPr>
        <p:grpSpPr>
          <a:xfrm>
            <a:off x="1017274" y="1939065"/>
            <a:ext cx="10160914" cy="4112401"/>
            <a:chOff x="1017274" y="2104165"/>
            <a:chExt cx="10160914" cy="411240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7C004BA-BBF2-47A8-B862-074CD0B4ACB8}"/>
                </a:ext>
              </a:extLst>
            </p:cNvPr>
            <p:cNvSpPr/>
            <p:nvPr/>
          </p:nvSpPr>
          <p:spPr>
            <a:xfrm>
              <a:off x="5026294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307F5E-9D72-4B40-A0D9-5F75E4E23F33}"/>
                </a:ext>
              </a:extLst>
            </p:cNvPr>
            <p:cNvSpPr/>
            <p:nvPr/>
          </p:nvSpPr>
          <p:spPr>
            <a:xfrm>
              <a:off x="5245455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D3B80BC-1DDF-476B-B009-D9EA9B4CF53E}"/>
                </a:ext>
              </a:extLst>
            </p:cNvPr>
            <p:cNvSpPr/>
            <p:nvPr/>
          </p:nvSpPr>
          <p:spPr>
            <a:xfrm>
              <a:off x="5464616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3E11A89-A486-4366-BD1E-8E9762203A0B}"/>
                </a:ext>
              </a:extLst>
            </p:cNvPr>
            <p:cNvSpPr/>
            <p:nvPr/>
          </p:nvSpPr>
          <p:spPr>
            <a:xfrm>
              <a:off x="5683777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8198FB5-F0F0-4F63-B22D-7460B17BB69E}"/>
                </a:ext>
              </a:extLst>
            </p:cNvPr>
            <p:cNvSpPr/>
            <p:nvPr/>
          </p:nvSpPr>
          <p:spPr>
            <a:xfrm>
              <a:off x="5902937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0E331B-B04B-4FE3-BBD9-631F752F1DCB}"/>
                </a:ext>
              </a:extLst>
            </p:cNvPr>
            <p:cNvSpPr/>
            <p:nvPr/>
          </p:nvSpPr>
          <p:spPr>
            <a:xfrm>
              <a:off x="6122098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C699A36-BC4F-4420-92BE-28EAE6A40E14}"/>
                </a:ext>
              </a:extLst>
            </p:cNvPr>
            <p:cNvSpPr/>
            <p:nvPr/>
          </p:nvSpPr>
          <p:spPr>
            <a:xfrm>
              <a:off x="6341259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6E08A50-B512-4324-BD48-4BE68873FC59}"/>
                </a:ext>
              </a:extLst>
            </p:cNvPr>
            <p:cNvSpPr/>
            <p:nvPr/>
          </p:nvSpPr>
          <p:spPr>
            <a:xfrm>
              <a:off x="6560420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A1BAA8-91F9-4A41-9679-6E0197E084F5}"/>
                </a:ext>
              </a:extLst>
            </p:cNvPr>
            <p:cNvSpPr/>
            <p:nvPr/>
          </p:nvSpPr>
          <p:spPr>
            <a:xfrm>
              <a:off x="6779581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A93A068-5391-450C-BE27-3D61315C8FA4}"/>
                </a:ext>
              </a:extLst>
            </p:cNvPr>
            <p:cNvSpPr/>
            <p:nvPr/>
          </p:nvSpPr>
          <p:spPr>
            <a:xfrm>
              <a:off x="6998742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1EDF189-2087-45CF-8C66-AD27947E1AC4}"/>
                </a:ext>
              </a:extLst>
            </p:cNvPr>
            <p:cNvSpPr/>
            <p:nvPr/>
          </p:nvSpPr>
          <p:spPr>
            <a:xfrm>
              <a:off x="5026294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64C6736-CA17-4F0E-AF61-C31C99D98BC1}"/>
                </a:ext>
              </a:extLst>
            </p:cNvPr>
            <p:cNvSpPr/>
            <p:nvPr/>
          </p:nvSpPr>
          <p:spPr>
            <a:xfrm>
              <a:off x="5245455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D90F9F-89A8-4B68-B6A8-6B0BB3B07236}"/>
                </a:ext>
              </a:extLst>
            </p:cNvPr>
            <p:cNvSpPr/>
            <p:nvPr/>
          </p:nvSpPr>
          <p:spPr>
            <a:xfrm>
              <a:off x="5464616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AFE1493-35DA-4FF0-A335-FE987C24F95A}"/>
                </a:ext>
              </a:extLst>
            </p:cNvPr>
            <p:cNvSpPr/>
            <p:nvPr/>
          </p:nvSpPr>
          <p:spPr>
            <a:xfrm>
              <a:off x="5683777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1514086-C292-4692-A656-B6BCDE0F10FA}"/>
                </a:ext>
              </a:extLst>
            </p:cNvPr>
            <p:cNvSpPr/>
            <p:nvPr/>
          </p:nvSpPr>
          <p:spPr>
            <a:xfrm>
              <a:off x="5902937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3C896B-7DF2-4544-9CA2-7563DA3A4945}"/>
                </a:ext>
              </a:extLst>
            </p:cNvPr>
            <p:cNvSpPr/>
            <p:nvPr/>
          </p:nvSpPr>
          <p:spPr>
            <a:xfrm>
              <a:off x="6122098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6D23385-5B57-4A2C-959D-DB88FC23D093}"/>
                </a:ext>
              </a:extLst>
            </p:cNvPr>
            <p:cNvSpPr/>
            <p:nvPr/>
          </p:nvSpPr>
          <p:spPr>
            <a:xfrm>
              <a:off x="6341259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63912F-C2A7-49E6-91F5-D780C64C9188}"/>
                </a:ext>
              </a:extLst>
            </p:cNvPr>
            <p:cNvSpPr/>
            <p:nvPr/>
          </p:nvSpPr>
          <p:spPr>
            <a:xfrm>
              <a:off x="6560420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55DE397-CF89-4C8B-8945-E578974254D6}"/>
                </a:ext>
              </a:extLst>
            </p:cNvPr>
            <p:cNvSpPr/>
            <p:nvPr/>
          </p:nvSpPr>
          <p:spPr>
            <a:xfrm>
              <a:off x="6779581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39DA5D9-EA44-48A8-B526-7B735D001871}"/>
                </a:ext>
              </a:extLst>
            </p:cNvPr>
            <p:cNvSpPr/>
            <p:nvPr/>
          </p:nvSpPr>
          <p:spPr>
            <a:xfrm>
              <a:off x="6998742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1DF4216-6FAA-4472-929A-313619F55FEB}"/>
                </a:ext>
              </a:extLst>
            </p:cNvPr>
            <p:cNvSpPr/>
            <p:nvPr/>
          </p:nvSpPr>
          <p:spPr>
            <a:xfrm>
              <a:off x="5026294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1ED9FD0-F98D-4659-9EAF-14AE9AFEA55D}"/>
                </a:ext>
              </a:extLst>
            </p:cNvPr>
            <p:cNvSpPr/>
            <p:nvPr/>
          </p:nvSpPr>
          <p:spPr>
            <a:xfrm>
              <a:off x="5245455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F4DC943-84CE-44EE-BEF3-820D60EB6219}"/>
                </a:ext>
              </a:extLst>
            </p:cNvPr>
            <p:cNvSpPr/>
            <p:nvPr/>
          </p:nvSpPr>
          <p:spPr>
            <a:xfrm>
              <a:off x="5464616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C24EBC-6FCC-49FE-8351-7269FDA8E71B}"/>
                </a:ext>
              </a:extLst>
            </p:cNvPr>
            <p:cNvSpPr/>
            <p:nvPr/>
          </p:nvSpPr>
          <p:spPr>
            <a:xfrm>
              <a:off x="5683777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BB500CD-58BD-455F-84CB-5AE525195878}"/>
                </a:ext>
              </a:extLst>
            </p:cNvPr>
            <p:cNvSpPr/>
            <p:nvPr/>
          </p:nvSpPr>
          <p:spPr>
            <a:xfrm>
              <a:off x="5902937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EFC518A-058A-40D5-B87F-81F69603E99E}"/>
                </a:ext>
              </a:extLst>
            </p:cNvPr>
            <p:cNvSpPr/>
            <p:nvPr/>
          </p:nvSpPr>
          <p:spPr>
            <a:xfrm>
              <a:off x="6122098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7DF2A9A-66AB-4634-BF4B-10436A23A604}"/>
                </a:ext>
              </a:extLst>
            </p:cNvPr>
            <p:cNvSpPr/>
            <p:nvPr/>
          </p:nvSpPr>
          <p:spPr>
            <a:xfrm>
              <a:off x="6341259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C2810ED-584F-437F-B41D-CAD7186696A2}"/>
                </a:ext>
              </a:extLst>
            </p:cNvPr>
            <p:cNvSpPr/>
            <p:nvPr/>
          </p:nvSpPr>
          <p:spPr>
            <a:xfrm>
              <a:off x="6560420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F0C476F-CED9-4B2A-8DDC-91B1621C9B65}"/>
                </a:ext>
              </a:extLst>
            </p:cNvPr>
            <p:cNvSpPr/>
            <p:nvPr/>
          </p:nvSpPr>
          <p:spPr>
            <a:xfrm>
              <a:off x="6779581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AD6F415-5627-498D-A682-935694904414}"/>
                </a:ext>
              </a:extLst>
            </p:cNvPr>
            <p:cNvSpPr/>
            <p:nvPr/>
          </p:nvSpPr>
          <p:spPr>
            <a:xfrm>
              <a:off x="6998742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A342052-4227-4B59-B4F8-4CBA77FFE0ED}"/>
                </a:ext>
              </a:extLst>
            </p:cNvPr>
            <p:cNvSpPr/>
            <p:nvPr/>
          </p:nvSpPr>
          <p:spPr>
            <a:xfrm>
              <a:off x="5026294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7D464B5-D93B-4AD4-AE6F-16D865BB44C6}"/>
                </a:ext>
              </a:extLst>
            </p:cNvPr>
            <p:cNvSpPr/>
            <p:nvPr/>
          </p:nvSpPr>
          <p:spPr>
            <a:xfrm>
              <a:off x="5245455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BC0EBF8-0503-4ECB-A177-26A9A156B5AD}"/>
                </a:ext>
              </a:extLst>
            </p:cNvPr>
            <p:cNvSpPr/>
            <p:nvPr/>
          </p:nvSpPr>
          <p:spPr>
            <a:xfrm>
              <a:off x="5464616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AE8E786-2ADD-4469-A7E4-7516C0EA6F59}"/>
                </a:ext>
              </a:extLst>
            </p:cNvPr>
            <p:cNvSpPr/>
            <p:nvPr/>
          </p:nvSpPr>
          <p:spPr>
            <a:xfrm>
              <a:off x="5683777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055A6BB-E52B-44BF-8FD2-9822E7DA9B96}"/>
                </a:ext>
              </a:extLst>
            </p:cNvPr>
            <p:cNvSpPr/>
            <p:nvPr/>
          </p:nvSpPr>
          <p:spPr>
            <a:xfrm>
              <a:off x="5902937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4E3703B-32CA-4497-94D6-BD4FAAC9A0CF}"/>
                </a:ext>
              </a:extLst>
            </p:cNvPr>
            <p:cNvSpPr/>
            <p:nvPr/>
          </p:nvSpPr>
          <p:spPr>
            <a:xfrm>
              <a:off x="6122098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0C54B85-9E4B-443F-A13E-7BC61E8332C6}"/>
                </a:ext>
              </a:extLst>
            </p:cNvPr>
            <p:cNvSpPr/>
            <p:nvPr/>
          </p:nvSpPr>
          <p:spPr>
            <a:xfrm>
              <a:off x="6341259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5D0FFCE-F602-42A3-96C1-0C3933DDB6EC}"/>
                </a:ext>
              </a:extLst>
            </p:cNvPr>
            <p:cNvSpPr/>
            <p:nvPr/>
          </p:nvSpPr>
          <p:spPr>
            <a:xfrm>
              <a:off x="6560420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9644A7E-F85F-4548-8A09-E5C6AF3E8CC4}"/>
                </a:ext>
              </a:extLst>
            </p:cNvPr>
            <p:cNvSpPr/>
            <p:nvPr/>
          </p:nvSpPr>
          <p:spPr>
            <a:xfrm>
              <a:off x="6779581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6E55527-09DB-4907-9886-28F10D713E60}"/>
                </a:ext>
              </a:extLst>
            </p:cNvPr>
            <p:cNvSpPr/>
            <p:nvPr/>
          </p:nvSpPr>
          <p:spPr>
            <a:xfrm>
              <a:off x="6998742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9144727-4891-40F9-B1A5-CA8434873EFB}"/>
                </a:ext>
              </a:extLst>
            </p:cNvPr>
            <p:cNvSpPr/>
            <p:nvPr/>
          </p:nvSpPr>
          <p:spPr>
            <a:xfrm>
              <a:off x="5026294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356E3B-A1E0-4FA0-8E37-787EFAE329B1}"/>
                </a:ext>
              </a:extLst>
            </p:cNvPr>
            <p:cNvSpPr/>
            <p:nvPr/>
          </p:nvSpPr>
          <p:spPr>
            <a:xfrm>
              <a:off x="5245455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2E10C4F-1256-4DF4-BAA7-DA6A5F961A1D}"/>
                </a:ext>
              </a:extLst>
            </p:cNvPr>
            <p:cNvSpPr/>
            <p:nvPr/>
          </p:nvSpPr>
          <p:spPr>
            <a:xfrm>
              <a:off x="5464616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31830B0-1D77-476D-AFE4-B9BCD85E2577}"/>
                </a:ext>
              </a:extLst>
            </p:cNvPr>
            <p:cNvSpPr/>
            <p:nvPr/>
          </p:nvSpPr>
          <p:spPr>
            <a:xfrm>
              <a:off x="5683777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DDACD33-937A-4E56-B416-6EF87F841C28}"/>
                </a:ext>
              </a:extLst>
            </p:cNvPr>
            <p:cNvSpPr/>
            <p:nvPr/>
          </p:nvSpPr>
          <p:spPr>
            <a:xfrm>
              <a:off x="5902937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259987-F9E2-48B4-BC81-198471852D54}"/>
                </a:ext>
              </a:extLst>
            </p:cNvPr>
            <p:cNvSpPr/>
            <p:nvPr/>
          </p:nvSpPr>
          <p:spPr>
            <a:xfrm>
              <a:off x="6122098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D8CFA17-8352-4FEE-8C82-7F798537A81B}"/>
                </a:ext>
              </a:extLst>
            </p:cNvPr>
            <p:cNvSpPr/>
            <p:nvPr/>
          </p:nvSpPr>
          <p:spPr>
            <a:xfrm>
              <a:off x="6341259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5798AB-AD6F-4E5C-A73B-05E169A20B17}"/>
                </a:ext>
              </a:extLst>
            </p:cNvPr>
            <p:cNvSpPr/>
            <p:nvPr/>
          </p:nvSpPr>
          <p:spPr>
            <a:xfrm>
              <a:off x="6560420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E77B231-781D-4561-B5F9-A3231E50FEA2}"/>
                </a:ext>
              </a:extLst>
            </p:cNvPr>
            <p:cNvSpPr/>
            <p:nvPr/>
          </p:nvSpPr>
          <p:spPr>
            <a:xfrm>
              <a:off x="6779581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704FF32-1FAA-409F-A818-31AE72B5CE17}"/>
                </a:ext>
              </a:extLst>
            </p:cNvPr>
            <p:cNvSpPr/>
            <p:nvPr/>
          </p:nvSpPr>
          <p:spPr>
            <a:xfrm>
              <a:off x="6998742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8FE64CB-8A6C-4F3C-8C0E-47D9F3547E30}"/>
                </a:ext>
              </a:extLst>
            </p:cNvPr>
            <p:cNvSpPr/>
            <p:nvPr/>
          </p:nvSpPr>
          <p:spPr>
            <a:xfrm>
              <a:off x="5026294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E0591FA-1D1D-468C-88FF-25C016DBB496}"/>
                </a:ext>
              </a:extLst>
            </p:cNvPr>
            <p:cNvSpPr/>
            <p:nvPr/>
          </p:nvSpPr>
          <p:spPr>
            <a:xfrm>
              <a:off x="5245455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2CDA295-1F5C-4ACC-AB95-71EF0BBB33DE}"/>
                </a:ext>
              </a:extLst>
            </p:cNvPr>
            <p:cNvSpPr/>
            <p:nvPr/>
          </p:nvSpPr>
          <p:spPr>
            <a:xfrm>
              <a:off x="5464616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F9F8D5-0690-4707-B688-409DBD41A513}"/>
                </a:ext>
              </a:extLst>
            </p:cNvPr>
            <p:cNvSpPr/>
            <p:nvPr/>
          </p:nvSpPr>
          <p:spPr>
            <a:xfrm>
              <a:off x="5683777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2A2E3FD-48DD-4768-86E8-B68C4B8282B8}"/>
                </a:ext>
              </a:extLst>
            </p:cNvPr>
            <p:cNvSpPr/>
            <p:nvPr/>
          </p:nvSpPr>
          <p:spPr>
            <a:xfrm>
              <a:off x="5902937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01FEA3F-3DF7-4FF5-83C2-AE841E1551B9}"/>
                </a:ext>
              </a:extLst>
            </p:cNvPr>
            <p:cNvSpPr/>
            <p:nvPr/>
          </p:nvSpPr>
          <p:spPr>
            <a:xfrm>
              <a:off x="6122098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BEDA68A-D093-4E11-B7A9-40CB366B1349}"/>
                </a:ext>
              </a:extLst>
            </p:cNvPr>
            <p:cNvSpPr/>
            <p:nvPr/>
          </p:nvSpPr>
          <p:spPr>
            <a:xfrm>
              <a:off x="6341259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C903B81-92CC-40C8-B0F0-80739BD3D60C}"/>
                </a:ext>
              </a:extLst>
            </p:cNvPr>
            <p:cNvSpPr/>
            <p:nvPr/>
          </p:nvSpPr>
          <p:spPr>
            <a:xfrm>
              <a:off x="6560420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E722C53-E5C2-4FA6-A131-18B455758158}"/>
                </a:ext>
              </a:extLst>
            </p:cNvPr>
            <p:cNvSpPr/>
            <p:nvPr/>
          </p:nvSpPr>
          <p:spPr>
            <a:xfrm>
              <a:off x="6779581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0C32D23-D827-43FD-8E1A-65085E19306A}"/>
                </a:ext>
              </a:extLst>
            </p:cNvPr>
            <p:cNvSpPr/>
            <p:nvPr/>
          </p:nvSpPr>
          <p:spPr>
            <a:xfrm>
              <a:off x="6998742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8CA1F57-6BCF-4BEE-82FA-958390FA0D22}"/>
                </a:ext>
              </a:extLst>
            </p:cNvPr>
            <p:cNvSpPr/>
            <p:nvPr/>
          </p:nvSpPr>
          <p:spPr>
            <a:xfrm>
              <a:off x="5026294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305BAD7-EC72-45A8-9CBB-97DFF6DCDAF7}"/>
                </a:ext>
              </a:extLst>
            </p:cNvPr>
            <p:cNvSpPr/>
            <p:nvPr/>
          </p:nvSpPr>
          <p:spPr>
            <a:xfrm>
              <a:off x="5245455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4EE3275-AD99-42ED-A28B-1D1B61450CF7}"/>
                </a:ext>
              </a:extLst>
            </p:cNvPr>
            <p:cNvSpPr/>
            <p:nvPr/>
          </p:nvSpPr>
          <p:spPr>
            <a:xfrm>
              <a:off x="5464616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F9BD97A-E7CD-4AF9-9429-29079CCA41F6}"/>
                </a:ext>
              </a:extLst>
            </p:cNvPr>
            <p:cNvSpPr/>
            <p:nvPr/>
          </p:nvSpPr>
          <p:spPr>
            <a:xfrm>
              <a:off x="5683777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FF1CCD0-F6B5-4FDF-8910-CBC47C5AA952}"/>
                </a:ext>
              </a:extLst>
            </p:cNvPr>
            <p:cNvSpPr/>
            <p:nvPr/>
          </p:nvSpPr>
          <p:spPr>
            <a:xfrm>
              <a:off x="5902937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B1E9AEA-6F69-4794-8E60-7B0413E79A87}"/>
                </a:ext>
              </a:extLst>
            </p:cNvPr>
            <p:cNvSpPr/>
            <p:nvPr/>
          </p:nvSpPr>
          <p:spPr>
            <a:xfrm>
              <a:off x="6122098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7A12CCD-1206-4CA7-88CF-D9AD3E0E4696}"/>
                </a:ext>
              </a:extLst>
            </p:cNvPr>
            <p:cNvSpPr/>
            <p:nvPr/>
          </p:nvSpPr>
          <p:spPr>
            <a:xfrm>
              <a:off x="6341259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E853279-8399-42FD-A602-8F52CA41C1BB}"/>
                </a:ext>
              </a:extLst>
            </p:cNvPr>
            <p:cNvSpPr/>
            <p:nvPr/>
          </p:nvSpPr>
          <p:spPr>
            <a:xfrm>
              <a:off x="6560420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45C1B82-FC10-4FFC-A180-9A64EAB25E54}"/>
                </a:ext>
              </a:extLst>
            </p:cNvPr>
            <p:cNvSpPr/>
            <p:nvPr/>
          </p:nvSpPr>
          <p:spPr>
            <a:xfrm>
              <a:off x="6779581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7EE15A4-EFB5-4C7E-B039-6C3A608DCDE0}"/>
                </a:ext>
              </a:extLst>
            </p:cNvPr>
            <p:cNvSpPr/>
            <p:nvPr/>
          </p:nvSpPr>
          <p:spPr>
            <a:xfrm>
              <a:off x="6998742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DD54E96-3CE1-4B18-8477-6ABBE643D171}"/>
                </a:ext>
              </a:extLst>
            </p:cNvPr>
            <p:cNvSpPr/>
            <p:nvPr/>
          </p:nvSpPr>
          <p:spPr>
            <a:xfrm>
              <a:off x="5026294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958109A-44F6-4CDE-BBC8-18207FAD3517}"/>
                </a:ext>
              </a:extLst>
            </p:cNvPr>
            <p:cNvSpPr/>
            <p:nvPr/>
          </p:nvSpPr>
          <p:spPr>
            <a:xfrm>
              <a:off x="5245455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C0F717A-160B-4452-9F37-59242DC297E9}"/>
                </a:ext>
              </a:extLst>
            </p:cNvPr>
            <p:cNvSpPr/>
            <p:nvPr/>
          </p:nvSpPr>
          <p:spPr>
            <a:xfrm>
              <a:off x="5464616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A18918-A03B-4E91-8D09-D66A56EF6341}"/>
                </a:ext>
              </a:extLst>
            </p:cNvPr>
            <p:cNvSpPr/>
            <p:nvPr/>
          </p:nvSpPr>
          <p:spPr>
            <a:xfrm>
              <a:off x="5683777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7E1D279-23A0-4C41-8AE0-19BB1E477188}"/>
                </a:ext>
              </a:extLst>
            </p:cNvPr>
            <p:cNvSpPr/>
            <p:nvPr/>
          </p:nvSpPr>
          <p:spPr>
            <a:xfrm>
              <a:off x="5902937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2B8E229-DF23-485E-B20D-504DFA9C1A08}"/>
                </a:ext>
              </a:extLst>
            </p:cNvPr>
            <p:cNvSpPr/>
            <p:nvPr/>
          </p:nvSpPr>
          <p:spPr>
            <a:xfrm>
              <a:off x="6122098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B92A613-A445-4C88-A5B7-F9BA0D93150A}"/>
                </a:ext>
              </a:extLst>
            </p:cNvPr>
            <p:cNvSpPr/>
            <p:nvPr/>
          </p:nvSpPr>
          <p:spPr>
            <a:xfrm>
              <a:off x="634125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AD06787-5A92-4F2B-A7A6-05716995A6F9}"/>
                </a:ext>
              </a:extLst>
            </p:cNvPr>
            <p:cNvSpPr/>
            <p:nvPr/>
          </p:nvSpPr>
          <p:spPr>
            <a:xfrm>
              <a:off x="6560420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BF20602-BAB1-46AF-897F-A54102C8DE09}"/>
                </a:ext>
              </a:extLst>
            </p:cNvPr>
            <p:cNvSpPr/>
            <p:nvPr/>
          </p:nvSpPr>
          <p:spPr>
            <a:xfrm>
              <a:off x="6779581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FCE60E1-F579-4F9F-8BFA-97B502718192}"/>
                </a:ext>
              </a:extLst>
            </p:cNvPr>
            <p:cNvSpPr/>
            <p:nvPr/>
          </p:nvSpPr>
          <p:spPr>
            <a:xfrm>
              <a:off x="6998742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336F120-9D72-43A4-AD50-861DFC6BB8D8}"/>
                </a:ext>
              </a:extLst>
            </p:cNvPr>
            <p:cNvSpPr/>
            <p:nvPr/>
          </p:nvSpPr>
          <p:spPr>
            <a:xfrm>
              <a:off x="5026294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6E4F9E5-C443-4F5E-A10D-55407938F6B6}"/>
                </a:ext>
              </a:extLst>
            </p:cNvPr>
            <p:cNvSpPr/>
            <p:nvPr/>
          </p:nvSpPr>
          <p:spPr>
            <a:xfrm>
              <a:off x="5245455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A5C97E5-9D9F-46DB-B690-00D2C304723A}"/>
                </a:ext>
              </a:extLst>
            </p:cNvPr>
            <p:cNvSpPr/>
            <p:nvPr/>
          </p:nvSpPr>
          <p:spPr>
            <a:xfrm>
              <a:off x="5464616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B11E73-FF28-4C8B-BAD5-47BB8DF31DA9}"/>
                </a:ext>
              </a:extLst>
            </p:cNvPr>
            <p:cNvSpPr/>
            <p:nvPr/>
          </p:nvSpPr>
          <p:spPr>
            <a:xfrm>
              <a:off x="568377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F3C6E48-0316-49AC-930F-112B3575E40C}"/>
                </a:ext>
              </a:extLst>
            </p:cNvPr>
            <p:cNvSpPr/>
            <p:nvPr/>
          </p:nvSpPr>
          <p:spPr>
            <a:xfrm>
              <a:off x="590293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89A9D90-BE57-489E-9B4B-97FA7212BBA4}"/>
                </a:ext>
              </a:extLst>
            </p:cNvPr>
            <p:cNvSpPr/>
            <p:nvPr/>
          </p:nvSpPr>
          <p:spPr>
            <a:xfrm>
              <a:off x="6122098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EED2830-94FC-4D01-B6EA-618C368B627C}"/>
                </a:ext>
              </a:extLst>
            </p:cNvPr>
            <p:cNvSpPr/>
            <p:nvPr/>
          </p:nvSpPr>
          <p:spPr>
            <a:xfrm>
              <a:off x="634125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DD58105-055F-418D-B5B9-646BC9119523}"/>
                </a:ext>
              </a:extLst>
            </p:cNvPr>
            <p:cNvSpPr/>
            <p:nvPr/>
          </p:nvSpPr>
          <p:spPr>
            <a:xfrm>
              <a:off x="6560420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27FFA53-A719-4905-B742-FBDA56860016}"/>
                </a:ext>
              </a:extLst>
            </p:cNvPr>
            <p:cNvSpPr/>
            <p:nvPr/>
          </p:nvSpPr>
          <p:spPr>
            <a:xfrm>
              <a:off x="6779581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21A61C0-ECC8-44EA-A4A6-4E736111D62D}"/>
                </a:ext>
              </a:extLst>
            </p:cNvPr>
            <p:cNvSpPr/>
            <p:nvPr/>
          </p:nvSpPr>
          <p:spPr>
            <a:xfrm>
              <a:off x="6998742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8AE6092-2421-42C0-B94A-792CA0553360}"/>
                </a:ext>
              </a:extLst>
            </p:cNvPr>
            <p:cNvSpPr/>
            <p:nvPr/>
          </p:nvSpPr>
          <p:spPr>
            <a:xfrm>
              <a:off x="5026294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5EC536-7ADD-4D0F-BF16-D506FE489A47}"/>
                </a:ext>
              </a:extLst>
            </p:cNvPr>
            <p:cNvSpPr/>
            <p:nvPr/>
          </p:nvSpPr>
          <p:spPr>
            <a:xfrm>
              <a:off x="5245455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2531840-0115-43B6-8CE2-FE7080BC8D63}"/>
                </a:ext>
              </a:extLst>
            </p:cNvPr>
            <p:cNvSpPr/>
            <p:nvPr/>
          </p:nvSpPr>
          <p:spPr>
            <a:xfrm>
              <a:off x="5464616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F1BB0E5-EDF4-490C-8C55-0408E520FFB4}"/>
                </a:ext>
              </a:extLst>
            </p:cNvPr>
            <p:cNvSpPr/>
            <p:nvPr/>
          </p:nvSpPr>
          <p:spPr>
            <a:xfrm>
              <a:off x="568377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C93CE175-11B5-496F-B2DA-EA62C82D0B25}"/>
                </a:ext>
              </a:extLst>
            </p:cNvPr>
            <p:cNvSpPr/>
            <p:nvPr/>
          </p:nvSpPr>
          <p:spPr>
            <a:xfrm>
              <a:off x="590293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2BAAC52-0614-4A90-BAE6-BD9276A78E08}"/>
                </a:ext>
              </a:extLst>
            </p:cNvPr>
            <p:cNvSpPr/>
            <p:nvPr/>
          </p:nvSpPr>
          <p:spPr>
            <a:xfrm>
              <a:off x="6122098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EC8AF0E-DB00-4E3B-9F8F-4FBE27212DDA}"/>
                </a:ext>
              </a:extLst>
            </p:cNvPr>
            <p:cNvSpPr/>
            <p:nvPr/>
          </p:nvSpPr>
          <p:spPr>
            <a:xfrm>
              <a:off x="634125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A182E8F-DDCF-40A5-82CB-3660CBD71D6F}"/>
                </a:ext>
              </a:extLst>
            </p:cNvPr>
            <p:cNvSpPr/>
            <p:nvPr/>
          </p:nvSpPr>
          <p:spPr>
            <a:xfrm>
              <a:off x="6560420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E3896BE-35FC-428C-A83A-EA549A71607A}"/>
                </a:ext>
              </a:extLst>
            </p:cNvPr>
            <p:cNvSpPr/>
            <p:nvPr/>
          </p:nvSpPr>
          <p:spPr>
            <a:xfrm>
              <a:off x="6779581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97A6546A-2E84-4F23-B745-1E7149BB8233}"/>
                </a:ext>
              </a:extLst>
            </p:cNvPr>
            <p:cNvSpPr/>
            <p:nvPr/>
          </p:nvSpPr>
          <p:spPr>
            <a:xfrm>
              <a:off x="6998742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9E82C48-3C24-401F-BDC2-A5977C03D570}"/>
                </a:ext>
              </a:extLst>
            </p:cNvPr>
            <p:cNvSpPr/>
            <p:nvPr/>
          </p:nvSpPr>
          <p:spPr>
            <a:xfrm>
              <a:off x="1048062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FB396FB-1BB7-4655-824D-C20FAE8F0573}"/>
                </a:ext>
              </a:extLst>
            </p:cNvPr>
            <p:cNvSpPr/>
            <p:nvPr/>
          </p:nvSpPr>
          <p:spPr>
            <a:xfrm>
              <a:off x="1267223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2FE34A85-AEC1-4903-BDBC-DB4F6BD42817}"/>
                </a:ext>
              </a:extLst>
            </p:cNvPr>
            <p:cNvSpPr/>
            <p:nvPr/>
          </p:nvSpPr>
          <p:spPr>
            <a:xfrm>
              <a:off x="1486384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9F8792A-8953-431F-9911-996543885188}"/>
                </a:ext>
              </a:extLst>
            </p:cNvPr>
            <p:cNvSpPr/>
            <p:nvPr/>
          </p:nvSpPr>
          <p:spPr>
            <a:xfrm>
              <a:off x="1705545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268E888-7E2B-4EBF-A824-330193FCB446}"/>
                </a:ext>
              </a:extLst>
            </p:cNvPr>
            <p:cNvSpPr/>
            <p:nvPr/>
          </p:nvSpPr>
          <p:spPr>
            <a:xfrm>
              <a:off x="1924705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1AC963D-7D19-4AD4-B7AD-B8C0D0978F53}"/>
                </a:ext>
              </a:extLst>
            </p:cNvPr>
            <p:cNvSpPr/>
            <p:nvPr/>
          </p:nvSpPr>
          <p:spPr>
            <a:xfrm>
              <a:off x="2143866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BE7FE54-5D32-4193-9862-733694BC7EC3}"/>
                </a:ext>
              </a:extLst>
            </p:cNvPr>
            <p:cNvSpPr/>
            <p:nvPr/>
          </p:nvSpPr>
          <p:spPr>
            <a:xfrm>
              <a:off x="2363027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C20C7DF-F72E-45FB-8F97-8EF40AA5290A}"/>
                </a:ext>
              </a:extLst>
            </p:cNvPr>
            <p:cNvSpPr/>
            <p:nvPr/>
          </p:nvSpPr>
          <p:spPr>
            <a:xfrm>
              <a:off x="2582188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FDDC311-795D-4D7F-A06C-EA7FBEFD86C9}"/>
                </a:ext>
              </a:extLst>
            </p:cNvPr>
            <p:cNvSpPr/>
            <p:nvPr/>
          </p:nvSpPr>
          <p:spPr>
            <a:xfrm>
              <a:off x="2801349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54A231C-D80D-4A00-87D1-242E56F180AE}"/>
                </a:ext>
              </a:extLst>
            </p:cNvPr>
            <p:cNvSpPr/>
            <p:nvPr/>
          </p:nvSpPr>
          <p:spPr>
            <a:xfrm>
              <a:off x="3020510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952812D-6EFE-440E-B7DA-7C15287A7E4C}"/>
                </a:ext>
              </a:extLst>
            </p:cNvPr>
            <p:cNvSpPr/>
            <p:nvPr/>
          </p:nvSpPr>
          <p:spPr>
            <a:xfrm>
              <a:off x="1048062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367FDB1-3F36-4D75-BD4D-E4BA94BA0F2F}"/>
                </a:ext>
              </a:extLst>
            </p:cNvPr>
            <p:cNvSpPr/>
            <p:nvPr/>
          </p:nvSpPr>
          <p:spPr>
            <a:xfrm>
              <a:off x="1267223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1DE813B-3BF1-48ED-BF94-DAB3ED8C21FC}"/>
                </a:ext>
              </a:extLst>
            </p:cNvPr>
            <p:cNvSpPr/>
            <p:nvPr/>
          </p:nvSpPr>
          <p:spPr>
            <a:xfrm>
              <a:off x="1486384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EEDE93E-1336-433E-8BBD-622C46E23E3A}"/>
                </a:ext>
              </a:extLst>
            </p:cNvPr>
            <p:cNvSpPr/>
            <p:nvPr/>
          </p:nvSpPr>
          <p:spPr>
            <a:xfrm>
              <a:off x="1705545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25E46AC-56C2-4AC4-95F8-7C0554BBEF19}"/>
                </a:ext>
              </a:extLst>
            </p:cNvPr>
            <p:cNvSpPr/>
            <p:nvPr/>
          </p:nvSpPr>
          <p:spPr>
            <a:xfrm>
              <a:off x="1924705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DA351CD-FA3C-42D8-BBFB-1D79D9A896C9}"/>
                </a:ext>
              </a:extLst>
            </p:cNvPr>
            <p:cNvSpPr/>
            <p:nvPr/>
          </p:nvSpPr>
          <p:spPr>
            <a:xfrm>
              <a:off x="2143866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E6C760C-F3D6-42AC-9AC5-2E6B1EAA9ACD}"/>
                </a:ext>
              </a:extLst>
            </p:cNvPr>
            <p:cNvSpPr/>
            <p:nvPr/>
          </p:nvSpPr>
          <p:spPr>
            <a:xfrm>
              <a:off x="2363027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26E93956-85EB-4611-B3D4-6AC8E01B52F7}"/>
                </a:ext>
              </a:extLst>
            </p:cNvPr>
            <p:cNvSpPr/>
            <p:nvPr/>
          </p:nvSpPr>
          <p:spPr>
            <a:xfrm>
              <a:off x="2582188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CA0EC27-B693-4468-8505-1ACB9845482E}"/>
                </a:ext>
              </a:extLst>
            </p:cNvPr>
            <p:cNvSpPr/>
            <p:nvPr/>
          </p:nvSpPr>
          <p:spPr>
            <a:xfrm>
              <a:off x="2801349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153C9BB-88E8-4D9F-9C50-AA13BA51FB0B}"/>
                </a:ext>
              </a:extLst>
            </p:cNvPr>
            <p:cNvSpPr/>
            <p:nvPr/>
          </p:nvSpPr>
          <p:spPr>
            <a:xfrm>
              <a:off x="3020510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66A8466-3DC4-40DA-B081-CE7BFB27F2F6}"/>
                </a:ext>
              </a:extLst>
            </p:cNvPr>
            <p:cNvSpPr/>
            <p:nvPr/>
          </p:nvSpPr>
          <p:spPr>
            <a:xfrm>
              <a:off x="1048062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DAFB737-FD06-4562-8080-6896F3E6C68A}"/>
                </a:ext>
              </a:extLst>
            </p:cNvPr>
            <p:cNvSpPr/>
            <p:nvPr/>
          </p:nvSpPr>
          <p:spPr>
            <a:xfrm>
              <a:off x="1267223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3BB5C99A-0FCB-40DE-99EA-90302A31CB0C}"/>
                </a:ext>
              </a:extLst>
            </p:cNvPr>
            <p:cNvSpPr/>
            <p:nvPr/>
          </p:nvSpPr>
          <p:spPr>
            <a:xfrm>
              <a:off x="1486384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644AFAD-9CAA-4A55-B06B-AAABF6F04BA6}"/>
                </a:ext>
              </a:extLst>
            </p:cNvPr>
            <p:cNvSpPr/>
            <p:nvPr/>
          </p:nvSpPr>
          <p:spPr>
            <a:xfrm>
              <a:off x="1705545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E6CB7FC-A54E-4DA2-912B-27C8757B1D64}"/>
                </a:ext>
              </a:extLst>
            </p:cNvPr>
            <p:cNvSpPr/>
            <p:nvPr/>
          </p:nvSpPr>
          <p:spPr>
            <a:xfrm>
              <a:off x="1924705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2EB9350-D075-4F06-ACE7-31A32E5E8E9D}"/>
                </a:ext>
              </a:extLst>
            </p:cNvPr>
            <p:cNvSpPr/>
            <p:nvPr/>
          </p:nvSpPr>
          <p:spPr>
            <a:xfrm>
              <a:off x="2143866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11FCFD3-76E5-4CE7-AF80-962A94AE1664}"/>
                </a:ext>
              </a:extLst>
            </p:cNvPr>
            <p:cNvSpPr/>
            <p:nvPr/>
          </p:nvSpPr>
          <p:spPr>
            <a:xfrm>
              <a:off x="2363027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E281679-9948-471B-AF72-74F6946F4C6D}"/>
                </a:ext>
              </a:extLst>
            </p:cNvPr>
            <p:cNvSpPr/>
            <p:nvPr/>
          </p:nvSpPr>
          <p:spPr>
            <a:xfrm>
              <a:off x="2582188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5634314-B8FA-4D9F-8AB8-0BA7F5141F1D}"/>
                </a:ext>
              </a:extLst>
            </p:cNvPr>
            <p:cNvSpPr/>
            <p:nvPr/>
          </p:nvSpPr>
          <p:spPr>
            <a:xfrm>
              <a:off x="2801349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EB58930-9F99-483C-8BD4-0F0CF68A97D4}"/>
                </a:ext>
              </a:extLst>
            </p:cNvPr>
            <p:cNvSpPr/>
            <p:nvPr/>
          </p:nvSpPr>
          <p:spPr>
            <a:xfrm>
              <a:off x="3020510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D2209C3-0DCB-496B-B39B-4A2380F1C781}"/>
                </a:ext>
              </a:extLst>
            </p:cNvPr>
            <p:cNvSpPr/>
            <p:nvPr/>
          </p:nvSpPr>
          <p:spPr>
            <a:xfrm>
              <a:off x="1048062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8B6DAFB-2EC8-4324-A1DB-CCB0778A8F8D}"/>
                </a:ext>
              </a:extLst>
            </p:cNvPr>
            <p:cNvSpPr/>
            <p:nvPr/>
          </p:nvSpPr>
          <p:spPr>
            <a:xfrm>
              <a:off x="1267223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5B03BDB-A764-4FA3-A963-3482CE889166}"/>
                </a:ext>
              </a:extLst>
            </p:cNvPr>
            <p:cNvSpPr/>
            <p:nvPr/>
          </p:nvSpPr>
          <p:spPr>
            <a:xfrm>
              <a:off x="1486384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CD308D0-28F4-4C4A-8A7A-657B36C0C043}"/>
                </a:ext>
              </a:extLst>
            </p:cNvPr>
            <p:cNvSpPr/>
            <p:nvPr/>
          </p:nvSpPr>
          <p:spPr>
            <a:xfrm>
              <a:off x="1705545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27378AA-0D86-415A-AD48-7425A3810D2A}"/>
                </a:ext>
              </a:extLst>
            </p:cNvPr>
            <p:cNvSpPr/>
            <p:nvPr/>
          </p:nvSpPr>
          <p:spPr>
            <a:xfrm>
              <a:off x="1924705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B86BA238-DAE8-420F-BD40-89FBD3E3999D}"/>
                </a:ext>
              </a:extLst>
            </p:cNvPr>
            <p:cNvSpPr/>
            <p:nvPr/>
          </p:nvSpPr>
          <p:spPr>
            <a:xfrm>
              <a:off x="2143866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C125E91-00BE-4E51-93D3-EF6B2BF8EB35}"/>
                </a:ext>
              </a:extLst>
            </p:cNvPr>
            <p:cNvSpPr/>
            <p:nvPr/>
          </p:nvSpPr>
          <p:spPr>
            <a:xfrm>
              <a:off x="2363027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F8206FF-F92D-49CA-8A21-70EA5DF15B5A}"/>
                </a:ext>
              </a:extLst>
            </p:cNvPr>
            <p:cNvSpPr/>
            <p:nvPr/>
          </p:nvSpPr>
          <p:spPr>
            <a:xfrm>
              <a:off x="2582188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5059824-C842-4C84-AEFF-766E60FD6D00}"/>
                </a:ext>
              </a:extLst>
            </p:cNvPr>
            <p:cNvSpPr/>
            <p:nvPr/>
          </p:nvSpPr>
          <p:spPr>
            <a:xfrm>
              <a:off x="2801349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07384FC9-11BA-4DED-8100-33DEBA6A8AEF}"/>
                </a:ext>
              </a:extLst>
            </p:cNvPr>
            <p:cNvSpPr/>
            <p:nvPr/>
          </p:nvSpPr>
          <p:spPr>
            <a:xfrm>
              <a:off x="3020510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3E7AD47-2FEC-419F-9673-310778749085}"/>
                </a:ext>
              </a:extLst>
            </p:cNvPr>
            <p:cNvSpPr/>
            <p:nvPr/>
          </p:nvSpPr>
          <p:spPr>
            <a:xfrm>
              <a:off x="1048062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43ACF0BB-AEE5-4F8E-8896-D4F8EC13CADE}"/>
                </a:ext>
              </a:extLst>
            </p:cNvPr>
            <p:cNvSpPr/>
            <p:nvPr/>
          </p:nvSpPr>
          <p:spPr>
            <a:xfrm>
              <a:off x="1267223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9187046-A5F6-45DF-84FD-4EB1DBF81920}"/>
                </a:ext>
              </a:extLst>
            </p:cNvPr>
            <p:cNvSpPr/>
            <p:nvPr/>
          </p:nvSpPr>
          <p:spPr>
            <a:xfrm>
              <a:off x="1486384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881EC6-F769-4C35-AEA6-A63F58D82343}"/>
                </a:ext>
              </a:extLst>
            </p:cNvPr>
            <p:cNvSpPr/>
            <p:nvPr/>
          </p:nvSpPr>
          <p:spPr>
            <a:xfrm>
              <a:off x="1705545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D8923D8D-CBEC-421B-A410-DA46DC064CD6}"/>
                </a:ext>
              </a:extLst>
            </p:cNvPr>
            <p:cNvSpPr/>
            <p:nvPr/>
          </p:nvSpPr>
          <p:spPr>
            <a:xfrm>
              <a:off x="1924705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AF4975F-92BD-4665-A979-0EAB5F2AAA29}"/>
                </a:ext>
              </a:extLst>
            </p:cNvPr>
            <p:cNvSpPr/>
            <p:nvPr/>
          </p:nvSpPr>
          <p:spPr>
            <a:xfrm>
              <a:off x="2143866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6C58DDCA-2874-4260-949C-A62E82B745AF}"/>
                </a:ext>
              </a:extLst>
            </p:cNvPr>
            <p:cNvSpPr/>
            <p:nvPr/>
          </p:nvSpPr>
          <p:spPr>
            <a:xfrm>
              <a:off x="2363027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A163C6C-DC44-4B42-AC14-C7EC5AF48E18}"/>
                </a:ext>
              </a:extLst>
            </p:cNvPr>
            <p:cNvSpPr/>
            <p:nvPr/>
          </p:nvSpPr>
          <p:spPr>
            <a:xfrm>
              <a:off x="2582188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91E4909-AD6D-4B2F-82AC-2CBC1DA7FABF}"/>
                </a:ext>
              </a:extLst>
            </p:cNvPr>
            <p:cNvSpPr/>
            <p:nvPr/>
          </p:nvSpPr>
          <p:spPr>
            <a:xfrm>
              <a:off x="2801349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FDC1C02-7044-419B-B735-625D488A8BA4}"/>
                </a:ext>
              </a:extLst>
            </p:cNvPr>
            <p:cNvSpPr/>
            <p:nvPr/>
          </p:nvSpPr>
          <p:spPr>
            <a:xfrm>
              <a:off x="3020510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50B69DD-2635-4773-AAD8-294C474848E2}"/>
                </a:ext>
              </a:extLst>
            </p:cNvPr>
            <p:cNvSpPr/>
            <p:nvPr/>
          </p:nvSpPr>
          <p:spPr>
            <a:xfrm>
              <a:off x="1048062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C2727B3-3409-4BE0-9AE7-761C312D1C4E}"/>
                </a:ext>
              </a:extLst>
            </p:cNvPr>
            <p:cNvSpPr/>
            <p:nvPr/>
          </p:nvSpPr>
          <p:spPr>
            <a:xfrm>
              <a:off x="1267223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597306B1-A4E8-454E-B612-56128866F889}"/>
                </a:ext>
              </a:extLst>
            </p:cNvPr>
            <p:cNvSpPr/>
            <p:nvPr/>
          </p:nvSpPr>
          <p:spPr>
            <a:xfrm>
              <a:off x="1486384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24C5271-7E82-4A3C-8987-731F58A95131}"/>
                </a:ext>
              </a:extLst>
            </p:cNvPr>
            <p:cNvSpPr/>
            <p:nvPr/>
          </p:nvSpPr>
          <p:spPr>
            <a:xfrm>
              <a:off x="1705545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1FD987B-C959-49C7-9C5F-F176672FA676}"/>
                </a:ext>
              </a:extLst>
            </p:cNvPr>
            <p:cNvSpPr/>
            <p:nvPr/>
          </p:nvSpPr>
          <p:spPr>
            <a:xfrm>
              <a:off x="1924705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6CCAC23B-8BF1-47D9-9D8E-D8FBACEB3DA0}"/>
                </a:ext>
              </a:extLst>
            </p:cNvPr>
            <p:cNvSpPr/>
            <p:nvPr/>
          </p:nvSpPr>
          <p:spPr>
            <a:xfrm>
              <a:off x="2143866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20E1323-EB7F-46A8-9159-76D446899F8E}"/>
                </a:ext>
              </a:extLst>
            </p:cNvPr>
            <p:cNvSpPr/>
            <p:nvPr/>
          </p:nvSpPr>
          <p:spPr>
            <a:xfrm>
              <a:off x="2363027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3520C60-F96F-401A-84F9-3602D94E4FE3}"/>
                </a:ext>
              </a:extLst>
            </p:cNvPr>
            <p:cNvSpPr/>
            <p:nvPr/>
          </p:nvSpPr>
          <p:spPr>
            <a:xfrm>
              <a:off x="2582188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7B2B826-E1AB-4A7C-8E9B-E21FBC78EB53}"/>
                </a:ext>
              </a:extLst>
            </p:cNvPr>
            <p:cNvSpPr/>
            <p:nvPr/>
          </p:nvSpPr>
          <p:spPr>
            <a:xfrm>
              <a:off x="2801349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6ECEBD40-8B69-4440-8180-ACE8080122FE}"/>
                </a:ext>
              </a:extLst>
            </p:cNvPr>
            <p:cNvSpPr/>
            <p:nvPr/>
          </p:nvSpPr>
          <p:spPr>
            <a:xfrm>
              <a:off x="3020510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9CAD69B1-BA1C-4EDF-94AE-FDAB6238947D}"/>
                </a:ext>
              </a:extLst>
            </p:cNvPr>
            <p:cNvSpPr/>
            <p:nvPr/>
          </p:nvSpPr>
          <p:spPr>
            <a:xfrm>
              <a:off x="1048062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DF756A1-E3A3-4D51-A8B5-A6D575536E8C}"/>
                </a:ext>
              </a:extLst>
            </p:cNvPr>
            <p:cNvSpPr/>
            <p:nvPr/>
          </p:nvSpPr>
          <p:spPr>
            <a:xfrm>
              <a:off x="1267223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9D6B5FE-8F70-4EEF-97D5-1A6706A8ACF5}"/>
                </a:ext>
              </a:extLst>
            </p:cNvPr>
            <p:cNvSpPr/>
            <p:nvPr/>
          </p:nvSpPr>
          <p:spPr>
            <a:xfrm>
              <a:off x="1486384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C0493CCF-B95B-43B6-AEE3-B3F58C7B13BC}"/>
                </a:ext>
              </a:extLst>
            </p:cNvPr>
            <p:cNvSpPr/>
            <p:nvPr/>
          </p:nvSpPr>
          <p:spPr>
            <a:xfrm>
              <a:off x="1705545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467C4B87-6B5B-4A28-9263-5CB48D9ED343}"/>
                </a:ext>
              </a:extLst>
            </p:cNvPr>
            <p:cNvSpPr/>
            <p:nvPr/>
          </p:nvSpPr>
          <p:spPr>
            <a:xfrm>
              <a:off x="1924705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B20D8111-744E-4A8D-AC4A-B2F8380DED9C}"/>
                </a:ext>
              </a:extLst>
            </p:cNvPr>
            <p:cNvSpPr/>
            <p:nvPr/>
          </p:nvSpPr>
          <p:spPr>
            <a:xfrm>
              <a:off x="2143866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8FCB05CC-CBA1-4887-8087-B8BE80FDA97C}"/>
                </a:ext>
              </a:extLst>
            </p:cNvPr>
            <p:cNvSpPr/>
            <p:nvPr/>
          </p:nvSpPr>
          <p:spPr>
            <a:xfrm>
              <a:off x="2363027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9197582-2B19-4F23-A00A-25A304AAE69E}"/>
                </a:ext>
              </a:extLst>
            </p:cNvPr>
            <p:cNvSpPr/>
            <p:nvPr/>
          </p:nvSpPr>
          <p:spPr>
            <a:xfrm>
              <a:off x="2582188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D318B46E-7C3A-4A03-ACB1-382F785513E3}"/>
                </a:ext>
              </a:extLst>
            </p:cNvPr>
            <p:cNvSpPr/>
            <p:nvPr/>
          </p:nvSpPr>
          <p:spPr>
            <a:xfrm>
              <a:off x="2801349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EEB4ED54-B453-4D72-BD37-4583567E3A67}"/>
                </a:ext>
              </a:extLst>
            </p:cNvPr>
            <p:cNvSpPr/>
            <p:nvPr/>
          </p:nvSpPr>
          <p:spPr>
            <a:xfrm>
              <a:off x="3020510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676D5FC1-2EC9-42FA-8EE1-ECF3DAAEC219}"/>
                </a:ext>
              </a:extLst>
            </p:cNvPr>
            <p:cNvSpPr/>
            <p:nvPr/>
          </p:nvSpPr>
          <p:spPr>
            <a:xfrm>
              <a:off x="1048062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4256BE6-2F1A-41CF-A068-D8676D874DEE}"/>
                </a:ext>
              </a:extLst>
            </p:cNvPr>
            <p:cNvSpPr/>
            <p:nvPr/>
          </p:nvSpPr>
          <p:spPr>
            <a:xfrm>
              <a:off x="1267223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7B4F44BB-F6D9-47B8-9A62-E3B1ECA0644B}"/>
                </a:ext>
              </a:extLst>
            </p:cNvPr>
            <p:cNvSpPr/>
            <p:nvPr/>
          </p:nvSpPr>
          <p:spPr>
            <a:xfrm>
              <a:off x="1486384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33E6E3C-87A5-45E2-901C-0795BA4443D1}"/>
                </a:ext>
              </a:extLst>
            </p:cNvPr>
            <p:cNvSpPr/>
            <p:nvPr/>
          </p:nvSpPr>
          <p:spPr>
            <a:xfrm>
              <a:off x="1705545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205B601-F9E1-4C85-99EA-1BCA027F69C1}"/>
                </a:ext>
              </a:extLst>
            </p:cNvPr>
            <p:cNvSpPr/>
            <p:nvPr/>
          </p:nvSpPr>
          <p:spPr>
            <a:xfrm>
              <a:off x="1924705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8B585724-E919-4C62-BF84-E6008FB914B3}"/>
                </a:ext>
              </a:extLst>
            </p:cNvPr>
            <p:cNvSpPr/>
            <p:nvPr/>
          </p:nvSpPr>
          <p:spPr>
            <a:xfrm>
              <a:off x="2143866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E772CC0-2517-4648-A7B0-EEE32E242635}"/>
                </a:ext>
              </a:extLst>
            </p:cNvPr>
            <p:cNvSpPr/>
            <p:nvPr/>
          </p:nvSpPr>
          <p:spPr>
            <a:xfrm>
              <a:off x="2363027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86084EA-AE71-4683-BA7E-6BD88C7A2BC5}"/>
                </a:ext>
              </a:extLst>
            </p:cNvPr>
            <p:cNvSpPr/>
            <p:nvPr/>
          </p:nvSpPr>
          <p:spPr>
            <a:xfrm>
              <a:off x="2582188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697DBE1E-C523-4B9B-9FB0-D54EEE29F4C3}"/>
                </a:ext>
              </a:extLst>
            </p:cNvPr>
            <p:cNvSpPr/>
            <p:nvPr/>
          </p:nvSpPr>
          <p:spPr>
            <a:xfrm>
              <a:off x="280134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C5DD924-AE8C-4AB2-9D44-DA80CAE84906}"/>
                </a:ext>
              </a:extLst>
            </p:cNvPr>
            <p:cNvSpPr/>
            <p:nvPr/>
          </p:nvSpPr>
          <p:spPr>
            <a:xfrm>
              <a:off x="3020510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7435002-493B-454E-87CC-CA2086A2D884}"/>
                </a:ext>
              </a:extLst>
            </p:cNvPr>
            <p:cNvSpPr/>
            <p:nvPr/>
          </p:nvSpPr>
          <p:spPr>
            <a:xfrm>
              <a:off x="1048062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58ECA523-B9BE-4B18-A29C-23690CFD7FC6}"/>
                </a:ext>
              </a:extLst>
            </p:cNvPr>
            <p:cNvSpPr/>
            <p:nvPr/>
          </p:nvSpPr>
          <p:spPr>
            <a:xfrm>
              <a:off x="1267223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53027A4-BD3D-46CA-9A62-B91FEE31AB16}"/>
                </a:ext>
              </a:extLst>
            </p:cNvPr>
            <p:cNvSpPr/>
            <p:nvPr/>
          </p:nvSpPr>
          <p:spPr>
            <a:xfrm>
              <a:off x="1486384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B80DB381-FD77-43C6-A100-2AFBD900A2A5}"/>
                </a:ext>
              </a:extLst>
            </p:cNvPr>
            <p:cNvSpPr/>
            <p:nvPr/>
          </p:nvSpPr>
          <p:spPr>
            <a:xfrm>
              <a:off x="1705545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FFEF9A17-3072-47B8-9164-F771B46FADCA}"/>
                </a:ext>
              </a:extLst>
            </p:cNvPr>
            <p:cNvSpPr/>
            <p:nvPr/>
          </p:nvSpPr>
          <p:spPr>
            <a:xfrm>
              <a:off x="1924705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8F42E02D-C8A8-412B-A9C0-CA5C958933C5}"/>
                </a:ext>
              </a:extLst>
            </p:cNvPr>
            <p:cNvSpPr/>
            <p:nvPr/>
          </p:nvSpPr>
          <p:spPr>
            <a:xfrm>
              <a:off x="2143866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258F7091-4485-45F2-9FBB-E0BFB3CBE6B7}"/>
                </a:ext>
              </a:extLst>
            </p:cNvPr>
            <p:cNvSpPr/>
            <p:nvPr/>
          </p:nvSpPr>
          <p:spPr>
            <a:xfrm>
              <a:off x="236302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2CDF3C9-F9C8-468E-83E2-C6F086B9F019}"/>
                </a:ext>
              </a:extLst>
            </p:cNvPr>
            <p:cNvSpPr/>
            <p:nvPr/>
          </p:nvSpPr>
          <p:spPr>
            <a:xfrm>
              <a:off x="2582188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7F9D76C-563C-4EB6-856F-A58EDD30115A}"/>
                </a:ext>
              </a:extLst>
            </p:cNvPr>
            <p:cNvSpPr/>
            <p:nvPr/>
          </p:nvSpPr>
          <p:spPr>
            <a:xfrm>
              <a:off x="280134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B917B1D0-D3E7-49EE-802C-9C04C23FDACF}"/>
                </a:ext>
              </a:extLst>
            </p:cNvPr>
            <p:cNvSpPr/>
            <p:nvPr/>
          </p:nvSpPr>
          <p:spPr>
            <a:xfrm>
              <a:off x="3020510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656191F-F4F0-4AF1-ADD7-E734FF013DF1}"/>
                </a:ext>
              </a:extLst>
            </p:cNvPr>
            <p:cNvSpPr/>
            <p:nvPr/>
          </p:nvSpPr>
          <p:spPr>
            <a:xfrm>
              <a:off x="1048062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7D2BA60-C4A9-46D7-A4B0-8E4FA798B077}"/>
                </a:ext>
              </a:extLst>
            </p:cNvPr>
            <p:cNvSpPr/>
            <p:nvPr/>
          </p:nvSpPr>
          <p:spPr>
            <a:xfrm>
              <a:off x="1267223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F88C9DE3-004D-40F7-895D-3D482DB2D938}"/>
                </a:ext>
              </a:extLst>
            </p:cNvPr>
            <p:cNvSpPr/>
            <p:nvPr/>
          </p:nvSpPr>
          <p:spPr>
            <a:xfrm>
              <a:off x="1486384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4A2BFB7-7E34-4119-B64D-488969A70EC9}"/>
                </a:ext>
              </a:extLst>
            </p:cNvPr>
            <p:cNvSpPr/>
            <p:nvPr/>
          </p:nvSpPr>
          <p:spPr>
            <a:xfrm>
              <a:off x="1705545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560CA92D-126B-4928-8596-A49BEF7AA189}"/>
                </a:ext>
              </a:extLst>
            </p:cNvPr>
            <p:cNvSpPr/>
            <p:nvPr/>
          </p:nvSpPr>
          <p:spPr>
            <a:xfrm>
              <a:off x="1924705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C8C825B2-9381-427C-ABBA-24E5B967E964}"/>
                </a:ext>
              </a:extLst>
            </p:cNvPr>
            <p:cNvSpPr/>
            <p:nvPr/>
          </p:nvSpPr>
          <p:spPr>
            <a:xfrm>
              <a:off x="2143866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3987B28-C866-4439-8CD5-AB0D1E8884A2}"/>
                </a:ext>
              </a:extLst>
            </p:cNvPr>
            <p:cNvSpPr/>
            <p:nvPr/>
          </p:nvSpPr>
          <p:spPr>
            <a:xfrm>
              <a:off x="236302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0F5184-31AE-4973-987A-C146A844E7BB}"/>
                </a:ext>
              </a:extLst>
            </p:cNvPr>
            <p:cNvSpPr/>
            <p:nvPr/>
          </p:nvSpPr>
          <p:spPr>
            <a:xfrm>
              <a:off x="2582188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36CA7BA-9C5F-4053-A33D-C7C4D39DFAD2}"/>
                </a:ext>
              </a:extLst>
            </p:cNvPr>
            <p:cNvSpPr/>
            <p:nvPr/>
          </p:nvSpPr>
          <p:spPr>
            <a:xfrm>
              <a:off x="280134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1D2A18A3-BE99-43BF-9E94-C5D30C26E381}"/>
                </a:ext>
              </a:extLst>
            </p:cNvPr>
            <p:cNvSpPr/>
            <p:nvPr/>
          </p:nvSpPr>
          <p:spPr>
            <a:xfrm>
              <a:off x="3020510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253A1975-54B3-4E57-AB1B-3B1E7D44A1CE}"/>
                </a:ext>
              </a:extLst>
            </p:cNvPr>
            <p:cNvSpPr/>
            <p:nvPr/>
          </p:nvSpPr>
          <p:spPr>
            <a:xfrm>
              <a:off x="9004526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B25AC84-A492-4443-9A34-52229BA3D8E8}"/>
                </a:ext>
              </a:extLst>
            </p:cNvPr>
            <p:cNvSpPr/>
            <p:nvPr/>
          </p:nvSpPr>
          <p:spPr>
            <a:xfrm>
              <a:off x="9223687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22E9148-CFB9-4682-9B90-095BE7CA296B}"/>
                </a:ext>
              </a:extLst>
            </p:cNvPr>
            <p:cNvSpPr/>
            <p:nvPr/>
          </p:nvSpPr>
          <p:spPr>
            <a:xfrm>
              <a:off x="9442848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567FA026-4FC4-4B44-9078-7B834E9FBE97}"/>
                </a:ext>
              </a:extLst>
            </p:cNvPr>
            <p:cNvSpPr/>
            <p:nvPr/>
          </p:nvSpPr>
          <p:spPr>
            <a:xfrm>
              <a:off x="9662009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557B0957-FA0C-4A41-9AD5-D4A3FA2462BB}"/>
                </a:ext>
              </a:extLst>
            </p:cNvPr>
            <p:cNvSpPr/>
            <p:nvPr/>
          </p:nvSpPr>
          <p:spPr>
            <a:xfrm>
              <a:off x="9881169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684F13C0-04AD-4F49-AF30-43E3A77E6652}"/>
                </a:ext>
              </a:extLst>
            </p:cNvPr>
            <p:cNvSpPr/>
            <p:nvPr/>
          </p:nvSpPr>
          <p:spPr>
            <a:xfrm>
              <a:off x="10100330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906BBD6-C36F-4286-A502-A43E546373FB}"/>
                </a:ext>
              </a:extLst>
            </p:cNvPr>
            <p:cNvSpPr/>
            <p:nvPr/>
          </p:nvSpPr>
          <p:spPr>
            <a:xfrm>
              <a:off x="10319491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F2AB0D78-23C5-47FF-BA35-294693C1AD04}"/>
                </a:ext>
              </a:extLst>
            </p:cNvPr>
            <p:cNvSpPr/>
            <p:nvPr/>
          </p:nvSpPr>
          <p:spPr>
            <a:xfrm>
              <a:off x="10538652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8AC2E40E-FE1C-445E-A30F-04CE9D653320}"/>
                </a:ext>
              </a:extLst>
            </p:cNvPr>
            <p:cNvSpPr/>
            <p:nvPr/>
          </p:nvSpPr>
          <p:spPr>
            <a:xfrm>
              <a:off x="10757813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C1B7918-DFE7-45FC-B3E9-4D3CC54988F5}"/>
                </a:ext>
              </a:extLst>
            </p:cNvPr>
            <p:cNvSpPr/>
            <p:nvPr/>
          </p:nvSpPr>
          <p:spPr>
            <a:xfrm>
              <a:off x="10976974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55958F52-F56E-4619-A01C-94C7FE9F838C}"/>
                </a:ext>
              </a:extLst>
            </p:cNvPr>
            <p:cNvSpPr/>
            <p:nvPr/>
          </p:nvSpPr>
          <p:spPr>
            <a:xfrm>
              <a:off x="9004526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EFD0CE5-BC11-48ED-99CE-86B1240CCC04}"/>
                </a:ext>
              </a:extLst>
            </p:cNvPr>
            <p:cNvSpPr/>
            <p:nvPr/>
          </p:nvSpPr>
          <p:spPr>
            <a:xfrm>
              <a:off x="9223687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E47421F6-E325-4C14-AF16-0D0DFECA61D2}"/>
                </a:ext>
              </a:extLst>
            </p:cNvPr>
            <p:cNvSpPr/>
            <p:nvPr/>
          </p:nvSpPr>
          <p:spPr>
            <a:xfrm>
              <a:off x="9442848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693970DC-0442-4884-8189-870149DC350C}"/>
                </a:ext>
              </a:extLst>
            </p:cNvPr>
            <p:cNvSpPr/>
            <p:nvPr/>
          </p:nvSpPr>
          <p:spPr>
            <a:xfrm>
              <a:off x="9662009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5AB29AEA-9533-4054-BD68-7350E2F6DFEE}"/>
                </a:ext>
              </a:extLst>
            </p:cNvPr>
            <p:cNvSpPr/>
            <p:nvPr/>
          </p:nvSpPr>
          <p:spPr>
            <a:xfrm>
              <a:off x="9881169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91AF517-E753-4B1E-A540-5EB8230DE8EE}"/>
                </a:ext>
              </a:extLst>
            </p:cNvPr>
            <p:cNvSpPr/>
            <p:nvPr/>
          </p:nvSpPr>
          <p:spPr>
            <a:xfrm>
              <a:off x="10100330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8542909-F8A6-4C1B-B2F9-1CDAA77EB200}"/>
                </a:ext>
              </a:extLst>
            </p:cNvPr>
            <p:cNvSpPr/>
            <p:nvPr/>
          </p:nvSpPr>
          <p:spPr>
            <a:xfrm>
              <a:off x="10319491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9D095F82-EBCE-45C7-8775-918730CF7E84}"/>
                </a:ext>
              </a:extLst>
            </p:cNvPr>
            <p:cNvSpPr/>
            <p:nvPr/>
          </p:nvSpPr>
          <p:spPr>
            <a:xfrm>
              <a:off x="10538652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1099BF2-8105-493C-8640-6D54EB025A71}"/>
                </a:ext>
              </a:extLst>
            </p:cNvPr>
            <p:cNvSpPr/>
            <p:nvPr/>
          </p:nvSpPr>
          <p:spPr>
            <a:xfrm>
              <a:off x="10757813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A2FA111-5649-46D6-8DB4-527683588634}"/>
                </a:ext>
              </a:extLst>
            </p:cNvPr>
            <p:cNvSpPr/>
            <p:nvPr/>
          </p:nvSpPr>
          <p:spPr>
            <a:xfrm>
              <a:off x="10976974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AF1DC44-8CE8-4956-BE24-E2BC3BF35F8D}"/>
                </a:ext>
              </a:extLst>
            </p:cNvPr>
            <p:cNvSpPr/>
            <p:nvPr/>
          </p:nvSpPr>
          <p:spPr>
            <a:xfrm>
              <a:off x="9004526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3F7E615-4BBC-448A-8339-0CB746CDC4F3}"/>
                </a:ext>
              </a:extLst>
            </p:cNvPr>
            <p:cNvSpPr/>
            <p:nvPr/>
          </p:nvSpPr>
          <p:spPr>
            <a:xfrm>
              <a:off x="9223687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21A863A-02FD-447C-A177-28E1C85D89B4}"/>
                </a:ext>
              </a:extLst>
            </p:cNvPr>
            <p:cNvSpPr/>
            <p:nvPr/>
          </p:nvSpPr>
          <p:spPr>
            <a:xfrm>
              <a:off x="9442848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5A334C9A-B46A-4587-8A22-8E267845D595}"/>
                </a:ext>
              </a:extLst>
            </p:cNvPr>
            <p:cNvSpPr/>
            <p:nvPr/>
          </p:nvSpPr>
          <p:spPr>
            <a:xfrm>
              <a:off x="9662009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1BF00290-A9EF-4D75-BBAE-4CD19F58E791}"/>
                </a:ext>
              </a:extLst>
            </p:cNvPr>
            <p:cNvSpPr/>
            <p:nvPr/>
          </p:nvSpPr>
          <p:spPr>
            <a:xfrm>
              <a:off x="9881169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C0F50F0B-AB65-41AB-AB34-C9F4A7D9E32A}"/>
                </a:ext>
              </a:extLst>
            </p:cNvPr>
            <p:cNvSpPr/>
            <p:nvPr/>
          </p:nvSpPr>
          <p:spPr>
            <a:xfrm>
              <a:off x="10100330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174F717F-7CF9-4C60-99A3-D77B72A1CEF7}"/>
                </a:ext>
              </a:extLst>
            </p:cNvPr>
            <p:cNvSpPr/>
            <p:nvPr/>
          </p:nvSpPr>
          <p:spPr>
            <a:xfrm>
              <a:off x="10319491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1643FF1-DC67-4106-B245-4376DC91A20B}"/>
                </a:ext>
              </a:extLst>
            </p:cNvPr>
            <p:cNvSpPr/>
            <p:nvPr/>
          </p:nvSpPr>
          <p:spPr>
            <a:xfrm>
              <a:off x="10538652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55352906-0C52-4827-AC86-8853078430CF}"/>
                </a:ext>
              </a:extLst>
            </p:cNvPr>
            <p:cNvSpPr/>
            <p:nvPr/>
          </p:nvSpPr>
          <p:spPr>
            <a:xfrm>
              <a:off x="10757813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A9930B6B-89A4-4069-BAB3-9CA911466658}"/>
                </a:ext>
              </a:extLst>
            </p:cNvPr>
            <p:cNvSpPr/>
            <p:nvPr/>
          </p:nvSpPr>
          <p:spPr>
            <a:xfrm>
              <a:off x="10976974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D3F438B-7459-4124-A4A9-D8C92FE3E893}"/>
                </a:ext>
              </a:extLst>
            </p:cNvPr>
            <p:cNvSpPr/>
            <p:nvPr/>
          </p:nvSpPr>
          <p:spPr>
            <a:xfrm>
              <a:off x="9004526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B6A9736-C22D-4E98-B9A5-0328E78B161E}"/>
                </a:ext>
              </a:extLst>
            </p:cNvPr>
            <p:cNvSpPr/>
            <p:nvPr/>
          </p:nvSpPr>
          <p:spPr>
            <a:xfrm>
              <a:off x="9223687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3B666F-0967-47F9-BA19-EA1E50187765}"/>
                </a:ext>
              </a:extLst>
            </p:cNvPr>
            <p:cNvSpPr/>
            <p:nvPr/>
          </p:nvSpPr>
          <p:spPr>
            <a:xfrm>
              <a:off x="9442848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A7B938E-A14A-4BBF-85DF-086ADDC24C5E}"/>
                </a:ext>
              </a:extLst>
            </p:cNvPr>
            <p:cNvSpPr/>
            <p:nvPr/>
          </p:nvSpPr>
          <p:spPr>
            <a:xfrm>
              <a:off x="9662009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C3F76346-D3A2-42DA-A475-4E3BFD013BF6}"/>
                </a:ext>
              </a:extLst>
            </p:cNvPr>
            <p:cNvSpPr/>
            <p:nvPr/>
          </p:nvSpPr>
          <p:spPr>
            <a:xfrm>
              <a:off x="9881169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8FE3160-9AB3-4876-8DC0-A9DDB39C2B14}"/>
                </a:ext>
              </a:extLst>
            </p:cNvPr>
            <p:cNvSpPr/>
            <p:nvPr/>
          </p:nvSpPr>
          <p:spPr>
            <a:xfrm>
              <a:off x="10100330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EDE6250D-7F22-4CEC-9639-EDE86BF98C2D}"/>
                </a:ext>
              </a:extLst>
            </p:cNvPr>
            <p:cNvSpPr/>
            <p:nvPr/>
          </p:nvSpPr>
          <p:spPr>
            <a:xfrm>
              <a:off x="10319491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BAEA0AF2-A1DB-4F4B-B8D2-B4AC89B79946}"/>
                </a:ext>
              </a:extLst>
            </p:cNvPr>
            <p:cNvSpPr/>
            <p:nvPr/>
          </p:nvSpPr>
          <p:spPr>
            <a:xfrm>
              <a:off x="10538652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BCAC5C0B-6F18-434A-BC19-437B4F30E657}"/>
                </a:ext>
              </a:extLst>
            </p:cNvPr>
            <p:cNvSpPr/>
            <p:nvPr/>
          </p:nvSpPr>
          <p:spPr>
            <a:xfrm>
              <a:off x="10757813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C541BFDD-2CA6-429C-B1CA-E34D9633813A}"/>
                </a:ext>
              </a:extLst>
            </p:cNvPr>
            <p:cNvSpPr/>
            <p:nvPr/>
          </p:nvSpPr>
          <p:spPr>
            <a:xfrm>
              <a:off x="10976974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8EF80449-F9B2-47CE-B478-7178592D6073}"/>
                </a:ext>
              </a:extLst>
            </p:cNvPr>
            <p:cNvSpPr/>
            <p:nvPr/>
          </p:nvSpPr>
          <p:spPr>
            <a:xfrm>
              <a:off x="9004526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FD58710F-15C5-4DA3-8014-7DB3BE6D46E1}"/>
                </a:ext>
              </a:extLst>
            </p:cNvPr>
            <p:cNvSpPr/>
            <p:nvPr/>
          </p:nvSpPr>
          <p:spPr>
            <a:xfrm>
              <a:off x="9223687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5C72447-55C9-4BE3-847D-6254CF5A5F9A}"/>
                </a:ext>
              </a:extLst>
            </p:cNvPr>
            <p:cNvSpPr/>
            <p:nvPr/>
          </p:nvSpPr>
          <p:spPr>
            <a:xfrm>
              <a:off x="9442848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43399EEF-D658-44C0-88BB-8037D0D708C5}"/>
                </a:ext>
              </a:extLst>
            </p:cNvPr>
            <p:cNvSpPr/>
            <p:nvPr/>
          </p:nvSpPr>
          <p:spPr>
            <a:xfrm>
              <a:off x="9662009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B9EE9437-A57E-48F6-A79C-4D6B7226D13A}"/>
                </a:ext>
              </a:extLst>
            </p:cNvPr>
            <p:cNvSpPr/>
            <p:nvPr/>
          </p:nvSpPr>
          <p:spPr>
            <a:xfrm>
              <a:off x="9881169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4934D5E-3E5B-4767-ABB7-B611045E70C9}"/>
                </a:ext>
              </a:extLst>
            </p:cNvPr>
            <p:cNvSpPr/>
            <p:nvPr/>
          </p:nvSpPr>
          <p:spPr>
            <a:xfrm>
              <a:off x="10100330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4589CC2A-BE99-4004-8E30-C9EA830506BB}"/>
                </a:ext>
              </a:extLst>
            </p:cNvPr>
            <p:cNvSpPr/>
            <p:nvPr/>
          </p:nvSpPr>
          <p:spPr>
            <a:xfrm>
              <a:off x="10319491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CB848953-6016-40E4-9E08-DB2F69782405}"/>
                </a:ext>
              </a:extLst>
            </p:cNvPr>
            <p:cNvSpPr/>
            <p:nvPr/>
          </p:nvSpPr>
          <p:spPr>
            <a:xfrm>
              <a:off x="10538652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B2FD47-A6CB-4310-87EE-9784B26A02D8}"/>
                </a:ext>
              </a:extLst>
            </p:cNvPr>
            <p:cNvSpPr/>
            <p:nvPr/>
          </p:nvSpPr>
          <p:spPr>
            <a:xfrm>
              <a:off x="10757813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EFAFE52A-CC2D-4FF0-8E24-4081A5E7D1C6}"/>
                </a:ext>
              </a:extLst>
            </p:cNvPr>
            <p:cNvSpPr/>
            <p:nvPr/>
          </p:nvSpPr>
          <p:spPr>
            <a:xfrm>
              <a:off x="10976974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16F52A9E-92D9-4DD1-8EA3-D5B03E0F7C16}"/>
                </a:ext>
              </a:extLst>
            </p:cNvPr>
            <p:cNvSpPr/>
            <p:nvPr/>
          </p:nvSpPr>
          <p:spPr>
            <a:xfrm>
              <a:off x="9004526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75ED948A-9CE9-4C0E-8B2B-F7670BB54896}"/>
                </a:ext>
              </a:extLst>
            </p:cNvPr>
            <p:cNvSpPr/>
            <p:nvPr/>
          </p:nvSpPr>
          <p:spPr>
            <a:xfrm>
              <a:off x="9223687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4523F619-9579-4049-BD1A-B161A645C8AD}"/>
                </a:ext>
              </a:extLst>
            </p:cNvPr>
            <p:cNvSpPr/>
            <p:nvPr/>
          </p:nvSpPr>
          <p:spPr>
            <a:xfrm>
              <a:off x="9442848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94AC3DBB-5CE2-48D8-AF77-67EF5CEBC991}"/>
                </a:ext>
              </a:extLst>
            </p:cNvPr>
            <p:cNvSpPr/>
            <p:nvPr/>
          </p:nvSpPr>
          <p:spPr>
            <a:xfrm>
              <a:off x="9662009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4C7F16B-274C-4B6E-8B3A-C102ABD2D727}"/>
                </a:ext>
              </a:extLst>
            </p:cNvPr>
            <p:cNvSpPr/>
            <p:nvPr/>
          </p:nvSpPr>
          <p:spPr>
            <a:xfrm>
              <a:off x="9881169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E42E21A0-0436-44C3-ABC6-C8300002AC6F}"/>
                </a:ext>
              </a:extLst>
            </p:cNvPr>
            <p:cNvSpPr/>
            <p:nvPr/>
          </p:nvSpPr>
          <p:spPr>
            <a:xfrm>
              <a:off x="10100330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48AE7BF8-9BE3-4436-9902-B3AFBC6ED931}"/>
                </a:ext>
              </a:extLst>
            </p:cNvPr>
            <p:cNvSpPr/>
            <p:nvPr/>
          </p:nvSpPr>
          <p:spPr>
            <a:xfrm>
              <a:off x="10319491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602E09A-FE39-4E21-B4C7-4CC4352432D9}"/>
                </a:ext>
              </a:extLst>
            </p:cNvPr>
            <p:cNvSpPr/>
            <p:nvPr/>
          </p:nvSpPr>
          <p:spPr>
            <a:xfrm>
              <a:off x="10538652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80BA61E8-CE2F-4FBC-970A-B4B43205139B}"/>
                </a:ext>
              </a:extLst>
            </p:cNvPr>
            <p:cNvSpPr/>
            <p:nvPr/>
          </p:nvSpPr>
          <p:spPr>
            <a:xfrm>
              <a:off x="10757813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D647E5A4-CE79-4EE0-90E4-87598FCE1A31}"/>
                </a:ext>
              </a:extLst>
            </p:cNvPr>
            <p:cNvSpPr/>
            <p:nvPr/>
          </p:nvSpPr>
          <p:spPr>
            <a:xfrm>
              <a:off x="10976974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08CA4D2E-372E-4E62-9FFC-6F7F203BEF38}"/>
                </a:ext>
              </a:extLst>
            </p:cNvPr>
            <p:cNvSpPr/>
            <p:nvPr/>
          </p:nvSpPr>
          <p:spPr>
            <a:xfrm>
              <a:off x="9004526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EB9B3BFB-5FF4-4163-8D38-38E4626EDE7A}"/>
                </a:ext>
              </a:extLst>
            </p:cNvPr>
            <p:cNvSpPr/>
            <p:nvPr/>
          </p:nvSpPr>
          <p:spPr>
            <a:xfrm>
              <a:off x="9223687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EE916BEB-F4F9-4072-93DD-A97B50945037}"/>
                </a:ext>
              </a:extLst>
            </p:cNvPr>
            <p:cNvSpPr/>
            <p:nvPr/>
          </p:nvSpPr>
          <p:spPr>
            <a:xfrm>
              <a:off x="9442848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BCB8AEF4-FC14-43A3-A25A-2B4F72CEFD1C}"/>
                </a:ext>
              </a:extLst>
            </p:cNvPr>
            <p:cNvSpPr/>
            <p:nvPr/>
          </p:nvSpPr>
          <p:spPr>
            <a:xfrm>
              <a:off x="9662009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96B1B6FE-2EAB-4450-AE81-2A26D233F95E}"/>
                </a:ext>
              </a:extLst>
            </p:cNvPr>
            <p:cNvSpPr/>
            <p:nvPr/>
          </p:nvSpPr>
          <p:spPr>
            <a:xfrm>
              <a:off x="9881169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7BC4AB2-6D4D-40E9-93F0-D9880CF2F85F}"/>
                </a:ext>
              </a:extLst>
            </p:cNvPr>
            <p:cNvSpPr/>
            <p:nvPr/>
          </p:nvSpPr>
          <p:spPr>
            <a:xfrm>
              <a:off x="10100330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F19F117D-5722-41A4-A68B-55E9CBDBBFD2}"/>
                </a:ext>
              </a:extLst>
            </p:cNvPr>
            <p:cNvSpPr/>
            <p:nvPr/>
          </p:nvSpPr>
          <p:spPr>
            <a:xfrm>
              <a:off x="10319491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672A4095-1E3D-4ABC-83B6-F0B6A61BE827}"/>
                </a:ext>
              </a:extLst>
            </p:cNvPr>
            <p:cNvSpPr/>
            <p:nvPr/>
          </p:nvSpPr>
          <p:spPr>
            <a:xfrm>
              <a:off x="10538652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8152E952-DC16-4F4E-8274-4889103CD594}"/>
                </a:ext>
              </a:extLst>
            </p:cNvPr>
            <p:cNvSpPr/>
            <p:nvPr/>
          </p:nvSpPr>
          <p:spPr>
            <a:xfrm>
              <a:off x="10757813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6777ED2-5B8E-4F7D-B441-E6364B555190}"/>
                </a:ext>
              </a:extLst>
            </p:cNvPr>
            <p:cNvSpPr/>
            <p:nvPr/>
          </p:nvSpPr>
          <p:spPr>
            <a:xfrm>
              <a:off x="10976974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9DFB862E-BF5A-4FDB-945E-3F14DC48E9F9}"/>
                </a:ext>
              </a:extLst>
            </p:cNvPr>
            <p:cNvSpPr/>
            <p:nvPr/>
          </p:nvSpPr>
          <p:spPr>
            <a:xfrm>
              <a:off x="9004526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B797AF4B-B97C-422A-8D18-B89FB454A3D4}"/>
                </a:ext>
              </a:extLst>
            </p:cNvPr>
            <p:cNvSpPr/>
            <p:nvPr/>
          </p:nvSpPr>
          <p:spPr>
            <a:xfrm>
              <a:off x="9223687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55A31A92-1276-46FA-BACA-2E9B8C0FEAD3}"/>
                </a:ext>
              </a:extLst>
            </p:cNvPr>
            <p:cNvSpPr/>
            <p:nvPr/>
          </p:nvSpPr>
          <p:spPr>
            <a:xfrm>
              <a:off x="9442848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5E48540-673F-4292-9350-DC3A08EFE901}"/>
                </a:ext>
              </a:extLst>
            </p:cNvPr>
            <p:cNvSpPr/>
            <p:nvPr/>
          </p:nvSpPr>
          <p:spPr>
            <a:xfrm>
              <a:off x="966200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3218CCD8-D4FF-4DEC-946B-17D216A5C2CE}"/>
                </a:ext>
              </a:extLst>
            </p:cNvPr>
            <p:cNvSpPr/>
            <p:nvPr/>
          </p:nvSpPr>
          <p:spPr>
            <a:xfrm>
              <a:off x="988116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8471F83C-6E44-4B9A-A9A0-48A4719320DE}"/>
                </a:ext>
              </a:extLst>
            </p:cNvPr>
            <p:cNvSpPr/>
            <p:nvPr/>
          </p:nvSpPr>
          <p:spPr>
            <a:xfrm>
              <a:off x="10100330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BEB874E7-1D15-4D96-80A4-79040D921DF6}"/>
                </a:ext>
              </a:extLst>
            </p:cNvPr>
            <p:cNvSpPr/>
            <p:nvPr/>
          </p:nvSpPr>
          <p:spPr>
            <a:xfrm>
              <a:off x="10319491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1AD9618-28D1-46C4-B2F2-593DA8017C77}"/>
                </a:ext>
              </a:extLst>
            </p:cNvPr>
            <p:cNvSpPr/>
            <p:nvPr/>
          </p:nvSpPr>
          <p:spPr>
            <a:xfrm>
              <a:off x="10538652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AD61D94A-479C-4494-8278-EC907ED5A0F6}"/>
                </a:ext>
              </a:extLst>
            </p:cNvPr>
            <p:cNvSpPr/>
            <p:nvPr/>
          </p:nvSpPr>
          <p:spPr>
            <a:xfrm>
              <a:off x="10757813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B10E2F16-E8AD-47D8-AB2B-7C41854C1874}"/>
                </a:ext>
              </a:extLst>
            </p:cNvPr>
            <p:cNvSpPr/>
            <p:nvPr/>
          </p:nvSpPr>
          <p:spPr>
            <a:xfrm>
              <a:off x="10976974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D779B7B5-FCAA-44CD-BEBB-3F694FB6C425}"/>
                </a:ext>
              </a:extLst>
            </p:cNvPr>
            <p:cNvSpPr/>
            <p:nvPr/>
          </p:nvSpPr>
          <p:spPr>
            <a:xfrm>
              <a:off x="9004526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DEE99331-5C61-4A05-AE9D-B5EE77BAB704}"/>
                </a:ext>
              </a:extLst>
            </p:cNvPr>
            <p:cNvSpPr/>
            <p:nvPr/>
          </p:nvSpPr>
          <p:spPr>
            <a:xfrm>
              <a:off x="922368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4D5ED075-9EC1-4345-B77C-437800932B6D}"/>
                </a:ext>
              </a:extLst>
            </p:cNvPr>
            <p:cNvSpPr/>
            <p:nvPr/>
          </p:nvSpPr>
          <p:spPr>
            <a:xfrm>
              <a:off x="9442848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4BEE490F-224A-46D6-92C5-11B918942602}"/>
                </a:ext>
              </a:extLst>
            </p:cNvPr>
            <p:cNvSpPr/>
            <p:nvPr/>
          </p:nvSpPr>
          <p:spPr>
            <a:xfrm>
              <a:off x="966200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9189B769-1ADC-4E71-A645-92D321115A63}"/>
                </a:ext>
              </a:extLst>
            </p:cNvPr>
            <p:cNvSpPr/>
            <p:nvPr/>
          </p:nvSpPr>
          <p:spPr>
            <a:xfrm>
              <a:off x="988116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D1951A42-BEF4-4EC8-9755-35305C7A631A}"/>
                </a:ext>
              </a:extLst>
            </p:cNvPr>
            <p:cNvSpPr/>
            <p:nvPr/>
          </p:nvSpPr>
          <p:spPr>
            <a:xfrm>
              <a:off x="10100330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752F7BE4-E9E0-467E-929A-1115BD980385}"/>
                </a:ext>
              </a:extLst>
            </p:cNvPr>
            <p:cNvSpPr/>
            <p:nvPr/>
          </p:nvSpPr>
          <p:spPr>
            <a:xfrm>
              <a:off x="10319491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916DDFC3-C952-4E0C-8591-F2AEF49DDD6F}"/>
                </a:ext>
              </a:extLst>
            </p:cNvPr>
            <p:cNvSpPr/>
            <p:nvPr/>
          </p:nvSpPr>
          <p:spPr>
            <a:xfrm>
              <a:off x="10538652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A7B7FA51-8F49-4B18-B269-96AF5BB45281}"/>
                </a:ext>
              </a:extLst>
            </p:cNvPr>
            <p:cNvSpPr/>
            <p:nvPr/>
          </p:nvSpPr>
          <p:spPr>
            <a:xfrm>
              <a:off x="10757813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F20C7006-5985-48A8-B4A7-0A827D549384}"/>
                </a:ext>
              </a:extLst>
            </p:cNvPr>
            <p:cNvSpPr/>
            <p:nvPr/>
          </p:nvSpPr>
          <p:spPr>
            <a:xfrm>
              <a:off x="10976974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4BFBA4F3-A6AA-4BF9-9FC1-B112AD71AF7E}"/>
                </a:ext>
              </a:extLst>
            </p:cNvPr>
            <p:cNvSpPr/>
            <p:nvPr/>
          </p:nvSpPr>
          <p:spPr>
            <a:xfrm>
              <a:off x="9004526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CF380AE-67BD-4850-BD4A-098D79BCC4BA}"/>
                </a:ext>
              </a:extLst>
            </p:cNvPr>
            <p:cNvSpPr/>
            <p:nvPr/>
          </p:nvSpPr>
          <p:spPr>
            <a:xfrm>
              <a:off x="922368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DEA5014-128E-4427-8B55-9DCF2D8E911E}"/>
                </a:ext>
              </a:extLst>
            </p:cNvPr>
            <p:cNvSpPr/>
            <p:nvPr/>
          </p:nvSpPr>
          <p:spPr>
            <a:xfrm>
              <a:off x="9442848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CC777FC2-1AB3-4378-B475-6A3988C97F33}"/>
                </a:ext>
              </a:extLst>
            </p:cNvPr>
            <p:cNvSpPr/>
            <p:nvPr/>
          </p:nvSpPr>
          <p:spPr>
            <a:xfrm>
              <a:off x="966200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A764CE05-5941-40E8-85C4-B38B3164D612}"/>
                </a:ext>
              </a:extLst>
            </p:cNvPr>
            <p:cNvSpPr/>
            <p:nvPr/>
          </p:nvSpPr>
          <p:spPr>
            <a:xfrm>
              <a:off x="988116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F9C06E2E-BBA5-42D1-8300-190E805491C6}"/>
                </a:ext>
              </a:extLst>
            </p:cNvPr>
            <p:cNvSpPr/>
            <p:nvPr/>
          </p:nvSpPr>
          <p:spPr>
            <a:xfrm>
              <a:off x="10100330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E0DD13A-5018-4CDC-A3CA-B59F3105F994}"/>
                </a:ext>
              </a:extLst>
            </p:cNvPr>
            <p:cNvSpPr/>
            <p:nvPr/>
          </p:nvSpPr>
          <p:spPr>
            <a:xfrm>
              <a:off x="10319491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71FF9A48-E25F-4A6A-8235-0DC503921321}"/>
                </a:ext>
              </a:extLst>
            </p:cNvPr>
            <p:cNvSpPr/>
            <p:nvPr/>
          </p:nvSpPr>
          <p:spPr>
            <a:xfrm>
              <a:off x="10538652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5E4E4009-62B1-45CC-8511-42EE0327D29B}"/>
                </a:ext>
              </a:extLst>
            </p:cNvPr>
            <p:cNvSpPr/>
            <p:nvPr/>
          </p:nvSpPr>
          <p:spPr>
            <a:xfrm>
              <a:off x="10757813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66549D2-8556-437F-8BC5-257029C180C4}"/>
                </a:ext>
              </a:extLst>
            </p:cNvPr>
            <p:cNvSpPr/>
            <p:nvPr/>
          </p:nvSpPr>
          <p:spPr>
            <a:xfrm>
              <a:off x="10976974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003961A5-5BFE-4CEF-89EA-E097FF5385F9}"/>
                </a:ext>
              </a:extLst>
            </p:cNvPr>
            <p:cNvGrpSpPr/>
            <p:nvPr/>
          </p:nvGrpSpPr>
          <p:grpSpPr>
            <a:xfrm>
              <a:off x="1017274" y="5223542"/>
              <a:ext cx="2204450" cy="993024"/>
              <a:chOff x="1017274" y="5111782"/>
              <a:chExt cx="2204450" cy="993024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23F20FE4-77BE-460A-8849-3C1627EEA970}"/>
                  </a:ext>
                </a:extLst>
              </p:cNvPr>
              <p:cNvSpPr txBox="1"/>
              <p:nvPr/>
            </p:nvSpPr>
            <p:spPr>
              <a:xfrm>
                <a:off x="1017274" y="5704696"/>
                <a:ext cx="220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내용을 입력하세요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0924D39-8023-4741-80A2-B793F047068D}"/>
                  </a:ext>
                </a:extLst>
              </p:cNvPr>
              <p:cNvSpPr txBox="1"/>
              <p:nvPr/>
            </p:nvSpPr>
            <p:spPr>
              <a:xfrm>
                <a:off x="1620805" y="5111782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/>
                  <a:t>78%</a:t>
                </a:r>
                <a:endParaRPr lang="ko-KR" altLang="en-US" sz="3200" b="1" dirty="0"/>
              </a:p>
            </p:txBody>
          </p:sp>
        </p:grp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7330E3A5-A5C9-4721-B2D4-E0B0BDEF5FA3}"/>
                </a:ext>
              </a:extLst>
            </p:cNvPr>
            <p:cNvGrpSpPr/>
            <p:nvPr/>
          </p:nvGrpSpPr>
          <p:grpSpPr>
            <a:xfrm>
              <a:off x="4976365" y="5227612"/>
              <a:ext cx="2204450" cy="984885"/>
              <a:chOff x="4976365" y="5111782"/>
              <a:chExt cx="2204450" cy="984885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E552B59-B849-4D9F-980D-FA91F1CB91D5}"/>
                  </a:ext>
                </a:extLst>
              </p:cNvPr>
              <p:cNvSpPr txBox="1"/>
              <p:nvPr/>
            </p:nvSpPr>
            <p:spPr>
              <a:xfrm>
                <a:off x="4976365" y="5696557"/>
                <a:ext cx="220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내용을 입력하세요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6DE362BE-5B71-4DD0-B2D4-FD9072D3AFDC}"/>
                  </a:ext>
                </a:extLst>
              </p:cNvPr>
              <p:cNvSpPr txBox="1"/>
              <p:nvPr/>
            </p:nvSpPr>
            <p:spPr>
              <a:xfrm>
                <a:off x="5579896" y="5111782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/>
                  <a:t>65%</a:t>
                </a:r>
                <a:endParaRPr lang="ko-KR" altLang="en-US" sz="3200" b="1" dirty="0"/>
              </a:p>
            </p:txBody>
          </p: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186AA1F6-317C-4A4E-A4CD-C49CB12B3496}"/>
                </a:ext>
              </a:extLst>
            </p:cNvPr>
            <p:cNvGrpSpPr/>
            <p:nvPr/>
          </p:nvGrpSpPr>
          <p:grpSpPr>
            <a:xfrm>
              <a:off x="8973738" y="5227612"/>
              <a:ext cx="2204450" cy="984885"/>
              <a:chOff x="8973738" y="5111782"/>
              <a:chExt cx="2204450" cy="984885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947F2946-4488-4455-913F-F7A52CF4208B}"/>
                  </a:ext>
                </a:extLst>
              </p:cNvPr>
              <p:cNvSpPr txBox="1"/>
              <p:nvPr/>
            </p:nvSpPr>
            <p:spPr>
              <a:xfrm>
                <a:off x="8973738" y="5696557"/>
                <a:ext cx="220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내용을 입력하세요</a:t>
                </a: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CEC3A54E-6234-43EE-9D56-45419921A2D2}"/>
                  </a:ext>
                </a:extLst>
              </p:cNvPr>
              <p:cNvSpPr txBox="1"/>
              <p:nvPr/>
            </p:nvSpPr>
            <p:spPr>
              <a:xfrm>
                <a:off x="9577269" y="5111782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/>
                  <a:t>44%</a:t>
                </a:r>
                <a:endParaRPr lang="ko-KR" altLang="en-US" sz="3200" b="1" dirty="0"/>
              </a:p>
            </p:txBody>
          </p:sp>
        </p:grp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789B596B-CC0D-4171-B81F-8DE145EB1CDF}"/>
                </a:ext>
              </a:extLst>
            </p:cNvPr>
            <p:cNvCxnSpPr/>
            <p:nvPr/>
          </p:nvCxnSpPr>
          <p:spPr>
            <a:xfrm>
              <a:off x="1705545" y="49377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51AB1EF4-2C95-46C6-BB23-13C42A0D6D2F}"/>
                </a:ext>
              </a:extLst>
            </p:cNvPr>
            <p:cNvCxnSpPr/>
            <p:nvPr/>
          </p:nvCxnSpPr>
          <p:spPr>
            <a:xfrm>
              <a:off x="5692709" y="49377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06E5EFCD-8CB1-490A-A46E-535697566799}"/>
                </a:ext>
              </a:extLst>
            </p:cNvPr>
            <p:cNvCxnSpPr/>
            <p:nvPr/>
          </p:nvCxnSpPr>
          <p:spPr>
            <a:xfrm>
              <a:off x="9659553" y="49377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5BD88675-7EB3-4E92-A51C-6FFACE5345B1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B3195B96-A818-44FA-9A9C-E73B8388804B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9FAA108-82F5-484D-B81C-F8CAFCB28B8C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25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80CD5D6F-9612-46D5-B7F6-8A34AF232B5A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chemeClr val="accent1"/>
          </a:solidFill>
        </p:grpSpPr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EFAD5556-9D28-4D73-B246-D4B5F6F8B2DA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FBEAFF7C-DB7E-406A-8439-766E5A57B49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B1269115-8A05-4F89-B9A7-7A4326A82E24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84E184A8-B75E-4993-812B-BBD88220FD1A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8F0376A7-F49D-447D-86D3-7BDD16064F9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914EF76E-2F81-468B-B99D-CFAEAC385497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7437D9A3-44E6-43A1-83AC-735422C7C29B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8CBDEDCD-C10E-4B91-809D-67B070156B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3395A11C-360F-4C99-B81E-FADE70079051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A3125C1D-CB72-451F-BEC6-3CD4F28E443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BB4F7ECF-10A0-408A-B978-C5365945BA9B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B030D79-EA42-4871-B8C3-568E0AD99EB1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22240AD4-DEEB-477B-9383-157EEB2F2AF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CB40937C-EE1C-482E-A68A-C5EC7331CAAB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91EF3094-6A21-477F-A09F-C90B8CF21C2C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96D2745-B330-46C5-8A8A-1804F092C3BC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0C01B6B2-F095-46E9-9AD6-6FB0C52BC254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079389C6-BF56-4C46-A9F9-ECDFB741918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0ACC30D8-A895-49F8-88B1-7397DEEDD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1FD9FA8E-5131-4C79-A046-E003951A2B95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EB764D9E-43C8-45B2-A16C-BE86429CD11B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BDBBD682-9494-4920-B761-4EED70AA994F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2F4C61E6-0176-4C27-825F-432AE5A6752A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7B5CFD85-FFD3-4B1C-AEA0-FAF18581DB10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9BF9B5C7-73F4-409B-B27D-B75FFD655F3B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59C212B5-2D57-44A2-AB3C-C6AF4F8AC53C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F7D9A481-D0AD-4AD1-AB28-B6772BD44B70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8C1D4D96-DCD7-47B8-96C2-B68BB5D910D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391D3949-0277-4C27-A4AA-3C976A578489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5E30A5FF-FE6D-416A-82E8-BFDE81A12BE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5682CED9-84E5-41EB-BCB6-BF4AE236BA4B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269ACFBD-E6B8-4E5D-A54D-9C005A4D2AC4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9532F91E-C64E-45E5-BA95-644761FF862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6B0800D4-F677-4ADE-9117-3BE46BDB1439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52745AC2-5718-413D-8544-A65B5D30A1D5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F10282DB-4F29-431D-8097-F2A5354478CF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60D615F1-6A83-4B3F-B14D-CBA1F50AA0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2A95635-9AB6-497E-93B3-E4F8CD899A60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EBFDF112-D498-41C4-87E1-6D6BD52F4339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72AE154-1E7B-4276-B896-BDF4324C3B19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60D75568-134B-4215-A419-440EA21B6FC8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C9ED8729-1BE5-4B06-849F-B990D19F6F7F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84704E3F-BD61-415D-BDDA-8E8133FC7582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924A3FF3-985E-43A2-9E2D-7437FEAFBD05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6506A7F-AB49-4B8B-B59E-624CB70A352E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F8277E9-2D41-4AD6-9E46-165DE950C2F6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E63FDDE1-4E7F-4FA8-B8BD-146C5F38DB86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D2655715-AEF1-4221-9778-A5B19072690E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AF573BBA-EF12-4397-9EAB-CD5BE7B9998C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FD07F1A-A9AC-41C5-A8F0-B7F8E6E7D96A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7C6DC28A-C1DA-4EC5-8ABB-A67279013C4A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837D566F-8BF2-4A3C-9681-80D28E035B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A95EB986-8CA0-4F11-B1EA-ACFD7785CD5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6034E66C-F428-4265-9FA1-35B18B75C79B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2167D8C5-2B65-47BC-AA9F-D7E0D17D9F0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EF932100-D4C2-4AB4-8A79-5E04FADA5B08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68E718A6-9B4E-456D-B8A4-198033116FA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71FBA002-428D-4F58-B2FA-12D59D0B49F4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8226F5F5-D1D2-4D0A-9E2C-5E7B20535B1E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B3F43260-913A-402E-B382-AEB26AC34294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9E3CCE35-E0C5-494E-8C9B-E982AAFFD74D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53F81BF2-C35D-4246-9698-EA1F2D3A043D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0F8EEDB8-8781-47C8-93EA-D2C94D2A8F38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495219A-77E0-4B9D-8BE8-F33EB630DD37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2A88CEFF-56BC-40FB-A440-6C190443BEF4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459BCC98-517C-485D-B3D4-0FB0BA8B1156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9981BCF1-F12C-4653-8F9A-805550F13165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06778010-5CA4-4281-80FE-6944C7DBBC4E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D8BEBC4A-8F11-400B-9AD6-1FAF6E0C7FE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5573A6B6-24AE-4E4E-A10A-FD107B001F39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339C72B0-0B71-4341-8045-4A664D956012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0B533CAE-85A9-4475-813D-47E16E2CD537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6E9C9C9F-9757-4FC3-A363-CD0AB4F08429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0CFD90BD-4E69-42FC-AA40-0D3B9626FA7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98CEF774-2C8A-40ED-B9FB-F00691381BE5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00FBF34-383F-4D59-9984-46474C2A178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62331612-F253-437D-B827-5A535BE43235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78A0C6A1-E788-49DF-8118-ED055968C97E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B6E1FD7E-C299-4499-A47F-30082F1ECF33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EE072CA6-8618-4DDD-BF87-E629B818AE08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F2B4A621-608D-4E8B-B910-7BB9D35B24DC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2E7B3140-53C9-4B62-B316-01FC5215968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7A00AA70-DC94-400E-ABD8-24BF92A7F75A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74DA41C4-6B02-4442-8F0A-F01F1ACC910E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FADC311-A28D-4152-839B-F113F19396C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F93E69C2-9E1C-4D72-93F5-711EAE62DE46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FAF9D1A5-C85D-4631-B9B7-E0F59A7B7039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7702130D-49B9-4BDD-9CDE-CB34ACA9730E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B5375FFD-5C7F-44D7-AB9C-CA22A9364F93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ECBF5996-45A4-4BAC-9936-14856F85B50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4304383E-7B3E-423E-AFE3-990F2AA8317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0DBA7928-CB1A-44A0-981A-0638C23BF8A0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F58F079B-6BD7-456B-815D-B74C3AEED8E8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1481990-3667-4CED-A7E5-BE0FC3F319DC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D8642BF6-6CAA-4A47-8192-C0862D9C7B1C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5D25C1C3-48E8-4109-B5B6-11EC0185415B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3D093227-4ED9-4BB8-BC07-5E245822F04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D9D86A42-1EE2-4692-AA52-A9C3DB029C36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73EBC2B7-AFE7-4EC1-9319-B5DB62ACD82B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E23A1AE7-7DF8-4AFE-B108-9B481FF66E57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C36EE214-D5CF-456C-B33A-C25B138F1CE7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260E3AC3-CD86-472C-9FA0-07F739916DA0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B4410714-33B8-45B0-BF36-BB404CD1D38F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D7EEFF02-95FC-452C-9D61-EAE49F1C10BD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71B998B3-64BA-464B-BD29-1FBC755DBFE7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4DEF2151-53C8-4091-9630-042D9C551EF9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88D0A9F4-B508-4F8A-B2C9-E6DCD8835F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6" name="자유형: 도형 425">
              <a:extLst>
                <a:ext uri="{FF2B5EF4-FFF2-40B4-BE49-F238E27FC236}">
                  <a16:creationId xmlns:a16="http://schemas.microsoft.com/office/drawing/2014/main" id="{6C28187D-6E2C-4F44-B9EA-7EEB4C881009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7" name="자유형: 도형 426">
              <a:extLst>
                <a:ext uri="{FF2B5EF4-FFF2-40B4-BE49-F238E27FC236}">
                  <a16:creationId xmlns:a16="http://schemas.microsoft.com/office/drawing/2014/main" id="{30815A15-A6B3-4F8B-AE56-C7E809C1922A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B100C7F4-933B-4980-8726-34D68A6D8FA7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0D1177B0-D52A-4F67-ABFF-52E155B88377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D20E094F-29AF-4349-AD84-A17632BEC120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5CFCCA0F-5D95-46C0-AB17-2B38F63169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4645694F-9F66-4B65-9FB9-472CB0276FC3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F323AEEA-07CA-4B7D-B995-5A08CBEBE954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D9DA5B17-DBB8-45D7-B744-5EF270C7980E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5" name="자유형: 도형 434">
              <a:extLst>
                <a:ext uri="{FF2B5EF4-FFF2-40B4-BE49-F238E27FC236}">
                  <a16:creationId xmlns:a16="http://schemas.microsoft.com/office/drawing/2014/main" id="{2A4C2428-EDB7-43D6-8955-8BA7B9F633A9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FE2CD743-E990-4D9A-ABF9-7D1485C867B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5081813-C5F2-42C5-BD18-8D573E58DB37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3E07ED41-787A-45BF-BA25-B06D7D4E8E10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5025C00A-DC77-466F-BAB2-237AAFF3FA2C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449B17D2-8A74-4AA7-A248-1FC2D83DE5D5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8BF0B627-404A-43A1-BADC-E8870F554C1C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46E62BEF-275D-4548-A161-0AEE0B064A0A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1442213B-3C0A-4780-BAAB-3A6F3EA2CBD1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E86E62D7-8400-421D-A8CD-A84A8EBF9CC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896210EB-DF8F-42EA-9171-C26605265BF0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6BE92885-357C-445C-BD2C-7555483E240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A6D3F60B-2143-4F9E-8B61-B238FD104AF8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12A116A-0819-4BE6-93EF-7384F790EC13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9" name="자유형: 도형 448">
              <a:extLst>
                <a:ext uri="{FF2B5EF4-FFF2-40B4-BE49-F238E27FC236}">
                  <a16:creationId xmlns:a16="http://schemas.microsoft.com/office/drawing/2014/main" id="{EDB061C5-C83F-459B-B805-02A7B701C3EC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5B6AB46B-BC03-4316-A090-47FA1F375B3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EA48199-ED29-4548-BE72-09765BFB6C1E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89DE081D-88B6-401B-B7A1-605B73F99366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1DEAA786-8263-4329-8ABC-FC2CB4A66729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4" name="자유형: 도형 453">
              <a:extLst>
                <a:ext uri="{FF2B5EF4-FFF2-40B4-BE49-F238E27FC236}">
                  <a16:creationId xmlns:a16="http://schemas.microsoft.com/office/drawing/2014/main" id="{AE435860-11B1-4D0C-ACDA-9B07EC268D8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73D3288B-4394-4CF0-918E-6ABF04CEF66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6BE5E554-FA88-42E6-89D6-34F78091C5B7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4FB702F9-81CC-4F81-AC65-0FB548D7F37F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5B3E874B-188D-4059-B6DF-E53D0A72A237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BDFE947E-316A-45B8-8ABD-951160FBA71E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77AFE563-4C44-470D-AC8C-D3E3DC678165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D8FE267F-F2E4-48CD-ADCD-E2DF1619E962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2" name="자유형: 도형 461">
              <a:extLst>
                <a:ext uri="{FF2B5EF4-FFF2-40B4-BE49-F238E27FC236}">
                  <a16:creationId xmlns:a16="http://schemas.microsoft.com/office/drawing/2014/main" id="{BF1C709E-184E-4064-B7ED-EC03B40D761B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6F5157B5-CCF4-4220-9DDD-826FF0AB3005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66CAD6C8-A800-47D8-81CC-36A7F339F497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9E1159E1-2C3A-4D6E-A228-C5F9A7AF3D0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29FEB6D7-225F-4409-99CD-7FD02001CC2B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585F7919-1E1B-40ED-BE9A-D47EB70085A1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4254AE1-DEFB-4961-BD59-98F2A306C9BB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4D1DC0B1-C0E0-4520-8D1F-D7D310276F12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6EDFD7DF-2DEC-4DA0-AC65-5C58AC912A49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727EDC22-EC94-4166-8F86-806C216B4BF4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5F505DC7-C63F-47DE-B308-762D77620CAC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E7BCFD76-A392-42C0-8166-E06A42012209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286A0BA7-6F7F-4562-AE78-207029F65BB3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5" name="자유형: 도형 474">
              <a:extLst>
                <a:ext uri="{FF2B5EF4-FFF2-40B4-BE49-F238E27FC236}">
                  <a16:creationId xmlns:a16="http://schemas.microsoft.com/office/drawing/2014/main" id="{6148B776-D95A-41F9-A4D7-3E748A433920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2C705A1F-7DE7-4232-AC86-669F0FB988BB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787F5828-F9E3-42B4-AE46-90421A59416A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42084908-DC69-442A-B408-8F1FE036841A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16647C96-4096-46D3-983B-56E3453C0265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F1EFDE0D-548F-4806-82A9-575BB2C8DE9F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E6A8BEAB-34F7-487D-BE9B-25C764461D18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3BD3F85-2B23-4BC7-816B-354FAFF9598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B11C2E00-B196-493E-83F7-8AE400CF3C31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4" name="자유형: 도형 483">
              <a:extLst>
                <a:ext uri="{FF2B5EF4-FFF2-40B4-BE49-F238E27FC236}">
                  <a16:creationId xmlns:a16="http://schemas.microsoft.com/office/drawing/2014/main" id="{AC59FBE9-17D1-4EAB-B2A9-0A9707C6CA0C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5" name="자유형: 도형 484">
              <a:extLst>
                <a:ext uri="{FF2B5EF4-FFF2-40B4-BE49-F238E27FC236}">
                  <a16:creationId xmlns:a16="http://schemas.microsoft.com/office/drawing/2014/main" id="{BB2B5DD2-7AAC-4075-8958-10F7DC115C6F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8BD19EFD-7896-4CD9-980E-EF207ECE17DF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2B77814A-300D-4639-9D6F-CDF5E0C9799B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A8F3AABA-A03F-473B-9C48-143A33CDED70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9" name="자유형: 도형 488">
              <a:extLst>
                <a:ext uri="{FF2B5EF4-FFF2-40B4-BE49-F238E27FC236}">
                  <a16:creationId xmlns:a16="http://schemas.microsoft.com/office/drawing/2014/main" id="{19F08411-E3F0-4092-AA1B-CAC8030CDE08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4267A5FE-2B07-46E4-B757-C390E5C578B9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61B2D0DF-35BC-4F72-9B2F-274560D8C1DD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2" name="자유형: 도형 491">
              <a:extLst>
                <a:ext uri="{FF2B5EF4-FFF2-40B4-BE49-F238E27FC236}">
                  <a16:creationId xmlns:a16="http://schemas.microsoft.com/office/drawing/2014/main" id="{38C4EE9A-CE81-42A4-A5EE-713047C329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D9946860-F599-4E26-8B42-91E6CD8B93AC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9DC381E-065E-435B-9B7C-DA733FAA687D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5" name="자유형: 도형 494">
              <a:extLst>
                <a:ext uri="{FF2B5EF4-FFF2-40B4-BE49-F238E27FC236}">
                  <a16:creationId xmlns:a16="http://schemas.microsoft.com/office/drawing/2014/main" id="{ED95F58D-299A-4F81-A426-93CF924788F2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5A35DF24-F85C-462B-A292-C1157A704475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C4D6B79C-D437-4DCD-B2EB-1EE317A218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6CF7E366-FA86-4939-B9C4-F0B0B25856A4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5CDAB579-76B1-4F6C-BD7C-7E74550FF65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45B84BE5-640F-48E7-89A3-DA3D60DFFBD3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5B5171C2-55F7-45CC-8416-C1157E40FFF6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BE1BAD6D-012D-45A1-A09C-1C58D1F195C6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FA4D590-5242-436A-B0B1-175811599744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B0284FD3-0FCD-4027-9F5C-6F19BB3AC13E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0971E910-D768-499C-80B1-4C4524455EDE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957260B8-9ADF-419B-8ADA-1188C0A924E2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7" name="자유형: 도형 506">
              <a:extLst>
                <a:ext uri="{FF2B5EF4-FFF2-40B4-BE49-F238E27FC236}">
                  <a16:creationId xmlns:a16="http://schemas.microsoft.com/office/drawing/2014/main" id="{89DF875E-CDDE-466B-8331-2D25B3A97CC3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8" name="자유형: 도형 507">
              <a:extLst>
                <a:ext uri="{FF2B5EF4-FFF2-40B4-BE49-F238E27FC236}">
                  <a16:creationId xmlns:a16="http://schemas.microsoft.com/office/drawing/2014/main" id="{CD17E228-AC84-474C-B1EF-939F2908F998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9" name="자유형: 도형 508">
              <a:extLst>
                <a:ext uri="{FF2B5EF4-FFF2-40B4-BE49-F238E27FC236}">
                  <a16:creationId xmlns:a16="http://schemas.microsoft.com/office/drawing/2014/main" id="{ABB80D73-465B-4FCD-826D-AB9E6C467D91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0" name="자유형: 도형 509">
              <a:extLst>
                <a:ext uri="{FF2B5EF4-FFF2-40B4-BE49-F238E27FC236}">
                  <a16:creationId xmlns:a16="http://schemas.microsoft.com/office/drawing/2014/main" id="{402762AA-CD04-442B-8ACF-03B361CC481E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1" name="자유형: 도형 510">
              <a:extLst>
                <a:ext uri="{FF2B5EF4-FFF2-40B4-BE49-F238E27FC236}">
                  <a16:creationId xmlns:a16="http://schemas.microsoft.com/office/drawing/2014/main" id="{35AA3052-6F9C-4C81-94B7-3B8A78E8156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2" name="자유형: 도형 511">
              <a:extLst>
                <a:ext uri="{FF2B5EF4-FFF2-40B4-BE49-F238E27FC236}">
                  <a16:creationId xmlns:a16="http://schemas.microsoft.com/office/drawing/2014/main" id="{13533E5B-F781-416F-A072-57FA531DEA55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3" name="자유형: 도형 512">
              <a:extLst>
                <a:ext uri="{FF2B5EF4-FFF2-40B4-BE49-F238E27FC236}">
                  <a16:creationId xmlns:a16="http://schemas.microsoft.com/office/drawing/2014/main" id="{2F4EAC77-9504-46FD-A794-E5215FCE7B8E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4" name="자유형: 도형 513">
              <a:extLst>
                <a:ext uri="{FF2B5EF4-FFF2-40B4-BE49-F238E27FC236}">
                  <a16:creationId xmlns:a16="http://schemas.microsoft.com/office/drawing/2014/main" id="{6720B681-3398-44DF-8232-6522B8AEA5B2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5" name="자유형: 도형 514">
              <a:extLst>
                <a:ext uri="{FF2B5EF4-FFF2-40B4-BE49-F238E27FC236}">
                  <a16:creationId xmlns:a16="http://schemas.microsoft.com/office/drawing/2014/main" id="{7FAC5A6A-F80C-4919-99FB-CF902915323C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6" name="자유형: 도형 515">
              <a:extLst>
                <a:ext uri="{FF2B5EF4-FFF2-40B4-BE49-F238E27FC236}">
                  <a16:creationId xmlns:a16="http://schemas.microsoft.com/office/drawing/2014/main" id="{AE50E193-C223-4999-9ED2-AB899A5E66E9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7" name="자유형: 도형 516">
              <a:extLst>
                <a:ext uri="{FF2B5EF4-FFF2-40B4-BE49-F238E27FC236}">
                  <a16:creationId xmlns:a16="http://schemas.microsoft.com/office/drawing/2014/main" id="{8A4542B8-317E-41F2-AFD2-2B9B765ACB9A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8" name="자유형: 도형 517">
              <a:extLst>
                <a:ext uri="{FF2B5EF4-FFF2-40B4-BE49-F238E27FC236}">
                  <a16:creationId xmlns:a16="http://schemas.microsoft.com/office/drawing/2014/main" id="{73ACC26A-C8F0-4D39-9EDA-76F263930A1C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9" name="자유형: 도형 518">
              <a:extLst>
                <a:ext uri="{FF2B5EF4-FFF2-40B4-BE49-F238E27FC236}">
                  <a16:creationId xmlns:a16="http://schemas.microsoft.com/office/drawing/2014/main" id="{FB4EEDB8-A50E-4AC2-B52D-4FAD64807DD5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0" name="자유형: 도형 519">
              <a:extLst>
                <a:ext uri="{FF2B5EF4-FFF2-40B4-BE49-F238E27FC236}">
                  <a16:creationId xmlns:a16="http://schemas.microsoft.com/office/drawing/2014/main" id="{6709D1A3-8A72-4FC9-942E-30797C7390B5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1" name="자유형: 도형 520">
              <a:extLst>
                <a:ext uri="{FF2B5EF4-FFF2-40B4-BE49-F238E27FC236}">
                  <a16:creationId xmlns:a16="http://schemas.microsoft.com/office/drawing/2014/main" id="{2E7AA993-08AF-4C67-9220-770787A35256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2" name="자유형: 도형 521">
              <a:extLst>
                <a:ext uri="{FF2B5EF4-FFF2-40B4-BE49-F238E27FC236}">
                  <a16:creationId xmlns:a16="http://schemas.microsoft.com/office/drawing/2014/main" id="{8A715603-C92E-4A79-B545-6EA2031EA2EB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3" name="자유형: 도형 522">
              <a:extLst>
                <a:ext uri="{FF2B5EF4-FFF2-40B4-BE49-F238E27FC236}">
                  <a16:creationId xmlns:a16="http://schemas.microsoft.com/office/drawing/2014/main" id="{22AC61B5-0325-47AD-A58A-73977028FBF7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4" name="자유형: 도형 523">
              <a:extLst>
                <a:ext uri="{FF2B5EF4-FFF2-40B4-BE49-F238E27FC236}">
                  <a16:creationId xmlns:a16="http://schemas.microsoft.com/office/drawing/2014/main" id="{44542B5B-6B7A-40E9-82B1-6C6587565E3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5" name="자유형: 도형 524">
              <a:extLst>
                <a:ext uri="{FF2B5EF4-FFF2-40B4-BE49-F238E27FC236}">
                  <a16:creationId xmlns:a16="http://schemas.microsoft.com/office/drawing/2014/main" id="{93F90FCC-1E77-4ADF-AFC4-315E3827C4C8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6" name="자유형: 도형 525">
              <a:extLst>
                <a:ext uri="{FF2B5EF4-FFF2-40B4-BE49-F238E27FC236}">
                  <a16:creationId xmlns:a16="http://schemas.microsoft.com/office/drawing/2014/main" id="{77C4F013-74FD-4315-8430-99D063693EFF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7" name="자유형: 도형 526">
              <a:extLst>
                <a:ext uri="{FF2B5EF4-FFF2-40B4-BE49-F238E27FC236}">
                  <a16:creationId xmlns:a16="http://schemas.microsoft.com/office/drawing/2014/main" id="{32F8A469-D11B-427C-944E-5EA09FA80B11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8" name="자유형: 도형 527">
              <a:extLst>
                <a:ext uri="{FF2B5EF4-FFF2-40B4-BE49-F238E27FC236}">
                  <a16:creationId xmlns:a16="http://schemas.microsoft.com/office/drawing/2014/main" id="{DCE50D90-743D-4C08-A11C-E19ECFA0B2EF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9" name="자유형: 도형 528">
              <a:extLst>
                <a:ext uri="{FF2B5EF4-FFF2-40B4-BE49-F238E27FC236}">
                  <a16:creationId xmlns:a16="http://schemas.microsoft.com/office/drawing/2014/main" id="{A646D20F-BA4A-4901-9197-6D5611491ED2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312E603-55A5-45C6-9865-BEFE5890A39F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C11E912-024B-4E69-91A8-E7C7A3B3A3B5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50F95F1-B5B8-42B7-9515-B8D2FC6FAA58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459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0" y="0"/>
            <a:ext cx="12192000" cy="4254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2B980-388B-45B3-94C3-2C8E3E4CB714}"/>
              </a:ext>
            </a:extLst>
          </p:cNvPr>
          <p:cNvSpPr txBox="1"/>
          <p:nvPr/>
        </p:nvSpPr>
        <p:spPr>
          <a:xfrm>
            <a:off x="538480" y="3120886"/>
            <a:ext cx="8231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메시지를 </a:t>
            </a:r>
            <a:r>
              <a:rPr lang="ko-KR" altLang="en-US" sz="8000" dirty="0">
                <a:solidFill>
                  <a:schemeClr val="bg1"/>
                </a:solidFill>
                <a:latin typeface="+mj-ea"/>
                <a:ea typeface="+mj-ea"/>
              </a:rPr>
              <a:t>강조</a:t>
            </a:r>
            <a:r>
              <a:rPr lang="ko-KR" altLang="en-US" sz="8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C362-539C-4611-A808-122CF994E968}"/>
              </a:ext>
            </a:extLst>
          </p:cNvPr>
          <p:cNvSpPr txBox="1"/>
          <p:nvPr/>
        </p:nvSpPr>
        <p:spPr>
          <a:xfrm>
            <a:off x="538479" y="4055673"/>
            <a:ext cx="81612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얇거나 또는</a:t>
            </a:r>
            <a:r>
              <a:rPr lang="en-US" altLang="ko-KR" sz="8000" dirty="0">
                <a:solidFill>
                  <a:schemeClr val="tx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굵거나</a:t>
            </a:r>
          </a:p>
        </p:txBody>
      </p:sp>
    </p:spTree>
    <p:extLst>
      <p:ext uri="{BB962C8B-B14F-4D97-AF65-F5344CB8AC3E}">
        <p14:creationId xmlns:p14="http://schemas.microsoft.com/office/powerpoint/2010/main" val="67297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>
            <a:spLocks/>
          </p:cNvSpPr>
          <p:nvPr/>
        </p:nvSpPr>
        <p:spPr>
          <a:xfrm>
            <a:off x="0" y="0"/>
            <a:ext cx="12192635" cy="47434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53695" y="6350"/>
            <a:ext cx="432054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spc="-290" dirty="0">
                <a:solidFill>
                  <a:schemeClr val="bg1"/>
                </a:solidFill>
              </a:rPr>
              <a:t>1. 프로젝트 개요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flipH="1">
            <a:off x="10795" y="694690"/>
            <a:ext cx="12181840" cy="575542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프로젝트 주제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현장에서 발주가 가능하도록 기능 구현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프로젝트 선정 배경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기존에는 작업자가 현장에서 자재 부족을 인지하더라도 관리자에게 직접 요청을 해야 되는 번거로움이 있었음.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프로젝트 개요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웹 화면에서 자동 발주 기능 구현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현장 키오스크에 웹 화면을 띄워서 창고별로 재고 수량 확인 및 발주 기능 구현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라즈베리파이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환경에서 버튼을 클릭해 자동 발주 기능 구현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기대 효과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 	    - 현장에서 작업자가 직접 발주 신청을 할 수 있도록 함으로서 발주 요청에 소요되는 시간을 절감시켜 작업 			      효율성을 향상시키는 효과가 있음.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개발 스택</a:t>
            </a:r>
          </a:p>
          <a:p>
            <a:pPr marL="742950" indent="-285750" algn="l" rtl="0" eaLnBrk="0" latinLnBrk="0" hangingPunct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	    -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HTML 5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CSS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J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avaScript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Python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-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C#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Microsoft Visual studio 2022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Microsoft Visual studio Code 2019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Microsoft SQL Server Management Studio 2019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A261-087F-4A86-9C5F-9B6ABD0D57E0}"/>
              </a:ext>
            </a:extLst>
          </p:cNvPr>
          <p:cNvSpPr/>
          <p:nvPr/>
        </p:nvSpPr>
        <p:spPr>
          <a:xfrm>
            <a:off x="6096000" y="0"/>
            <a:ext cx="6096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A6348E-BA64-4AE7-9E04-006C2797FA9D}"/>
              </a:ext>
            </a:extLst>
          </p:cNvPr>
          <p:cNvGrpSpPr/>
          <p:nvPr/>
        </p:nvGrpSpPr>
        <p:grpSpPr>
          <a:xfrm>
            <a:off x="459740" y="1993900"/>
            <a:ext cx="5191760" cy="4419758"/>
            <a:chOff x="459740" y="1993900"/>
            <a:chExt cx="5191760" cy="441975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C4E575-E126-4F5A-AFC9-26B884837ACD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/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/>
                <a:t>popularised</a:t>
              </a:r>
              <a:r>
                <a:rPr lang="en-US" altLang="ko-KR" dirty="0"/>
                <a:t> in the 1960s with the release of </a:t>
              </a:r>
              <a:r>
                <a:rPr lang="en-US" altLang="ko-KR" dirty="0" err="1"/>
                <a:t>Letraset</a:t>
              </a:r>
              <a:r>
                <a:rPr lang="en-US" altLang="ko-KR" dirty="0"/>
                <a:t> sheets containing Lorem Ipsum passages, and more recently with desktop publishing software like Aldus PageMaker including versions of Lorem Ipsum.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C17887-2DD4-491F-9C6C-81BED25083BD}"/>
                </a:ext>
              </a:extLst>
            </p:cNvPr>
            <p:cNvSpPr txBox="1"/>
            <p:nvPr/>
          </p:nvSpPr>
          <p:spPr>
            <a:xfrm>
              <a:off x="459740" y="1993900"/>
              <a:ext cx="3274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Insert Title Here</a:t>
              </a:r>
              <a:endParaRPr lang="ko-KR" altLang="en-US" sz="3200" b="1" dirty="0"/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4CDD37-BB73-460B-A2A3-49E25D289CE4}"/>
              </a:ext>
            </a:extLst>
          </p:cNvPr>
          <p:cNvCxnSpPr>
            <a:cxnSpLocks/>
          </p:cNvCxnSpPr>
          <p:nvPr/>
        </p:nvCxnSpPr>
        <p:spPr>
          <a:xfrm>
            <a:off x="459740" y="1663700"/>
            <a:ext cx="5636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4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BBFF7FC-A77F-465B-998B-D270A86B583F}"/>
              </a:ext>
            </a:extLst>
          </p:cNvPr>
          <p:cNvSpPr/>
          <p:nvPr/>
        </p:nvSpPr>
        <p:spPr>
          <a:xfrm rot="5400000" flipV="1">
            <a:off x="10910657" y="5586651"/>
            <a:ext cx="1712734" cy="851837"/>
          </a:xfrm>
          <a:prstGeom prst="triangle">
            <a:avLst>
              <a:gd name="adj" fmla="val 99921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535CBD4-5DD8-4785-86CD-4FD7076E5CAC}"/>
              </a:ext>
            </a:extLst>
          </p:cNvPr>
          <p:cNvSpPr/>
          <p:nvPr/>
        </p:nvSpPr>
        <p:spPr>
          <a:xfrm rot="5400000">
            <a:off x="-1592968" y="1592969"/>
            <a:ext cx="6868935" cy="3683000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DC4AD785-E9BF-479B-8B25-0324C044B7DA}"/>
              </a:ext>
            </a:extLst>
          </p:cNvPr>
          <p:cNvSpPr/>
          <p:nvPr/>
        </p:nvSpPr>
        <p:spPr>
          <a:xfrm>
            <a:off x="2984500" y="2399419"/>
            <a:ext cx="8585205" cy="2324100"/>
          </a:xfrm>
          <a:prstGeom prst="bracketPair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78359-941D-4B5C-9A0A-DC1471CC900F}"/>
              </a:ext>
            </a:extLst>
          </p:cNvPr>
          <p:cNvSpPr txBox="1"/>
          <p:nvPr/>
        </p:nvSpPr>
        <p:spPr>
          <a:xfrm>
            <a:off x="3796822" y="3007471"/>
            <a:ext cx="69605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chemeClr val="accent1">
                    <a:lumMod val="50000"/>
                  </a:schemeClr>
                </a:solidFill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5233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02F2B8-158E-49ED-AB57-48E370D72E5C}"/>
              </a:ext>
            </a:extLst>
          </p:cNvPr>
          <p:cNvGrpSpPr/>
          <p:nvPr/>
        </p:nvGrpSpPr>
        <p:grpSpPr>
          <a:xfrm>
            <a:off x="901700" y="1460500"/>
            <a:ext cx="8790405" cy="1409700"/>
            <a:chOff x="901700" y="1460500"/>
            <a:chExt cx="8790405" cy="14097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22D864C-A5B2-40E0-9326-906A98E4EA90}"/>
                </a:ext>
              </a:extLst>
            </p:cNvPr>
            <p:cNvSpPr/>
            <p:nvPr/>
          </p:nvSpPr>
          <p:spPr>
            <a:xfrm>
              <a:off x="901700" y="1460500"/>
              <a:ext cx="8737600" cy="140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96A08B-80B5-45C4-9EC1-5C39C9619266}"/>
                </a:ext>
              </a:extLst>
            </p:cNvPr>
            <p:cNvSpPr txBox="1"/>
            <p:nvPr/>
          </p:nvSpPr>
          <p:spPr>
            <a:xfrm>
              <a:off x="1146176" y="1657518"/>
              <a:ext cx="85459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결국</a:t>
              </a:r>
              <a:r>
                <a:rPr lang="en-US" altLang="ko-KR" sz="6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PPT </a:t>
              </a:r>
              <a:r>
                <a:rPr lang="ko-KR" altLang="en-US" sz="6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디자인의 기본은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D9689E-229F-4779-9140-B5E539133842}"/>
              </a:ext>
            </a:extLst>
          </p:cNvPr>
          <p:cNvGrpSpPr/>
          <p:nvPr/>
        </p:nvGrpSpPr>
        <p:grpSpPr>
          <a:xfrm>
            <a:off x="5872480" y="3713430"/>
            <a:ext cx="2438400" cy="1409700"/>
            <a:chOff x="6096000" y="3721100"/>
            <a:chExt cx="2438400" cy="14097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7D8791-8A0C-4078-B88E-3B4DCD19E7E1}"/>
                </a:ext>
              </a:extLst>
            </p:cNvPr>
            <p:cNvSpPr/>
            <p:nvPr/>
          </p:nvSpPr>
          <p:spPr>
            <a:xfrm>
              <a:off x="6096000" y="3721100"/>
              <a:ext cx="2438400" cy="1409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BA964-FC0B-49E6-A3CD-16587C4688A3}"/>
                </a:ext>
              </a:extLst>
            </p:cNvPr>
            <p:cNvSpPr txBox="1"/>
            <p:nvPr/>
          </p:nvSpPr>
          <p:spPr>
            <a:xfrm>
              <a:off x="6328392" y="3776881"/>
              <a:ext cx="19736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전달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EC1AF1-2C8F-40CA-B698-23008B1D3BD8}"/>
              </a:ext>
            </a:extLst>
          </p:cNvPr>
          <p:cNvSpPr txBox="1"/>
          <p:nvPr/>
        </p:nvSpPr>
        <p:spPr>
          <a:xfrm>
            <a:off x="8361680" y="3756560"/>
            <a:ext cx="3268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것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853374-6181-4C6D-8E3D-DFCBB93E846C}"/>
              </a:ext>
            </a:extLst>
          </p:cNvPr>
          <p:cNvGrpSpPr/>
          <p:nvPr/>
        </p:nvGrpSpPr>
        <p:grpSpPr>
          <a:xfrm>
            <a:off x="901700" y="3721100"/>
            <a:ext cx="3426460" cy="1409700"/>
            <a:chOff x="901700" y="3721100"/>
            <a:chExt cx="3426460" cy="14097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C9F2DE-5284-4439-ABB4-1E787A55D270}"/>
                </a:ext>
              </a:extLst>
            </p:cNvPr>
            <p:cNvSpPr/>
            <p:nvPr/>
          </p:nvSpPr>
          <p:spPr>
            <a:xfrm>
              <a:off x="901700" y="3721100"/>
              <a:ext cx="3426460" cy="140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40BE89-46EB-4CCF-8734-A94EC433686B}"/>
                </a:ext>
              </a:extLst>
            </p:cNvPr>
            <p:cNvSpPr txBox="1"/>
            <p:nvPr/>
          </p:nvSpPr>
          <p:spPr>
            <a:xfrm>
              <a:off x="1146176" y="3787041"/>
              <a:ext cx="286809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spc="-300" dirty="0">
                  <a:solidFill>
                    <a:schemeClr val="bg1"/>
                  </a:solidFill>
                  <a:latin typeface="+mj-ea"/>
                  <a:ea typeface="+mj-ea"/>
                </a:rPr>
                <a:t>메시지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1FE705-23C6-4E18-AE35-5E59568F9A71}"/>
              </a:ext>
            </a:extLst>
          </p:cNvPr>
          <p:cNvSpPr txBox="1"/>
          <p:nvPr/>
        </p:nvSpPr>
        <p:spPr>
          <a:xfrm>
            <a:off x="4370971" y="3764230"/>
            <a:ext cx="111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endParaRPr lang="ko-KR" altLang="en-US" sz="8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26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AE2979-6498-42B6-B7E2-465BB988B6D5}"/>
              </a:ext>
            </a:extLst>
          </p:cNvPr>
          <p:cNvSpPr txBox="1"/>
          <p:nvPr/>
        </p:nvSpPr>
        <p:spPr>
          <a:xfrm>
            <a:off x="2907530" y="2659559"/>
            <a:ext cx="6376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bg1"/>
                </a:solidFill>
              </a:rPr>
              <a:t>Saebyeol’s</a:t>
            </a:r>
            <a:r>
              <a:rPr lang="en-US" altLang="ko-KR" sz="4400" b="1" dirty="0">
                <a:solidFill>
                  <a:schemeClr val="bg1"/>
                </a:solidFill>
              </a:rPr>
              <a:t> PowerPoint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923C8-5F3C-441A-A7BB-A945DD67AD5D}"/>
              </a:ext>
            </a:extLst>
          </p:cNvPr>
          <p:cNvSpPr txBox="1"/>
          <p:nvPr/>
        </p:nvSpPr>
        <p:spPr>
          <a:xfrm>
            <a:off x="3866863" y="3429000"/>
            <a:ext cx="445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새별의</a:t>
            </a:r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21550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805" y="6559550"/>
            <a:ext cx="11847195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cxnSpLocks/>
          </p:cNvCxnSpPr>
          <p:nvPr/>
        </p:nvCxnSpPr>
        <p:spPr>
          <a:xfrm>
            <a:off x="344805" y="1179195"/>
            <a:ext cx="1184719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42"/>
          <p:cNvGraphicFramePr>
            <a:graphicFrameLocks noGrp="1"/>
          </p:cNvGraphicFramePr>
          <p:nvPr/>
        </p:nvGraphicFramePr>
        <p:xfrm>
          <a:off x="1466850" y="1762760"/>
          <a:ext cx="9618980" cy="383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3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FFFFFF"/>
                          </a:solidFill>
                        </a:rPr>
                        <a:t>훈련생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역할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담당 업무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2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rgbClr val="000000"/>
                          </a:solidFill>
                        </a:rPr>
                        <a:t>강명서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팀원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개발 산출물 정리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구매 요청 관리 및 발주 화면 수정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2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rgbClr val="000000"/>
                          </a:solidFill>
                        </a:rPr>
                        <a:t>권문규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팀원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회의록, 설계서 작성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구매 요청 관리 화면 개발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57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rgbClr val="000000"/>
                          </a:solidFill>
                        </a:rPr>
                        <a:t>조해찬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팀원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웹 화면에서 자동 발주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입고 등록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입고 이력 확인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품목 이미지 등록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라즈베리파이 환경에서 IoT 스위치를 이용한 자동 발주 가능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984614C-0FDD-447E-8F81-BA30AF7266D3}"/>
              </a:ext>
            </a:extLst>
          </p:cNvPr>
          <p:cNvGrpSpPr/>
          <p:nvPr/>
        </p:nvGrpSpPr>
        <p:grpSpPr>
          <a:xfrm>
            <a:off x="426720" y="85090"/>
            <a:ext cx="6388735" cy="1040130"/>
            <a:chOff x="426720" y="85090"/>
            <a:chExt cx="6388735" cy="1040130"/>
          </a:xfrm>
        </p:grpSpPr>
        <p:sp>
          <p:nvSpPr>
            <p:cNvPr id="9" name="TextBox 8"/>
            <p:cNvSpPr txBox="1">
              <a:spLocks/>
            </p:cNvSpPr>
            <p:nvPr/>
          </p:nvSpPr>
          <p:spPr>
            <a:xfrm>
              <a:off x="426720" y="85090"/>
              <a:ext cx="6389370" cy="768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2. 프로젝트 팀 구성 및 역할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447040" y="787400"/>
              <a:ext cx="1165860" cy="3384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팀 : 일주오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18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44805" y="6559550"/>
            <a:ext cx="11847830" cy="15303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4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48"/>
          <p:cNvGraphicFramePr>
            <a:graphicFrameLocks noGrp="1"/>
          </p:cNvGraphicFramePr>
          <p:nvPr/>
        </p:nvGraphicFramePr>
        <p:xfrm>
          <a:off x="1025525" y="1891030"/>
          <a:ext cx="104743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9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FFFFFF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기간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활동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분석 및 설계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8/5(토) ~ 8/10(목)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</a:t>
                      </a:r>
                      <a:r>
                        <a:rPr sz="18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프로젝트 기획 및 주제 선정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기획안 작성</a:t>
                      </a:r>
                      <a:endParaRPr lang="ko-KR" altLang="en-US" sz="1800" b="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8/10(목) ~ 8/25(금)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구현 및 기능 추가</a:t>
                      </a:r>
                      <a:endParaRPr lang="ko-KR" altLang="en-US" sz="1800" b="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테스트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8/26(토) ~ 9/2(토)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기능 테스트 및  수정</a:t>
                      </a:r>
                      <a:endParaRPr lang="ko-KR" altLang="en-US" sz="1800" b="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총 개발 기간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8/5(토) ~ 9/2(토)</a:t>
                      </a:r>
                      <a:r>
                        <a:rPr lang="ko-KR" sz="1800" b="0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 (총 4주)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>
          <a:xfrm>
            <a:off x="426720" y="85090"/>
            <a:ext cx="5107940" cy="1040765"/>
            <a:chOff x="426720" y="85090"/>
            <a:chExt cx="5107940" cy="1040765"/>
          </a:xfrm>
        </p:grpSpPr>
        <p:sp>
          <p:nvSpPr>
            <p:cNvPr id="9" name="Rect 0"/>
            <p:cNvSpPr txBox="1">
              <a:spLocks/>
            </p:cNvSpPr>
            <p:nvPr/>
          </p:nvSpPr>
          <p:spPr>
            <a:xfrm>
              <a:off x="426720" y="85090"/>
              <a:ext cx="5107940" cy="768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3. 프로젝트 수행 과정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 0"/>
            <p:cNvSpPr txBox="1">
              <a:spLocks/>
            </p:cNvSpPr>
            <p:nvPr/>
          </p:nvSpPr>
          <p:spPr>
            <a:xfrm>
              <a:off x="447040" y="787400"/>
              <a:ext cx="1165860" cy="3384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팀 : 일주오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 descr="가전용품, 가전이(가) 표시된 사진&#10;&#10;자동 생성된 설명">
            <a:extLst>
              <a:ext uri="{FF2B5EF4-FFF2-40B4-BE49-F238E27FC236}">
                <a16:creationId xmlns:a16="http://schemas.microsoft.com/office/drawing/2014/main" id="{66FBFA96-D203-76E3-5707-2E502290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20" y="1249574"/>
            <a:ext cx="587989" cy="1221208"/>
          </a:xfrm>
          <a:prstGeom prst="rect">
            <a:avLst/>
          </a:prstGeom>
        </p:spPr>
      </p:pic>
      <p:pic>
        <p:nvPicPr>
          <p:cNvPr id="94" name="그림 93" descr="텍스트, 저울이(가) 표시된 사진&#10;&#10;자동 생성된 설명">
            <a:extLst>
              <a:ext uri="{FF2B5EF4-FFF2-40B4-BE49-F238E27FC236}">
                <a16:creationId xmlns:a16="http://schemas.microsoft.com/office/drawing/2014/main" id="{0436981B-8DAB-D740-1C82-579EE20FF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00" y="3670084"/>
            <a:ext cx="926066" cy="926066"/>
          </a:xfrm>
          <a:prstGeom prst="rect">
            <a:avLst/>
          </a:prstGeom>
        </p:spPr>
      </p:pic>
      <p:sp>
        <p:nvSpPr>
          <p:cNvPr id="9" name="텍스트 상자 49"/>
          <p:cNvSpPr txBox="1">
            <a:spLocks/>
          </p:cNvSpPr>
          <p:nvPr/>
        </p:nvSpPr>
        <p:spPr>
          <a:xfrm>
            <a:off x="447040" y="787400"/>
            <a:ext cx="1165860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600">
                <a:solidFill>
                  <a:schemeClr val="accent2">
                    <a:lumMod val="50000"/>
                  </a:schemeClr>
                </a:solidFill>
              </a:rPr>
              <a:t>팀 : 일주오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텍스트 상자 5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도형 51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2"/>
          <p:cNvSpPr txBox="1">
            <a:spLocks/>
          </p:cNvSpPr>
          <p:nvPr/>
        </p:nvSpPr>
        <p:spPr>
          <a:xfrm>
            <a:off x="654685" y="116078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13" name="도형 53"/>
          <p:cNvSpPr>
            <a:spLocks/>
          </p:cNvSpPr>
          <p:nvPr/>
        </p:nvSpPr>
        <p:spPr>
          <a:xfrm>
            <a:off x="1235710" y="1294765"/>
            <a:ext cx="8851900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lang="ko-KR" altLang="en-US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흐름도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4F648B6-83E8-85A1-52B7-4405B5A80971}"/>
              </a:ext>
            </a:extLst>
          </p:cNvPr>
          <p:cNvSpPr/>
          <p:nvPr/>
        </p:nvSpPr>
        <p:spPr>
          <a:xfrm>
            <a:off x="1235709" y="2128657"/>
            <a:ext cx="2445285" cy="659368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r>
              <a:rPr lang="ko-KR" altLang="en-US" dirty="0"/>
              <a:t> 발주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id="{9A14EC11-5705-438F-314B-99D73C369A33}"/>
              </a:ext>
            </a:extLst>
          </p:cNvPr>
          <p:cNvSpPr/>
          <p:nvPr/>
        </p:nvSpPr>
        <p:spPr>
          <a:xfrm>
            <a:off x="1099944" y="4480106"/>
            <a:ext cx="2717987" cy="658731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IOT</a:t>
            </a:r>
            <a:r>
              <a:rPr lang="ko-KR" altLang="en-US" dirty="0"/>
              <a:t> 발주</a:t>
            </a:r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7" name="순서도: 판단 96">
            <a:extLst>
              <a:ext uri="{FF2B5EF4-FFF2-40B4-BE49-F238E27FC236}">
                <a16:creationId xmlns:a16="http://schemas.microsoft.com/office/drawing/2014/main" id="{2D2B13B5-5578-2D73-898F-7A484C89E0EC}"/>
              </a:ext>
            </a:extLst>
          </p:cNvPr>
          <p:cNvSpPr/>
          <p:nvPr/>
        </p:nvSpPr>
        <p:spPr>
          <a:xfrm>
            <a:off x="4672648" y="2932840"/>
            <a:ext cx="2445285" cy="917497"/>
          </a:xfrm>
          <a:prstGeom prst="flowChartDecision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 승인 등록 여부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CD2AA202-60BE-E3C4-50D4-10B6F28A41E1}"/>
              </a:ext>
            </a:extLst>
          </p:cNvPr>
          <p:cNvSpPr/>
          <p:nvPr/>
        </p:nvSpPr>
        <p:spPr>
          <a:xfrm>
            <a:off x="8048645" y="3105289"/>
            <a:ext cx="1550184" cy="598569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 관리</a:t>
            </a:r>
          </a:p>
        </p:txBody>
      </p:sp>
      <p:cxnSp>
        <p:nvCxnSpPr>
          <p:cNvPr id="39" name="도형 59"/>
          <p:cNvCxnSpPr>
            <a:cxnSpLocks/>
            <a:stCxn id="77" idx="2"/>
            <a:endCxn id="82" idx="1"/>
          </p:cNvCxnSpPr>
          <p:nvPr/>
        </p:nvCxnSpPr>
        <p:spPr>
          <a:xfrm rot="5400000" flipH="1">
            <a:off x="4305076" y="-611026"/>
            <a:ext cx="3559977" cy="9698712"/>
          </a:xfrm>
          <a:prstGeom prst="bentConnector4">
            <a:avLst>
              <a:gd name="adj1" fmla="val -11206"/>
              <a:gd name="adj2" fmla="val 108920"/>
            </a:avLst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61"/>
          <p:cNvCxnSpPr>
            <a:cxnSpLocks/>
            <a:stCxn id="87" idx="0"/>
            <a:endCxn id="97" idx="1"/>
          </p:cNvCxnSpPr>
          <p:nvPr/>
        </p:nvCxnSpPr>
        <p:spPr>
          <a:xfrm rot="5400000" flipH="1" flipV="1">
            <a:off x="3021535" y="2828993"/>
            <a:ext cx="1088517" cy="2213710"/>
          </a:xfrm>
          <a:prstGeom prst="bentConnector2">
            <a:avLst/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64"/>
          <p:cNvCxnSpPr>
            <a:cxnSpLocks/>
            <a:stCxn id="82" idx="2"/>
            <a:endCxn id="97" idx="1"/>
          </p:cNvCxnSpPr>
          <p:nvPr/>
        </p:nvCxnSpPr>
        <p:spPr>
          <a:xfrm rot="16200000" flipH="1">
            <a:off x="3263718" y="1982659"/>
            <a:ext cx="603564" cy="2214296"/>
          </a:xfrm>
          <a:prstGeom prst="bentConnector2">
            <a:avLst/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9C3FEB4-E80B-2E75-D0C9-E2DDB9584010}"/>
              </a:ext>
            </a:extLst>
          </p:cNvPr>
          <p:cNvSpPr txBox="1"/>
          <p:nvPr/>
        </p:nvSpPr>
        <p:spPr>
          <a:xfrm>
            <a:off x="5338433" y="3738501"/>
            <a:ext cx="41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A5858"/>
                </a:solidFill>
              </a:rPr>
              <a:t>N</a:t>
            </a:r>
            <a:endParaRPr lang="ko-KR" altLang="en-US" sz="2400" dirty="0">
              <a:solidFill>
                <a:srgbClr val="EA5858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6A909B-20CA-569A-35BC-91680E008412}"/>
              </a:ext>
            </a:extLst>
          </p:cNvPr>
          <p:cNvSpPr txBox="1"/>
          <p:nvPr/>
        </p:nvSpPr>
        <p:spPr>
          <a:xfrm>
            <a:off x="6917946" y="2876918"/>
            <a:ext cx="41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A5858"/>
                </a:solidFill>
              </a:rPr>
              <a:t>Y</a:t>
            </a:r>
            <a:endParaRPr lang="ko-KR" altLang="en-US" sz="2400" dirty="0">
              <a:solidFill>
                <a:srgbClr val="EA5858"/>
              </a:solidFill>
            </a:endParaRPr>
          </a:p>
        </p:txBody>
      </p:sp>
      <p:sp>
        <p:nvSpPr>
          <p:cNvPr id="31" name="물결 30">
            <a:extLst>
              <a:ext uri="{FF2B5EF4-FFF2-40B4-BE49-F238E27FC236}">
                <a16:creationId xmlns:a16="http://schemas.microsoft.com/office/drawing/2014/main" id="{812F1F8D-8C4F-487A-0B05-442EB3FB7710}"/>
              </a:ext>
            </a:extLst>
          </p:cNvPr>
          <p:cNvSpPr/>
          <p:nvPr/>
        </p:nvSpPr>
        <p:spPr>
          <a:xfrm>
            <a:off x="5085749" y="1494942"/>
            <a:ext cx="1640541" cy="738442"/>
          </a:xfrm>
          <a:prstGeom prst="wave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품목정보</a:t>
            </a:r>
            <a:r>
              <a:rPr lang="en-US" altLang="ko-KR" dirty="0"/>
              <a:t>(DB)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7331AF-3A3B-E16C-9E0A-245933506940}"/>
              </a:ext>
            </a:extLst>
          </p:cNvPr>
          <p:cNvCxnSpPr>
            <a:stCxn id="31" idx="2"/>
            <a:endCxn id="97" idx="0"/>
          </p:cNvCxnSpPr>
          <p:nvPr/>
        </p:nvCxnSpPr>
        <p:spPr>
          <a:xfrm flipH="1">
            <a:off x="5895291" y="2141079"/>
            <a:ext cx="10729" cy="79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6F004B9-0DF4-EEC2-E220-EA5D398A92AE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7117933" y="3391589"/>
            <a:ext cx="930712" cy="1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DFF66C14-E131-3373-71E0-890D9A1FF04A}"/>
              </a:ext>
            </a:extLst>
          </p:cNvPr>
          <p:cNvSpPr/>
          <p:nvPr/>
        </p:nvSpPr>
        <p:spPr>
          <a:xfrm>
            <a:off x="4976763" y="4621919"/>
            <a:ext cx="1835053" cy="598569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요청 관리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D243F2-C448-D40D-515A-248DF77CF98F}"/>
              </a:ext>
            </a:extLst>
          </p:cNvPr>
          <p:cNvCxnSpPr>
            <a:cxnSpLocks/>
            <a:stCxn id="97" idx="2"/>
            <a:endCxn id="61" idx="0"/>
          </p:cNvCxnSpPr>
          <p:nvPr/>
        </p:nvCxnSpPr>
        <p:spPr>
          <a:xfrm flipH="1">
            <a:off x="5894290" y="3850337"/>
            <a:ext cx="1001" cy="7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AD98E062-DD83-7C2C-8534-72A6DCD6062F}"/>
              </a:ext>
            </a:extLst>
          </p:cNvPr>
          <p:cNvCxnSpPr>
            <a:cxnSpLocks/>
            <a:stCxn id="100" idx="3"/>
            <a:endCxn id="70" idx="0"/>
          </p:cNvCxnSpPr>
          <p:nvPr/>
        </p:nvCxnSpPr>
        <p:spPr>
          <a:xfrm>
            <a:off x="9598829" y="3404574"/>
            <a:ext cx="1335591" cy="717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B43D2F08-EC47-9996-3951-ADA9A6CC8B5C}"/>
              </a:ext>
            </a:extLst>
          </p:cNvPr>
          <p:cNvSpPr/>
          <p:nvPr/>
        </p:nvSpPr>
        <p:spPr>
          <a:xfrm>
            <a:off x="10159328" y="4122274"/>
            <a:ext cx="1550184" cy="598569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관리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DF8E9A37-864F-D84E-5FB3-46EA0D2D9DA5}"/>
              </a:ext>
            </a:extLst>
          </p:cNvPr>
          <p:cNvSpPr/>
          <p:nvPr/>
        </p:nvSpPr>
        <p:spPr>
          <a:xfrm>
            <a:off x="10159329" y="5419749"/>
            <a:ext cx="1550184" cy="598569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관리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3B045AD-1C86-00C8-21A3-BFAF3336DB73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0934420" y="4720843"/>
            <a:ext cx="0" cy="698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B8CF250-5EB3-56E4-E605-372EBCF0FDCE}"/>
              </a:ext>
            </a:extLst>
          </p:cNvPr>
          <p:cNvSpPr txBox="1"/>
          <p:nvPr/>
        </p:nvSpPr>
        <p:spPr>
          <a:xfrm>
            <a:off x="4997844" y="60652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재고조회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4F05B9-655E-7692-0BB7-B1702187EDBD}"/>
              </a:ext>
            </a:extLst>
          </p:cNvPr>
          <p:cNvSpPr txBox="1"/>
          <p:nvPr/>
        </p:nvSpPr>
        <p:spPr>
          <a:xfrm>
            <a:off x="5868081" y="239876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품목정보 조회</a:t>
            </a:r>
          </a:p>
        </p:txBody>
      </p:sp>
      <p:cxnSp>
        <p:nvCxnSpPr>
          <p:cNvPr id="102" name="도형 59">
            <a:extLst>
              <a:ext uri="{FF2B5EF4-FFF2-40B4-BE49-F238E27FC236}">
                <a16:creationId xmlns:a16="http://schemas.microsoft.com/office/drawing/2014/main" id="{333E29EF-9A8C-E840-C6B3-AF4BFB427C5E}"/>
              </a:ext>
            </a:extLst>
          </p:cNvPr>
          <p:cNvCxnSpPr>
            <a:cxnSpLocks/>
            <a:stCxn id="61" idx="3"/>
            <a:endCxn id="100" idx="2"/>
          </p:cNvCxnSpPr>
          <p:nvPr/>
        </p:nvCxnSpPr>
        <p:spPr>
          <a:xfrm flipV="1">
            <a:off x="6811816" y="3703858"/>
            <a:ext cx="2011921" cy="1217346"/>
          </a:xfrm>
          <a:prstGeom prst="bentConnector2">
            <a:avLst/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01"/>
          <p:cNvSpPr txBox="1">
            <a:spLocks/>
          </p:cNvSpPr>
          <p:nvPr/>
        </p:nvSpPr>
        <p:spPr>
          <a:xfrm>
            <a:off x="447040" y="787400"/>
            <a:ext cx="310515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웹 발주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도형 102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03"/>
          <p:cNvSpPr>
            <a:spLocks/>
          </p:cNvSpPr>
          <p:nvPr/>
        </p:nvSpPr>
        <p:spPr>
          <a:xfrm>
            <a:off x="602297" y="1335722"/>
            <a:ext cx="402971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창고별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후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버튼으로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04" descr="C:/Users/admin/AppData/Roaming/PolarisOffice/ETemp/11740_17776632/fImage846435101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50" y="2581213"/>
            <a:ext cx="8010073" cy="410533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28EB72-1BE2-642B-FFC8-C16904542806}"/>
              </a:ext>
            </a:extLst>
          </p:cNvPr>
          <p:cNvSpPr txBox="1"/>
          <p:nvPr/>
        </p:nvSpPr>
        <p:spPr>
          <a:xfrm>
            <a:off x="602297" y="1830069"/>
            <a:ext cx="1135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원자재 창고를 조회했을 때</a:t>
            </a:r>
            <a:r>
              <a:rPr lang="en-US" altLang="ko-KR" sz="1600" dirty="0"/>
              <a:t> 8</a:t>
            </a:r>
            <a:r>
              <a:rPr lang="ko-KR" altLang="en-US" sz="1600" dirty="0"/>
              <a:t>개의 품목이 있으며 각 품목별로 밑에 있는 자동 발주 버튼을 클릭해서 발주할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품목별 지정된 자동 발주 수량대로 발주 요청이 들어간다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제시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① </a:t>
            </a:r>
            <a:r>
              <a:rPr lang="ko-KR" altLang="en-US"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라즈베리파이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lang="ko-KR" altLang="en-US"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라즈베리파이에서</a:t>
            </a:r>
            <a:r>
              <a:rPr lang="ko-KR" altLang="en-US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발주 버튼 기능 구현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CBCDCE-2DEE-A925-25D8-5F97B6C1BE34}"/>
              </a:ext>
            </a:extLst>
          </p:cNvPr>
          <p:cNvGrpSpPr/>
          <p:nvPr/>
        </p:nvGrpSpPr>
        <p:grpSpPr>
          <a:xfrm>
            <a:off x="1423829" y="2554073"/>
            <a:ext cx="9708515" cy="4893842"/>
            <a:chOff x="549910" y="1693544"/>
            <a:chExt cx="11415652" cy="5754371"/>
          </a:xfrm>
        </p:grpSpPr>
        <p:pic>
          <p:nvPicPr>
            <p:cNvPr id="3" name="그림 2" descr="전자제품, 케이블, 텍스트, 컴퓨터 구성 요소이(가) 표시된 사진&#10;&#10;자동 생성된 설명">
              <a:extLst>
                <a:ext uri="{FF2B5EF4-FFF2-40B4-BE49-F238E27FC236}">
                  <a16:creationId xmlns:a16="http://schemas.microsoft.com/office/drawing/2014/main" id="{22F21837-0E60-FC5E-B554-097D726FB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10" y="1693545"/>
              <a:ext cx="2879640" cy="5079365"/>
            </a:xfrm>
            <a:prstGeom prst="rect">
              <a:avLst/>
            </a:prstGeom>
          </p:spPr>
        </p:pic>
        <p:pic>
          <p:nvPicPr>
            <p:cNvPr id="5" name="그림 4" descr="텍스트, 스크린샷, 소프트웨어, 디스플레이이(가) 표시된 사진&#10;&#10;자동 생성된 설명">
              <a:extLst>
                <a:ext uri="{FF2B5EF4-FFF2-40B4-BE49-F238E27FC236}">
                  <a16:creationId xmlns:a16="http://schemas.microsoft.com/office/drawing/2014/main" id="{769ABDFC-903A-A8E4-4DE6-6D09BA51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450" y="1693544"/>
              <a:ext cx="8365112" cy="575437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DA27B7-68B3-BECA-B38B-62F2E090AE48}"/>
              </a:ext>
            </a:extLst>
          </p:cNvPr>
          <p:cNvSpPr txBox="1"/>
          <p:nvPr/>
        </p:nvSpPr>
        <p:spPr>
          <a:xfrm>
            <a:off x="602297" y="1830069"/>
            <a:ext cx="1135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웹 화면에서 자동 발주 버튼의 기능을</a:t>
            </a:r>
            <a:r>
              <a:rPr lang="en-US" altLang="ko-KR" sz="1600" dirty="0"/>
              <a:t> </a:t>
            </a:r>
            <a:r>
              <a:rPr lang="ko-KR" altLang="en-US" sz="1600" dirty="0"/>
              <a:t>실제 </a:t>
            </a:r>
            <a:r>
              <a:rPr lang="ko-KR" altLang="en-US" sz="1600" dirty="0" err="1"/>
              <a:t>라즈베리파이에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버튼으르</a:t>
            </a:r>
            <a:r>
              <a:rPr lang="ko-KR" altLang="en-US" sz="1600" dirty="0"/>
              <a:t> 연결해서 구현했다</a:t>
            </a:r>
            <a:r>
              <a:rPr lang="en-US" altLang="ko-KR" sz="1600" dirty="0"/>
              <a:t>. </a:t>
            </a:r>
            <a:r>
              <a:rPr lang="ko-KR" altLang="en-US" sz="1600" dirty="0"/>
              <a:t>버튼 클릭 시 </a:t>
            </a:r>
            <a:r>
              <a:rPr lang="ko-KR" altLang="en-US" sz="1600" dirty="0" err="1"/>
              <a:t>라즈베리파이별로</a:t>
            </a:r>
            <a:r>
              <a:rPr lang="ko-KR" altLang="en-US" sz="1600" dirty="0"/>
              <a:t> 지정된 품목의 정보를 통해 자동 발주 요청을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66317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구매 요청 관리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현장에서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요청한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발주품목들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중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관리자의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승인이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필요한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품목들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승인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화면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E4ADCC-E2D8-4EB1-C0E0-0D242CF7A1A7}"/>
              </a:ext>
            </a:extLst>
          </p:cNvPr>
          <p:cNvGrpSpPr/>
          <p:nvPr/>
        </p:nvGrpSpPr>
        <p:grpSpPr>
          <a:xfrm>
            <a:off x="2068251" y="2602235"/>
            <a:ext cx="8419671" cy="4104000"/>
            <a:chOff x="1352979" y="2668910"/>
            <a:chExt cx="8419671" cy="4104000"/>
          </a:xfrm>
        </p:grpSpPr>
        <p:pic>
          <p:nvPicPr>
            <p:cNvPr id="17" name="그림 107" descr="C:/Users/admin/AppData/Roaming/PolarisOffice/ETemp/11740_17776632/fImage46550010266334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979" y="2668910"/>
              <a:ext cx="8005635" cy="4104000"/>
            </a:xfrm>
            <a:prstGeom prst="rect">
              <a:avLst/>
            </a:prstGeom>
            <a:noFill/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6A4987B-67FB-EF3D-2AA1-D5F644F76510}"/>
                </a:ext>
              </a:extLst>
            </p:cNvPr>
            <p:cNvSpPr/>
            <p:nvPr/>
          </p:nvSpPr>
          <p:spPr>
            <a:xfrm>
              <a:off x="8715375" y="2752725"/>
              <a:ext cx="1057275" cy="368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A0E3A5-22A8-9805-21B1-638F6F442123}"/>
              </a:ext>
            </a:extLst>
          </p:cNvPr>
          <p:cNvSpPr txBox="1"/>
          <p:nvPr/>
        </p:nvSpPr>
        <p:spPr>
          <a:xfrm>
            <a:off x="602297" y="1830069"/>
            <a:ext cx="11351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좌측 상단의 추가 버튼을 이용해서 새로운 품목을 추가할 수도 있고 삭제 버튼을 클릭해서 승인되지 않은 품목들을 삭제할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승인 체크박스 클릭 후 저장하면 발주 승인이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Pages>33</Pages>
  <Words>1815</Words>
  <Characters>0</Characters>
  <Application>Microsoft Office PowerPoint</Application>
  <DocSecurity>0</DocSecurity>
  <PresentationFormat>와이드스크린</PresentationFormat>
  <Lines>0</Lines>
  <Paragraphs>226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HY견고딕</vt:lpstr>
      <vt:lpstr>나눔바른고딕</vt:lpstr>
      <vt:lpstr>나눔스퀘어 Bold</vt:lpstr>
      <vt:lpstr>나눔스퀘어 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권문규</cp:lastModifiedBy>
  <cp:revision>17</cp:revision>
  <dcterms:modified xsi:type="dcterms:W3CDTF">2023-09-02T01:12:21Z</dcterms:modified>
  <cp:version>9.104.180.50690</cp:version>
</cp:coreProperties>
</file>