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0F13-DD46-9C76-C68B-01AFDFDA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CDFF34-72CC-7178-B929-639A2FA0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99A0D-9F3C-803F-04D1-135D998D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2A14F-ECEE-4FD6-4C21-4EABF3BE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FE4D5-A49B-514B-C99B-458879D7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7032C-33D2-CC34-2FF9-7F96CD6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B7ABE-86C6-0697-14B3-0D06E54FE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0E347-8E99-1EDC-28B9-F1A17B9F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768BB-BDAE-F8B0-B636-7DE2B8B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A4E1F-4DC5-DE2F-BD81-D8809C3C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2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B6D04A-12B7-2BE1-2A98-27BB31A1C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4D7F-4C5A-F040-3499-9521631B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4B586-31FF-B1F6-6112-2C26DCC2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4879B-A76A-93A1-3F56-2574E5A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ABBA6-ECB3-492E-5F12-C7EC3418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0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76E2F-521E-034B-905C-2A066267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24370-8877-0D06-98F5-2DDC987E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27CE1-EA5A-F999-52C7-B17E6BF2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38729-8EB9-80E1-9449-82E68F03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46392-E0DE-BC94-C2DA-2D8550AD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6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C7C0-A57C-57FE-031E-3C858751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49769-3BA6-F58E-D969-441DC19E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3178B-2137-76AC-73A6-384144E2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9C7E7-2978-C58D-A006-479658F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FD3C2-F99D-D40B-1499-A2D89FFA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7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C61E-7553-AD2F-87C0-4F354BB8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B9A47-E923-CD7E-329A-1A512656E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80E23-D582-5CDA-EE5C-1B7F4D07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90AB3-F08E-877C-A415-3F2DE901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5172A-344C-5290-2476-D8980328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A2FC0-A4BE-F636-92A3-6BE4A4B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9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9CD64-1B35-70A4-BF79-5ABAB9C9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42620-DDEB-2174-0E74-781D44C3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4E395-6432-01BA-8073-B3B5B755A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253FE5-3192-2792-AB92-9A42BF054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5762B-CBDA-1CFD-03CA-A55F6703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16EDE-D1FB-D4FB-A347-04FD648A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63848C-5DF9-D6AD-FAC8-829DE7D6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CB9F1-6661-CB15-600A-E93A8EF8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2AA5F-AE5A-EED0-EAEA-AD95DDF2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167A26-5363-C305-F173-90967B81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778C6-C78F-9B3B-A1F5-582B5CDF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FF296-6168-15B4-F422-4349394C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A2634-D0D3-6516-2D56-FF764514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C4044B-3E42-CDF7-B354-9EF00DC6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6E9CE-4CB2-ADC7-DC40-608DC669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9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24FF1-C2DC-029F-3B1E-2E09976F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72936-B628-EFFB-4FF3-E0D025BB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D8CB8-FC8E-7A2A-5747-D92B02CB0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16346-B5FD-E337-18AC-426A216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DBE03-68FC-466A-ABA7-D1EA41C0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D691B-B50E-D3BB-5CF8-81CC9A67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1419A-B3F1-2EC0-D4F9-3ADC9C92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F9D45-7864-DB51-9D90-32D385CE5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5F696-DAD2-FBB8-268F-FB5D5B92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8AA7F-9C17-FF03-A89E-00FD077D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F0070-8432-DB42-80E1-478EA771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1CECE-622F-04FB-EF60-BD114B87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95D3E-5466-1A92-B978-4A5412A6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BFC4B-14EB-7146-47E1-18F50D9C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485C0-E1B0-7906-41E4-CC1E12B6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BE3B-A97D-490A-9CA8-ABF94173766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B2364-2E29-F13C-84F1-02C04B2A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B172-7FE9-33DA-AD7C-1C73B9463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BBDC-4F1E-480A-8A85-D2E11E35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ACEAB-CEA0-5321-7317-46EDC4558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상에서 동작하는 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인용 체스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C1EF4-2940-570E-6711-8D3DC76DC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, </a:t>
            </a:r>
            <a:r>
              <a:rPr lang="ko-KR" altLang="en-US" dirty="0"/>
              <a:t>자바스크립트 사용</a:t>
            </a:r>
          </a:p>
        </p:txBody>
      </p:sp>
    </p:spTree>
    <p:extLst>
      <p:ext uri="{BB962C8B-B14F-4D97-AF65-F5344CB8AC3E}">
        <p14:creationId xmlns:p14="http://schemas.microsoft.com/office/powerpoint/2010/main" val="31768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B0DCD-CB0F-0BEA-796F-D0695AF7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 별 담당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92D07-588D-A974-7961-A383E545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b="1" dirty="0"/>
              <a:t>부산 지역커뮤니티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백엔드</a:t>
            </a:r>
            <a:r>
              <a:rPr lang="ko-KR" altLang="en-US" dirty="0"/>
              <a:t> 전반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-java, </a:t>
            </a:r>
            <a:r>
              <a:rPr lang="en-US" altLang="ko-KR" dirty="0" err="1"/>
              <a:t>jsp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, </a:t>
            </a:r>
            <a:r>
              <a:rPr lang="ko-KR" altLang="en-US" dirty="0"/>
              <a:t>자바스크립트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온라인 장애인 채용 박람회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프론트엔드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ko-KR" altLang="en-US" dirty="0"/>
              <a:t>자바스크립트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고대비모드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드래그 앤 드롭 </a:t>
            </a:r>
            <a:r>
              <a:rPr lang="ko-KR" altLang="en-US"/>
              <a:t>사진첨부 및 미리보기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학습관리시스템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백엔드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스프링</a:t>
            </a:r>
            <a:r>
              <a:rPr lang="en-US" altLang="ko-KR" dirty="0"/>
              <a:t>, </a:t>
            </a:r>
            <a:r>
              <a:rPr lang="ko-KR" altLang="en-US" dirty="0" err="1"/>
              <a:t>마이바티스</a:t>
            </a:r>
            <a:r>
              <a:rPr lang="en-US" altLang="ko-KR" dirty="0"/>
              <a:t>, java,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데이터베이스 구축 및 </a:t>
            </a:r>
            <a:r>
              <a:rPr lang="ko-KR" altLang="en-US" dirty="0" err="1"/>
              <a:t>쿼리문</a:t>
            </a:r>
            <a:r>
              <a:rPr lang="ko-KR" altLang="en-US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9652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7FE8E-D409-00B7-2C63-CD562FF6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2E781-7A96-FFD0-7C2E-F02E5D58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막바지에 </a:t>
            </a:r>
            <a:r>
              <a:rPr lang="ko-KR" altLang="en-US" dirty="0" err="1"/>
              <a:t>리액트를</a:t>
            </a:r>
            <a:r>
              <a:rPr lang="ko-KR" altLang="en-US" dirty="0"/>
              <a:t> 처음 접하게 됨</a:t>
            </a:r>
            <a:endParaRPr lang="en-US" altLang="ko-KR" dirty="0"/>
          </a:p>
          <a:p>
            <a:r>
              <a:rPr lang="ko-KR" altLang="en-US" dirty="0"/>
              <a:t>페이지 재호출 없이 데이터가 변화된 부분만 실시간으로 렌더링이 가능한 </a:t>
            </a:r>
            <a:r>
              <a:rPr lang="ko-KR" altLang="en-US" dirty="0" err="1"/>
              <a:t>리액트의</a:t>
            </a:r>
            <a:r>
              <a:rPr lang="ko-KR" altLang="en-US" dirty="0"/>
              <a:t> 특징은 게임을 만들기에 적합하다고 판단</a:t>
            </a:r>
            <a:endParaRPr lang="en-US" altLang="ko-KR" dirty="0"/>
          </a:p>
          <a:p>
            <a:r>
              <a:rPr lang="ko-KR" altLang="en-US" dirty="0"/>
              <a:t>시간관계 상 완전히 새로운 게임을 기획 및 제작하기는 어렵다고 생각하여 기존의 게임을 </a:t>
            </a:r>
            <a:r>
              <a:rPr lang="ko-KR" altLang="en-US" dirty="0" err="1"/>
              <a:t>리액트로</a:t>
            </a:r>
            <a:r>
              <a:rPr lang="ko-KR" altLang="en-US" dirty="0"/>
              <a:t> 구현하는 것을 선택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=&gt;</a:t>
            </a:r>
            <a:r>
              <a:rPr lang="ko-KR" altLang="en-US" b="1" dirty="0"/>
              <a:t>가장 보편적인 보드게임인 </a:t>
            </a:r>
            <a:r>
              <a:rPr lang="en-US" altLang="ko-KR" b="1" dirty="0"/>
              <a:t>‘</a:t>
            </a:r>
            <a:r>
              <a:rPr lang="ko-KR" altLang="en-US" b="1" dirty="0"/>
              <a:t>체스</a:t>
            </a:r>
            <a:r>
              <a:rPr lang="en-US" altLang="ko-KR" b="1" dirty="0"/>
              <a:t>＇</a:t>
            </a:r>
            <a:r>
              <a:rPr lang="ko-KR" altLang="en-US" b="1" dirty="0"/>
              <a:t>를 선택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8693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98AFD-512E-3E8B-8552-B4359061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53C48-9073-C949-969B-B53FE0A8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상에서 동작하는 </a:t>
            </a:r>
            <a:r>
              <a:rPr lang="en-US" altLang="ko-KR" dirty="0"/>
              <a:t>2</a:t>
            </a:r>
            <a:r>
              <a:rPr lang="ko-KR" altLang="en-US" dirty="0"/>
              <a:t>인용 체스게임</a:t>
            </a:r>
            <a:endParaRPr lang="en-US" altLang="ko-KR" dirty="0"/>
          </a:p>
          <a:p>
            <a:r>
              <a:rPr lang="ko-KR" altLang="en-US" dirty="0"/>
              <a:t>언제든지 빠르고 가볍게 즐길 수 있도록 단순하게 제작</a:t>
            </a:r>
            <a:endParaRPr lang="en-US" altLang="ko-KR" dirty="0"/>
          </a:p>
          <a:p>
            <a:r>
              <a:rPr lang="ko-KR" altLang="en-US" dirty="0"/>
              <a:t>방을 생성하고</a:t>
            </a:r>
            <a:r>
              <a:rPr lang="en-US" altLang="ko-KR" dirty="0"/>
              <a:t>, </a:t>
            </a:r>
            <a:r>
              <a:rPr lang="ko-KR" altLang="en-US" dirty="0"/>
              <a:t>비밀번호를 설정</a:t>
            </a:r>
            <a:endParaRPr lang="en-US" altLang="ko-KR" dirty="0"/>
          </a:p>
          <a:p>
            <a:r>
              <a:rPr lang="ko-KR" altLang="en-US" dirty="0"/>
              <a:t>방 번호와 비밀번호를 입력하여 게임에 입장 후</a:t>
            </a:r>
            <a:r>
              <a:rPr lang="en-US" altLang="ko-KR" dirty="0"/>
              <a:t>, </a:t>
            </a:r>
            <a:r>
              <a:rPr lang="ko-KR" altLang="en-US" dirty="0"/>
              <a:t>대전</a:t>
            </a:r>
            <a:endParaRPr lang="en-US" altLang="ko-KR" dirty="0"/>
          </a:p>
          <a:p>
            <a:r>
              <a:rPr lang="ko-KR" altLang="en-US" dirty="0"/>
              <a:t>접속 </a:t>
            </a:r>
            <a:r>
              <a:rPr lang="en-US" altLang="ko-KR" dirty="0" err="1"/>
              <a:t>ip</a:t>
            </a:r>
            <a:r>
              <a:rPr lang="ko-KR" altLang="en-US" dirty="0"/>
              <a:t>로 유저 구분</a:t>
            </a:r>
          </a:p>
        </p:txBody>
      </p:sp>
    </p:spTree>
    <p:extLst>
      <p:ext uri="{BB962C8B-B14F-4D97-AF65-F5344CB8AC3E}">
        <p14:creationId xmlns:p14="http://schemas.microsoft.com/office/powerpoint/2010/main" val="80011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BF0CC-7D38-CA95-E0EF-EC592AF3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3B6F5-0769-D352-882D-9A1BBA52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리액트로</a:t>
            </a:r>
            <a:r>
              <a:rPr lang="ko-KR" altLang="en-US" dirty="0"/>
              <a:t> 구현된 </a:t>
            </a:r>
            <a:r>
              <a:rPr lang="en-US" altLang="ko-KR" dirty="0"/>
              <a:t>‘</a:t>
            </a:r>
            <a:r>
              <a:rPr lang="ko-KR" altLang="en-US" dirty="0" err="1"/>
              <a:t>틱택토</a:t>
            </a:r>
            <a:r>
              <a:rPr lang="en-US" altLang="ko-KR" dirty="0"/>
              <a:t>＇</a:t>
            </a:r>
            <a:r>
              <a:rPr lang="ko-KR" altLang="en-US" dirty="0"/>
              <a:t>를 참고하여 제작</a:t>
            </a:r>
            <a:endParaRPr lang="en-US" altLang="ko-KR" dirty="0"/>
          </a:p>
          <a:p>
            <a:r>
              <a:rPr lang="ko-KR" altLang="en-US" dirty="0"/>
              <a:t>체스 규칙을 찾아보며 알고리즘을 구현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1E95E4F-4A3B-7E92-C899-8A8DB083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51" y="2892356"/>
            <a:ext cx="8255750" cy="39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3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211B-395A-F4CA-5B7B-E36D74D5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F8373-EFA5-5319-C498-312A0B6E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생각보다 많이 복잡하여 체스 구현에 시간이 오래 걸림</a:t>
            </a:r>
            <a:endParaRPr lang="en-US" altLang="ko-KR" dirty="0"/>
          </a:p>
          <a:p>
            <a:r>
              <a:rPr lang="ko-KR" altLang="en-US" dirty="0"/>
              <a:t>기본 말 이동 규칙과 판정 규칙은 제대로 작동하지만</a:t>
            </a:r>
            <a:r>
              <a:rPr lang="en-US" altLang="ko-KR" dirty="0"/>
              <a:t>, </a:t>
            </a:r>
            <a:r>
              <a:rPr lang="ko-KR" altLang="en-US" dirty="0"/>
              <a:t>예외처리가 덜 되어 아직 실제로 게임을 진행하는 것 조차 무리가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357A3-F21D-4AD3-B99E-FEF11042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70" y="3162055"/>
            <a:ext cx="5459255" cy="36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193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 상에서 동작하는  2인용 체스 게임</vt:lpstr>
      <vt:lpstr>팀 프로젝트 별 담당 분야</vt:lpstr>
      <vt:lpstr>개요</vt:lpstr>
      <vt:lpstr>기획</vt:lpstr>
      <vt:lpstr>제작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상에서 동작하는  2인용 체스 게임</dc:title>
  <dc:creator>배혜진</dc:creator>
  <cp:lastModifiedBy>배혜진</cp:lastModifiedBy>
  <cp:revision>8</cp:revision>
  <dcterms:created xsi:type="dcterms:W3CDTF">2022-08-12T04:04:09Z</dcterms:created>
  <dcterms:modified xsi:type="dcterms:W3CDTF">2022-08-12T05:00:59Z</dcterms:modified>
</cp:coreProperties>
</file>