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5" r:id="rId2"/>
    <p:sldId id="256" r:id="rId3"/>
    <p:sldId id="258" r:id="rId4"/>
    <p:sldId id="259" r:id="rId5"/>
    <p:sldId id="286" r:id="rId6"/>
    <p:sldId id="284" r:id="rId7"/>
    <p:sldId id="261" r:id="rId8"/>
    <p:sldId id="262" r:id="rId9"/>
    <p:sldId id="260" r:id="rId10"/>
    <p:sldId id="283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5" autoAdjust="0"/>
    <p:restoredTop sz="96375" autoAdjust="0"/>
  </p:normalViewPr>
  <p:slideViewPr>
    <p:cSldViewPr snapToGrid="0">
      <p:cViewPr>
        <p:scale>
          <a:sx n="66" d="100"/>
          <a:sy n="66" d="100"/>
        </p:scale>
        <p:origin x="2060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D3C9B-CC6B-4B1B-BEF0-5434458C6107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A7A56-ED4E-49CF-8A90-A1D593C1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7A56-ED4E-49CF-8A90-A1D593C1F5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8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94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8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3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2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3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9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2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9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7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0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9900" y="2603500"/>
            <a:ext cx="37753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dirty="0" smtClean="0"/>
              <a:t>현장관리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192422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7100" y="2692400"/>
            <a:ext cx="49888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smtClean="0"/>
              <a:t>데이터 분석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09707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6075" y="-852488"/>
            <a:ext cx="17964150" cy="85629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863824" y="1078029"/>
            <a:ext cx="18015016" cy="882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000" dirty="0" err="1" smtClean="0"/>
              <a:t>예측모델의</a:t>
            </a:r>
            <a:r>
              <a:rPr lang="ko-KR" altLang="en-US" sz="3000" dirty="0" smtClean="0"/>
              <a:t> 성능 </a:t>
            </a:r>
            <a:r>
              <a:rPr lang="en-US" altLang="ko-KR" sz="3000" dirty="0" smtClean="0"/>
              <a:t>-&gt; test set </a:t>
            </a:r>
            <a:r>
              <a:rPr lang="ko-KR" altLang="en-US" sz="3000" dirty="0" smtClean="0"/>
              <a:t>에 대한 예측 지표와 얼마나 차이가 나는지 실시간 모니터링</a:t>
            </a:r>
            <a:endParaRPr lang="en-US" altLang="ko-KR" sz="3000" dirty="0" smtClean="0"/>
          </a:p>
          <a:p>
            <a:pPr marL="457200" indent="-457200">
              <a:buFontTx/>
              <a:buChar char="-"/>
            </a:pPr>
            <a:r>
              <a:rPr lang="ko-KR" altLang="en-US" sz="3000" dirty="0" smtClean="0"/>
              <a:t>모델 성능이 떨어졌을 때</a:t>
            </a:r>
            <a:r>
              <a:rPr lang="en-US" altLang="ko-KR" sz="3000" dirty="0" smtClean="0"/>
              <a:t>, </a:t>
            </a:r>
            <a:r>
              <a:rPr lang="ko-KR" altLang="en-US" sz="3000" dirty="0" err="1" smtClean="0"/>
              <a:t>원인파악</a:t>
            </a:r>
            <a:endParaRPr lang="en-US" altLang="ko-KR" sz="3000" dirty="0" smtClean="0"/>
          </a:p>
          <a:p>
            <a:pPr marL="457200" indent="-457200">
              <a:buFontTx/>
              <a:buChar char="-"/>
            </a:pPr>
            <a:r>
              <a:rPr lang="ko-KR" altLang="en-US" sz="3000" dirty="0" smtClean="0"/>
              <a:t>사전에 모델 성능이 언제 떨어질지 </a:t>
            </a:r>
            <a:r>
              <a:rPr lang="en-US" altLang="ko-KR" sz="3000" dirty="0" smtClean="0"/>
              <a:t>X</a:t>
            </a:r>
            <a:r>
              <a:rPr lang="ko-KR" altLang="en-US" sz="3000" dirty="0" smtClean="0"/>
              <a:t>변수 분포를 보고 미리 예측 할 수 있게 시도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데이터 </a:t>
            </a:r>
            <a:r>
              <a:rPr lang="ko-KR" altLang="en-US" sz="3000" dirty="0" err="1" smtClean="0"/>
              <a:t>드리프트</a:t>
            </a:r>
            <a:r>
              <a:rPr lang="en-US" altLang="ko-KR" sz="3000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3000" dirty="0" smtClean="0"/>
              <a:t>-&gt; (</a:t>
            </a:r>
            <a:r>
              <a:rPr lang="ko-KR" altLang="en-US" sz="3000" dirty="0" smtClean="0"/>
              <a:t>통계</a:t>
            </a:r>
            <a:r>
              <a:rPr lang="en-US" altLang="ko-KR" sz="3000" dirty="0" smtClean="0"/>
              <a:t>) </a:t>
            </a:r>
            <a:r>
              <a:rPr lang="ko-KR" altLang="en-US" sz="3000" dirty="0" smtClean="0"/>
              <a:t>분포 비교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거리 척도 등 활용하여 제시</a:t>
            </a:r>
            <a:endParaRPr lang="en-US" altLang="ko-KR" sz="3000" dirty="0" smtClean="0"/>
          </a:p>
          <a:p>
            <a:pPr marL="457200" indent="-457200">
              <a:buFontTx/>
              <a:buChar char="-"/>
            </a:pPr>
            <a:endParaRPr lang="en-US" altLang="ko-KR" sz="3000" dirty="0"/>
          </a:p>
          <a:p>
            <a:pPr marL="457200" indent="-457200">
              <a:buFontTx/>
              <a:buChar char="-"/>
            </a:pPr>
            <a:endParaRPr lang="en-US" altLang="ko-KR" sz="3000" dirty="0" smtClean="0"/>
          </a:p>
          <a:p>
            <a:pPr marL="457200" indent="-457200">
              <a:buFontTx/>
              <a:buChar char="-"/>
            </a:pPr>
            <a:r>
              <a:rPr lang="ko-KR" altLang="en-US" sz="3000" dirty="0" smtClean="0"/>
              <a:t>각 지표에 대한 관리도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민감도</a:t>
            </a:r>
            <a:r>
              <a:rPr lang="en-US" altLang="ko-KR" sz="3000" dirty="0" smtClean="0"/>
              <a:t>, F-1 </a:t>
            </a:r>
            <a:r>
              <a:rPr lang="ko-KR" altLang="en-US" sz="3000" dirty="0" smtClean="0"/>
              <a:t>스코어</a:t>
            </a:r>
            <a:r>
              <a:rPr lang="en-US" altLang="ko-KR" sz="3000" dirty="0" smtClean="0"/>
              <a:t>, </a:t>
            </a:r>
            <a:r>
              <a:rPr lang="ko-KR" altLang="en-US" sz="3000" dirty="0" err="1" smtClean="0"/>
              <a:t>등등등</a:t>
            </a:r>
            <a:endParaRPr lang="en-US" altLang="ko-KR" sz="3000" dirty="0" smtClean="0"/>
          </a:p>
          <a:p>
            <a:pPr marL="457200" indent="-457200">
              <a:buFontTx/>
              <a:buChar char="-"/>
            </a:pPr>
            <a:endParaRPr lang="en-US" altLang="ko-KR" sz="3000" dirty="0"/>
          </a:p>
          <a:p>
            <a:pPr marL="457200" indent="-457200">
              <a:buFontTx/>
              <a:buChar char="-"/>
            </a:pPr>
            <a:r>
              <a:rPr lang="en-US" altLang="ko-KR" sz="3000" dirty="0" smtClean="0"/>
              <a:t>=======================================</a:t>
            </a:r>
            <a:r>
              <a:rPr lang="ko-KR" altLang="en-US" sz="3000" dirty="0" smtClean="0"/>
              <a:t>원한다면 아래도 진행해보던가</a:t>
            </a:r>
            <a:r>
              <a:rPr lang="en-US" altLang="ko-KR" sz="3000" dirty="0" smtClean="0"/>
              <a:t>~</a:t>
            </a:r>
          </a:p>
          <a:p>
            <a:pPr marL="457200" indent="-457200">
              <a:buFontTx/>
              <a:buChar char="-"/>
            </a:pPr>
            <a:r>
              <a:rPr lang="ko-KR" altLang="en-US" sz="3000" dirty="0"/>
              <a:t>다변량관리도</a:t>
            </a:r>
          </a:p>
          <a:p>
            <a:pPr marL="457200" indent="-457200">
              <a:buFontTx/>
              <a:buChar char="-"/>
            </a:pPr>
            <a:r>
              <a:rPr lang="en-US" altLang="ko-KR" sz="3000" dirty="0"/>
              <a:t>+</a:t>
            </a:r>
          </a:p>
          <a:p>
            <a:pPr marL="457200" indent="-457200">
              <a:buFontTx/>
              <a:buChar char="-"/>
            </a:pPr>
            <a:r>
              <a:rPr lang="ko-KR" altLang="en-US" sz="3000" dirty="0"/>
              <a:t>해당 공정 관리도</a:t>
            </a:r>
          </a:p>
          <a:p>
            <a:pPr marL="457200" indent="-457200">
              <a:buFontTx/>
              <a:buChar char="-"/>
            </a:pPr>
            <a:endParaRPr lang="ko-KR" altLang="en-US" sz="3000" dirty="0"/>
          </a:p>
          <a:p>
            <a:pPr marL="457200" indent="-457200">
              <a:buFontTx/>
              <a:buChar char="-"/>
            </a:pPr>
            <a:r>
              <a:rPr lang="en-US" altLang="ko-KR" sz="3000" dirty="0"/>
              <a:t>-&gt; </a:t>
            </a:r>
            <a:r>
              <a:rPr lang="ko-KR" altLang="en-US" sz="3000" dirty="0"/>
              <a:t>데이터 이상치 발생 시 둘을 같이 검토 가능</a:t>
            </a:r>
          </a:p>
          <a:p>
            <a:pPr marL="457200" indent="-457200">
              <a:buFontTx/>
              <a:buChar char="-"/>
            </a:pPr>
            <a:endParaRPr lang="ko-KR" altLang="en-US" sz="3000" dirty="0"/>
          </a:p>
          <a:p>
            <a:pPr marL="457200" indent="-457200">
              <a:buFontTx/>
              <a:buChar char="-"/>
            </a:pPr>
            <a:endParaRPr lang="ko-KR" altLang="en-US" sz="3000" dirty="0"/>
          </a:p>
          <a:p>
            <a:pPr marL="457200" indent="-457200">
              <a:buFontTx/>
              <a:buChar char="-"/>
            </a:pPr>
            <a:r>
              <a:rPr lang="ko-KR" altLang="en-US" sz="3000" dirty="0" err="1"/>
              <a:t>호텔링</a:t>
            </a:r>
            <a:r>
              <a:rPr lang="en-US" altLang="ko-KR" sz="3000" dirty="0"/>
              <a:t>T</a:t>
            </a:r>
            <a:r>
              <a:rPr lang="ko-KR" altLang="en-US" sz="3000" dirty="0" err="1"/>
              <a:t>제곱관리도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356165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0537" y="-3328988"/>
            <a:ext cx="18030825" cy="8258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2555249" y="-207392"/>
            <a:ext cx="5920749" cy="441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오늘의 </a:t>
            </a:r>
            <a:r>
              <a:rPr lang="ko-KR" altLang="en-US" sz="3000" dirty="0" err="1" smtClean="0"/>
              <a:t>달성률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시각화</a:t>
            </a:r>
            <a:endParaRPr lang="en-US" altLang="ko-KR" sz="3000" dirty="0" smtClean="0"/>
          </a:p>
          <a:p>
            <a:pPr algn="ctr"/>
            <a:endParaRPr lang="en-US" altLang="ko-KR" sz="3000" dirty="0" smtClean="0"/>
          </a:p>
          <a:p>
            <a:pPr algn="ctr"/>
            <a:r>
              <a:rPr lang="ko-KR" altLang="en-US" sz="3000" dirty="0" err="1" smtClean="0"/>
              <a:t>몇조몇반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-&gt;</a:t>
            </a:r>
            <a:r>
              <a:rPr lang="ko-KR" altLang="en-US" sz="3000" dirty="0" smtClean="0"/>
              <a:t>지금 어떻게 생산하고 있는지</a:t>
            </a:r>
            <a:endParaRPr lang="ko-KR" altLang="en-US" sz="3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019" y="-2396421"/>
            <a:ext cx="4394096" cy="218902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54444" y="5070776"/>
            <a:ext cx="17306925" cy="62103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124656" y="7221822"/>
            <a:ext cx="6015790" cy="1908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/>
              <a:t>이상이상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알람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-&gt; </a:t>
            </a:r>
            <a:r>
              <a:rPr lang="ko-KR" altLang="en-US" sz="3000" dirty="0" smtClean="0"/>
              <a:t>이상 누르면 </a:t>
            </a:r>
            <a:r>
              <a:rPr lang="en-US" altLang="ko-KR" sz="3000" dirty="0" smtClean="0"/>
              <a:t>QC</a:t>
            </a:r>
            <a:r>
              <a:rPr lang="ko-KR" altLang="en-US" sz="3000" dirty="0" smtClean="0"/>
              <a:t>로 넘어가기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2178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4613" y="-538163"/>
            <a:ext cx="17421225" cy="79343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185257" y="-1068403"/>
            <a:ext cx="2341346" cy="128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이달의 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생산목표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1414772" y="-1068403"/>
            <a:ext cx="2341346" cy="128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다음달의 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생산목표</a:t>
            </a:r>
            <a:endParaRPr lang="ko-KR" altLang="en-US" sz="3000" dirty="0"/>
          </a:p>
        </p:txBody>
      </p:sp>
      <p:sp>
        <p:nvSpPr>
          <p:cNvPr id="5" name="직사각형 4"/>
          <p:cNvSpPr/>
          <p:nvPr/>
        </p:nvSpPr>
        <p:spPr>
          <a:xfrm>
            <a:off x="182880" y="4461309"/>
            <a:ext cx="6487428" cy="404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/>
              <a:t>이번달의</a:t>
            </a:r>
            <a:r>
              <a:rPr lang="ko-KR" altLang="en-US" sz="3000" dirty="0" smtClean="0"/>
              <a:t> 현재</a:t>
            </a:r>
            <a:endParaRPr lang="en-US" altLang="ko-KR" sz="3000" dirty="0" smtClean="0"/>
          </a:p>
          <a:p>
            <a:pPr algn="ctr"/>
            <a:endParaRPr lang="en-US" altLang="ko-KR" sz="3000" dirty="0" smtClean="0"/>
          </a:p>
          <a:p>
            <a:pPr algn="ctr"/>
            <a:r>
              <a:rPr lang="ko-KR" altLang="en-US" sz="3000" dirty="0" smtClean="0"/>
              <a:t> 날짜 선택 후</a:t>
            </a:r>
            <a:r>
              <a:rPr lang="en-US" altLang="ko-KR" sz="3000" dirty="0" smtClean="0"/>
              <a:t>:</a:t>
            </a:r>
          </a:p>
          <a:p>
            <a:pPr algn="ctr"/>
            <a:r>
              <a:rPr lang="en-US" altLang="ko-KR" sz="3000" dirty="0" smtClean="0"/>
              <a:t>- </a:t>
            </a:r>
            <a:r>
              <a:rPr lang="ko-KR" altLang="en-US" sz="3000" dirty="0" smtClean="0"/>
              <a:t>생산량</a:t>
            </a:r>
            <a:endParaRPr lang="en-US" altLang="ko-KR" sz="3000" dirty="0" smtClean="0"/>
          </a:p>
          <a:p>
            <a:pPr marL="457200" indent="-457200" algn="ctr">
              <a:buFontTx/>
              <a:buChar char="-"/>
            </a:pP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-&gt; </a:t>
            </a:r>
            <a:r>
              <a:rPr lang="ko-KR" altLang="en-US" sz="3000" dirty="0" err="1" smtClean="0"/>
              <a:t>생산조</a:t>
            </a:r>
            <a:r>
              <a:rPr lang="ko-KR" altLang="en-US" sz="3000" dirty="0" smtClean="0"/>
              <a:t> 평가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-&gt; </a:t>
            </a:r>
            <a:r>
              <a:rPr lang="ko-KR" altLang="en-US" sz="3000" dirty="0" smtClean="0"/>
              <a:t>이후 생산량 제안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4821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2175" y="-862013"/>
            <a:ext cx="16516350" cy="85820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70821" y="3171524"/>
            <a:ext cx="6253213" cy="295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해당 일자를 선택하면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현재 </a:t>
            </a:r>
            <a:r>
              <a:rPr lang="ko-KR" altLang="en-US" sz="3000" dirty="0" err="1" smtClean="0"/>
              <a:t>얼마얼마</a:t>
            </a:r>
            <a:r>
              <a:rPr lang="ko-KR" altLang="en-US" sz="3000" dirty="0" smtClean="0"/>
              <a:t> 생산했고</a:t>
            </a:r>
            <a:endParaRPr lang="en-US" altLang="ko-KR" sz="3000" dirty="0" smtClean="0"/>
          </a:p>
          <a:p>
            <a:pPr algn="ctr"/>
            <a:r>
              <a:rPr lang="ko-KR" altLang="en-US" sz="3000" dirty="0" err="1" smtClean="0"/>
              <a:t>얼마얼마</a:t>
            </a:r>
            <a:r>
              <a:rPr lang="ko-KR" altLang="en-US" sz="3000" dirty="0" smtClean="0"/>
              <a:t> 더 생산해야한다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라는 내용이 달력 안에 채워지기</a:t>
            </a:r>
            <a:endParaRPr lang="en-US" altLang="ko-KR" sz="3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-1185257" y="-1068403"/>
            <a:ext cx="2341346" cy="128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이달의 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생산목표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-6368215" y="6986602"/>
            <a:ext cx="9123279" cy="295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달력에 목표 입력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재생 누르는 시점을 특정 일자로 </a:t>
            </a:r>
            <a:r>
              <a:rPr lang="ko-KR" altLang="en-US" sz="3000" dirty="0" err="1" smtClean="0"/>
              <a:t>맞춰놓기</a:t>
            </a:r>
            <a:endParaRPr lang="en-US" altLang="ko-KR" sz="3000" dirty="0" smtClean="0"/>
          </a:p>
          <a:p>
            <a:pPr algn="ctr"/>
            <a:endParaRPr lang="en-US" altLang="ko-KR" sz="3000" dirty="0" smtClean="0"/>
          </a:p>
          <a:p>
            <a:pPr algn="ctr"/>
            <a:r>
              <a:rPr lang="en-US" altLang="ko-KR" sz="3000" dirty="0" smtClean="0"/>
              <a:t>(-&gt; </a:t>
            </a:r>
            <a:r>
              <a:rPr lang="ko-KR" altLang="en-US" sz="3000" dirty="0" smtClean="0"/>
              <a:t>날짜를 </a:t>
            </a:r>
            <a:r>
              <a:rPr lang="ko-KR" altLang="en-US" sz="3000" dirty="0" err="1" smtClean="0"/>
              <a:t>달성률에</a:t>
            </a:r>
            <a:r>
              <a:rPr lang="ko-KR" altLang="en-US" sz="3000" dirty="0" smtClean="0"/>
              <a:t> 따라 색상으로 채우기</a:t>
            </a:r>
            <a:r>
              <a:rPr lang="en-US" altLang="ko-KR" sz="3000" dirty="0" smtClean="0"/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230896" y="7720012"/>
            <a:ext cx="9123279" cy="295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현장에서 어떻게 달성 목표를 활용하는지</a:t>
            </a:r>
            <a:r>
              <a:rPr lang="en-US" altLang="ko-KR" sz="3000" dirty="0" smtClean="0"/>
              <a:t>?</a:t>
            </a:r>
          </a:p>
          <a:p>
            <a:pPr algn="ctr"/>
            <a:r>
              <a:rPr lang="ko-KR" altLang="en-US" sz="3000" dirty="0" smtClean="0"/>
              <a:t>현장에 적용 할 때 요구되는 기능</a:t>
            </a:r>
            <a:r>
              <a:rPr lang="en-US" altLang="ko-KR" sz="3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06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2175" y="-862013"/>
            <a:ext cx="16516350" cy="85820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9982200" y="5486399"/>
            <a:ext cx="4690579" cy="1642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그대로 두기</a:t>
            </a:r>
            <a:endParaRPr lang="en-US" altLang="ko-KR" sz="3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14772" y="-1068403"/>
            <a:ext cx="2341346" cy="128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다음달의 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생산목표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3979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9900" y="2603500"/>
            <a:ext cx="37753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dirty="0" smtClean="0"/>
              <a:t>품질관리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366028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1244" y="511476"/>
            <a:ext cx="17306925" cy="6210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05450" y="2578100"/>
            <a:ext cx="17671450" cy="5748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[</a:t>
            </a:r>
            <a:r>
              <a:rPr lang="ko-KR" altLang="en-US" sz="3000" dirty="0" smtClean="0"/>
              <a:t>공정능력 </a:t>
            </a:r>
            <a:r>
              <a:rPr lang="ko-KR" altLang="en-US" sz="3000" dirty="0" err="1" smtClean="0"/>
              <a:t>지수별로</a:t>
            </a:r>
            <a:r>
              <a:rPr lang="ko-KR" altLang="en-US" sz="3000" dirty="0" smtClean="0"/>
              <a:t> 등급화 </a:t>
            </a:r>
            <a:r>
              <a:rPr lang="en-US" altLang="ko-KR" sz="3000" dirty="0" smtClean="0"/>
              <a:t>-&gt; </a:t>
            </a:r>
            <a:r>
              <a:rPr lang="ko-KR" altLang="en-US" sz="3000" dirty="0" smtClean="0"/>
              <a:t>알림</a:t>
            </a:r>
            <a:r>
              <a:rPr lang="en-US" altLang="ko-KR" sz="3000" dirty="0"/>
              <a:t>]</a:t>
            </a:r>
            <a:endParaRPr lang="en-US" altLang="ko-KR" sz="3000" dirty="0" smtClean="0"/>
          </a:p>
          <a:p>
            <a:pPr algn="ctr"/>
            <a:endParaRPr lang="en-US" altLang="ko-KR" sz="3000" dirty="0"/>
          </a:p>
          <a:p>
            <a:pPr algn="ctr"/>
            <a:r>
              <a:rPr lang="ko-KR" altLang="en-US" sz="3000" dirty="0" smtClean="0"/>
              <a:t>실시간 로그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공정 이상 있는 것들만 출력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(0) </a:t>
            </a:r>
            <a:r>
              <a:rPr lang="ko-KR" altLang="en-US" sz="3000" dirty="0" smtClean="0"/>
              <a:t>시범운행 시 시범운행 안내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-&gt; (1) </a:t>
            </a:r>
            <a:r>
              <a:rPr lang="ko-KR" altLang="en-US" sz="3000" dirty="0" smtClean="0"/>
              <a:t>이상 원인 출력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온도 미달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속도 미달 </a:t>
            </a:r>
            <a:r>
              <a:rPr lang="ko-KR" altLang="en-US" sz="3000" dirty="0" err="1" smtClean="0"/>
              <a:t>등등등</a:t>
            </a:r>
            <a:r>
              <a:rPr lang="ko-KR" altLang="en-US" sz="3000" dirty="0" smtClean="0"/>
              <a:t> 관련 알림 </a:t>
            </a:r>
            <a:r>
              <a:rPr lang="en-US" altLang="ko-KR" sz="3000" dirty="0" smtClean="0"/>
              <a:t>-&gt; 3</a:t>
            </a:r>
            <a:r>
              <a:rPr lang="ko-KR" altLang="en-US" sz="3000" dirty="0" smtClean="0"/>
              <a:t>시그마 구분해서 색상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-&gt; (2) </a:t>
            </a:r>
            <a:r>
              <a:rPr lang="ko-KR" altLang="en-US" sz="3000" dirty="0" smtClean="0"/>
              <a:t>해당 생산 조 내 동일 원인 발생 횟수 출력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-&gt; (3) </a:t>
            </a:r>
            <a:r>
              <a:rPr lang="ko-KR" altLang="en-US" sz="3000" dirty="0" smtClean="0"/>
              <a:t>공정 확인 제안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알림</a:t>
            </a:r>
            <a:endParaRPr lang="en-US" altLang="ko-KR" sz="3000" dirty="0" smtClean="0"/>
          </a:p>
          <a:p>
            <a:pPr algn="ctr"/>
            <a:endParaRPr lang="en-US" altLang="ko-KR" sz="3000" dirty="0" smtClean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 smtClean="0"/>
              <a:t>-&gt; pdf: </a:t>
            </a:r>
            <a:r>
              <a:rPr lang="ko-KR" altLang="en-US" sz="3000" dirty="0" smtClean="0"/>
              <a:t>이상으로 뜬 해당 공정 조건 출력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25667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1803" y="-2289760"/>
            <a:ext cx="17287875" cy="79724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151288" y="4902066"/>
            <a:ext cx="14988138" cy="295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관리도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불량률 출력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+</a:t>
            </a:r>
          </a:p>
          <a:p>
            <a:pPr algn="ctr"/>
            <a:r>
              <a:rPr lang="ko-KR" altLang="en-US" sz="3000" dirty="0" smtClean="0"/>
              <a:t>불량 예측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불량 원인 분석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SHAP </a:t>
            </a:r>
            <a:r>
              <a:rPr lang="ko-KR" altLang="en-US" sz="3000" dirty="0" smtClean="0"/>
              <a:t>분석</a:t>
            </a:r>
            <a:endParaRPr lang="en-US" altLang="ko-KR" sz="3000" dirty="0"/>
          </a:p>
        </p:txBody>
      </p:sp>
      <p:sp>
        <p:nvSpPr>
          <p:cNvPr id="4" name="직사각형 3"/>
          <p:cNvSpPr/>
          <p:nvPr/>
        </p:nvSpPr>
        <p:spPr>
          <a:xfrm>
            <a:off x="2593874" y="-1773554"/>
            <a:ext cx="5428647" cy="2247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/>
              <a:t>불량률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-1151288" y="8140566"/>
            <a:ext cx="14988138" cy="610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/>
              <a:t>관리도를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30</a:t>
            </a:r>
            <a:r>
              <a:rPr lang="ko-KR" altLang="en-US" sz="3000" dirty="0" smtClean="0"/>
              <a:t>개 서브그룹으로 </a:t>
            </a:r>
            <a:r>
              <a:rPr lang="ko-KR" altLang="en-US" sz="3000" dirty="0" err="1" smtClean="0"/>
              <a:t>하게되면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30</a:t>
            </a:r>
            <a:r>
              <a:rPr lang="ko-KR" altLang="en-US" sz="3000" dirty="0" smtClean="0"/>
              <a:t>개로 점 </a:t>
            </a:r>
            <a:r>
              <a:rPr lang="en-US" altLang="ko-KR" sz="3000" dirty="0" smtClean="0"/>
              <a:t>1</a:t>
            </a:r>
            <a:r>
              <a:rPr lang="ko-KR" altLang="en-US" sz="3000" dirty="0" smtClean="0"/>
              <a:t>개가 찍히니까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한 그룹에 대한 분석 진행</a:t>
            </a:r>
            <a:endParaRPr lang="en-US" altLang="ko-KR" sz="3000" dirty="0" smtClean="0"/>
          </a:p>
          <a:p>
            <a:pPr algn="ctr"/>
            <a:endParaRPr lang="en-US" altLang="ko-KR" sz="3000" dirty="0"/>
          </a:p>
          <a:p>
            <a:pPr algn="ctr"/>
            <a:r>
              <a:rPr lang="ko-KR" altLang="en-US" sz="3000" dirty="0" err="1" smtClean="0"/>
              <a:t>이상치가</a:t>
            </a:r>
            <a:r>
              <a:rPr lang="ko-KR" altLang="en-US" sz="3000" dirty="0" smtClean="0"/>
              <a:t> 점 하나가 </a:t>
            </a:r>
            <a:r>
              <a:rPr lang="ko-KR" altLang="en-US" sz="3000" dirty="0" err="1" smtClean="0"/>
              <a:t>튀었을때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해당 점인 </a:t>
            </a:r>
            <a:r>
              <a:rPr lang="en-US" altLang="ko-KR" sz="3000" dirty="0" smtClean="0"/>
              <a:t>30</a:t>
            </a:r>
            <a:r>
              <a:rPr lang="ko-KR" altLang="en-US" sz="3000" dirty="0" smtClean="0"/>
              <a:t>개에 대한 분석 진행</a:t>
            </a:r>
            <a:endParaRPr lang="en-US" altLang="ko-KR" sz="3000" dirty="0"/>
          </a:p>
          <a:p>
            <a:pPr algn="ctr"/>
            <a:r>
              <a:rPr lang="ko-KR" altLang="en-US" sz="3000" dirty="0" smtClean="0"/>
              <a:t>연속으로 </a:t>
            </a:r>
            <a:r>
              <a:rPr lang="en-US" altLang="ko-KR" sz="3000" dirty="0" smtClean="0"/>
              <a:t>2</a:t>
            </a:r>
            <a:r>
              <a:rPr lang="ko-KR" altLang="en-US" sz="3000" dirty="0" smtClean="0"/>
              <a:t>개가 찍혔다면</a:t>
            </a:r>
            <a:r>
              <a:rPr lang="en-US" altLang="ko-KR" sz="3000" dirty="0" smtClean="0"/>
              <a:t>, 60</a:t>
            </a:r>
            <a:r>
              <a:rPr lang="ko-KR" altLang="en-US" sz="3000" dirty="0" smtClean="0"/>
              <a:t>개에 대한 분석 진행</a:t>
            </a:r>
            <a:endParaRPr lang="en-US" altLang="ko-KR" sz="3000" dirty="0" smtClean="0"/>
          </a:p>
          <a:p>
            <a:pPr algn="ctr"/>
            <a:endParaRPr lang="en-US" altLang="ko-KR" sz="3000" dirty="0" smtClean="0"/>
          </a:p>
          <a:p>
            <a:pPr algn="ctr"/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95950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0554" y="-5244324"/>
            <a:ext cx="16668750" cy="8124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38309" y="3093395"/>
            <a:ext cx="16646505" cy="790662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20250" y="2743201"/>
            <a:ext cx="11486550" cy="1358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불량 로그가 찍히면 </a:t>
            </a:r>
            <a:r>
              <a:rPr lang="ko-KR" altLang="en-US" sz="3000" dirty="0" err="1" smtClean="0"/>
              <a:t>예측탭으로</a:t>
            </a:r>
            <a:r>
              <a:rPr lang="ko-KR" altLang="en-US" sz="3000" dirty="0" smtClean="0"/>
              <a:t> 연결 입력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40357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306</Words>
  <Application>Microsoft Office PowerPoint</Application>
  <PresentationFormat>와이드스크린</PresentationFormat>
  <Paragraphs>75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2025-10-16T06:00:32Z</dcterms:created>
  <dcterms:modified xsi:type="dcterms:W3CDTF">2025-10-16T08:20:27Z</dcterms:modified>
</cp:coreProperties>
</file>