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56" r:id="rId3"/>
    <p:sldId id="258" r:id="rId4"/>
    <p:sldId id="259" r:id="rId5"/>
    <p:sldId id="286" r:id="rId6"/>
    <p:sldId id="284" r:id="rId7"/>
    <p:sldId id="261" r:id="rId8"/>
    <p:sldId id="262" r:id="rId9"/>
    <p:sldId id="260" r:id="rId10"/>
    <p:sldId id="283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6375" autoAdjust="0"/>
  </p:normalViewPr>
  <p:slideViewPr>
    <p:cSldViewPr snapToGrid="0">
      <p:cViewPr>
        <p:scale>
          <a:sx n="50" d="100"/>
          <a:sy n="50" d="100"/>
        </p:scale>
        <p:origin x="267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3C9B-CC6B-4B1B-BEF0-5434458C6107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A7A56-ED4E-49CF-8A90-A1D593C1F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0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7A56-ED4E-49CF-8A90-A1D593C1F5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8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946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43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32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53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9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2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9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38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97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0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15CF1-500E-450E-8AAA-D3779670FA1B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89ADB-555F-4EF4-A021-5D5D8D0F7D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3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603500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/>
              <a:t>현장관리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92422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7100" y="2692400"/>
            <a:ext cx="49888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smtClean="0"/>
              <a:t>데이터 분석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209707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6075" y="-852488"/>
            <a:ext cx="17964150" cy="85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5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90537" y="-3328988"/>
            <a:ext cx="18030825" cy="82581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-2454444" y="-207392"/>
            <a:ext cx="6015790" cy="190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오늘의 </a:t>
            </a:r>
            <a:r>
              <a:rPr lang="ko-KR" altLang="en-US" sz="3000" dirty="0" err="1" smtClean="0"/>
              <a:t>달성률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시각화</a:t>
            </a:r>
            <a:endParaRPr lang="en-US" altLang="ko-KR" sz="3000" dirty="0" smtClean="0"/>
          </a:p>
          <a:p>
            <a:pPr algn="ctr"/>
            <a:r>
              <a:rPr lang="ko-KR" altLang="en-US" sz="3000" dirty="0" err="1" smtClean="0"/>
              <a:t>몇조몇반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</a:t>
            </a:r>
            <a:r>
              <a:rPr lang="ko-KR" altLang="en-US" sz="3000" dirty="0" smtClean="0"/>
              <a:t>지금 어떻게 생산하고 있는지</a:t>
            </a:r>
            <a:endParaRPr lang="ko-KR" altLang="en-US" sz="30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019" y="-2396421"/>
            <a:ext cx="4394096" cy="218902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4444" y="5070776"/>
            <a:ext cx="17306925" cy="62103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124656" y="7221822"/>
            <a:ext cx="6015790" cy="1908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이상이상</a:t>
            </a:r>
            <a:r>
              <a:rPr lang="ko-KR" altLang="en-US" sz="3000" dirty="0" smtClean="0"/>
              <a:t> </a:t>
            </a:r>
            <a:r>
              <a:rPr lang="ko-KR" altLang="en-US" sz="3000" dirty="0" err="1" smtClean="0"/>
              <a:t>알람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</a:t>
            </a:r>
            <a:r>
              <a:rPr lang="ko-KR" altLang="en-US" sz="3000" dirty="0" smtClean="0"/>
              <a:t>이상 누르면 </a:t>
            </a:r>
            <a:r>
              <a:rPr lang="en-US" altLang="ko-KR" sz="3000" dirty="0" smtClean="0"/>
              <a:t>QC</a:t>
            </a:r>
            <a:r>
              <a:rPr lang="ko-KR" altLang="en-US" sz="3000" dirty="0" smtClean="0"/>
              <a:t>로 넘어가기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2178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14613" y="-538163"/>
            <a:ext cx="17421225" cy="79343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185257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이달의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  <p:sp>
        <p:nvSpPr>
          <p:cNvPr id="4" name="직사각형 3"/>
          <p:cNvSpPr/>
          <p:nvPr/>
        </p:nvSpPr>
        <p:spPr>
          <a:xfrm>
            <a:off x="1414772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다음달의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  <p:sp>
        <p:nvSpPr>
          <p:cNvPr id="5" name="직사각형 4"/>
          <p:cNvSpPr/>
          <p:nvPr/>
        </p:nvSpPr>
        <p:spPr>
          <a:xfrm>
            <a:off x="182880" y="4461309"/>
            <a:ext cx="6487428" cy="404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이번달의</a:t>
            </a:r>
            <a:r>
              <a:rPr lang="ko-KR" altLang="en-US" sz="3000" dirty="0" smtClean="0"/>
              <a:t> 현재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r>
              <a:rPr lang="ko-KR" altLang="en-US" sz="3000" dirty="0" smtClean="0"/>
              <a:t> 날짜 선택 후</a:t>
            </a:r>
            <a:r>
              <a:rPr lang="en-US" altLang="ko-KR" sz="3000" dirty="0" smtClean="0"/>
              <a:t>:</a:t>
            </a:r>
          </a:p>
          <a:p>
            <a:pPr algn="ctr"/>
            <a:r>
              <a:rPr lang="en-US" altLang="ko-KR" sz="3000" dirty="0" smtClean="0"/>
              <a:t>- </a:t>
            </a:r>
            <a:r>
              <a:rPr lang="ko-KR" altLang="en-US" sz="3000" dirty="0" smtClean="0"/>
              <a:t>생산량</a:t>
            </a:r>
            <a:endParaRPr lang="en-US" altLang="ko-KR" sz="3000" dirty="0" smtClean="0"/>
          </a:p>
          <a:p>
            <a:pPr marL="457200" indent="-457200" algn="ctr">
              <a:buFontTx/>
              <a:buChar char="-"/>
            </a:pP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</a:t>
            </a:r>
            <a:r>
              <a:rPr lang="ko-KR" altLang="en-US" sz="3000" dirty="0" err="1" smtClean="0"/>
              <a:t>생산조</a:t>
            </a:r>
            <a:r>
              <a:rPr lang="ko-KR" altLang="en-US" sz="3000" dirty="0" smtClean="0"/>
              <a:t> 평가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</a:t>
            </a:r>
            <a:r>
              <a:rPr lang="ko-KR" altLang="en-US" sz="3000" dirty="0" smtClean="0"/>
              <a:t>이후 생산량 제안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4821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2175" y="-862013"/>
            <a:ext cx="16516350" cy="8582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657601" y="7430703"/>
            <a:ext cx="10411326" cy="1511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Pdf</a:t>
            </a:r>
            <a:r>
              <a:rPr lang="ko-KR" altLang="en-US" sz="3000" dirty="0" smtClean="0"/>
              <a:t>는 유진이가 아주 잘 </a:t>
            </a:r>
            <a:r>
              <a:rPr lang="ko-KR" altLang="en-US" sz="3000" dirty="0" err="1" smtClean="0"/>
              <a:t>만들기시도할</a:t>
            </a:r>
            <a:r>
              <a:rPr lang="ko-KR" altLang="en-US" sz="3000" dirty="0" smtClean="0"/>
              <a:t> 예정 아마</a:t>
            </a:r>
            <a:endParaRPr lang="en-US" altLang="ko-KR" sz="30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7170821" y="3171524"/>
            <a:ext cx="6253213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해당 일자를 선택하면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현재 </a:t>
            </a:r>
            <a:r>
              <a:rPr lang="ko-KR" altLang="en-US" sz="3000" dirty="0" err="1" smtClean="0"/>
              <a:t>얼마얼마</a:t>
            </a:r>
            <a:r>
              <a:rPr lang="ko-KR" altLang="en-US" sz="3000" dirty="0" smtClean="0"/>
              <a:t> 생산했고</a:t>
            </a:r>
            <a:endParaRPr lang="en-US" altLang="ko-KR" sz="3000" dirty="0" smtClean="0"/>
          </a:p>
          <a:p>
            <a:pPr algn="ctr"/>
            <a:r>
              <a:rPr lang="ko-KR" altLang="en-US" sz="3000" dirty="0" err="1" smtClean="0"/>
              <a:t>얼마얼마</a:t>
            </a:r>
            <a:r>
              <a:rPr lang="ko-KR" altLang="en-US" sz="3000" dirty="0" smtClean="0"/>
              <a:t> 더 생산해야한다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라는 내용이 달력 안에 채워지기</a:t>
            </a:r>
            <a:endParaRPr lang="en-US" altLang="ko-KR" sz="3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-1185257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이달의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4406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2175" y="-862013"/>
            <a:ext cx="16516350" cy="858202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025866" y="3428999"/>
            <a:ext cx="6253213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그대로 두기</a:t>
            </a:r>
            <a:endParaRPr lang="en-US" altLang="ko-KR" sz="30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414772" y="-1068403"/>
            <a:ext cx="2341346" cy="1288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다음달의 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생산목표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39792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9900" y="2603500"/>
            <a:ext cx="377539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dirty="0" smtClean="0"/>
              <a:t>품질관리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36602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1244" y="511476"/>
            <a:ext cx="17306925" cy="62103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05450" y="2578100"/>
            <a:ext cx="17671450" cy="574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[</a:t>
            </a:r>
            <a:r>
              <a:rPr lang="ko-KR" altLang="en-US" sz="3000" dirty="0" smtClean="0"/>
              <a:t>공정능력 </a:t>
            </a:r>
            <a:r>
              <a:rPr lang="ko-KR" altLang="en-US" sz="3000" dirty="0" err="1" smtClean="0"/>
              <a:t>지수별로</a:t>
            </a:r>
            <a:r>
              <a:rPr lang="ko-KR" altLang="en-US" sz="3000" dirty="0" smtClean="0"/>
              <a:t> 등급화 </a:t>
            </a:r>
            <a:r>
              <a:rPr lang="en-US" altLang="ko-KR" sz="3000" dirty="0" smtClean="0"/>
              <a:t>-&gt; </a:t>
            </a:r>
            <a:r>
              <a:rPr lang="ko-KR" altLang="en-US" sz="3000" dirty="0" smtClean="0"/>
              <a:t>알림</a:t>
            </a:r>
            <a:r>
              <a:rPr lang="en-US" altLang="ko-KR" sz="3000" dirty="0"/>
              <a:t>]</a:t>
            </a:r>
            <a:endParaRPr lang="en-US" altLang="ko-KR" sz="3000" dirty="0" smtClean="0"/>
          </a:p>
          <a:p>
            <a:pPr algn="ctr"/>
            <a:endParaRPr lang="en-US" altLang="ko-KR" sz="3000" dirty="0"/>
          </a:p>
          <a:p>
            <a:pPr algn="ctr"/>
            <a:r>
              <a:rPr lang="ko-KR" altLang="en-US" sz="3000" dirty="0" smtClean="0"/>
              <a:t>실시간 로그</a:t>
            </a:r>
            <a:r>
              <a:rPr lang="en-US" altLang="ko-KR" sz="3000" dirty="0" smtClean="0"/>
              <a:t>:</a:t>
            </a:r>
            <a:r>
              <a:rPr lang="ko-KR" altLang="en-US" sz="3000" dirty="0" smtClean="0"/>
              <a:t> 공정 이상 있는 것들만 출력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(0) </a:t>
            </a:r>
            <a:r>
              <a:rPr lang="ko-KR" altLang="en-US" sz="3000" dirty="0" smtClean="0"/>
              <a:t>시범운행 시 시범운행 안내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(1) </a:t>
            </a:r>
            <a:r>
              <a:rPr lang="ko-KR" altLang="en-US" sz="3000" dirty="0" smtClean="0"/>
              <a:t>이상 원인 출력 </a:t>
            </a:r>
            <a:r>
              <a:rPr lang="en-US" altLang="ko-KR" sz="3000" dirty="0" smtClean="0"/>
              <a:t>: </a:t>
            </a:r>
            <a:r>
              <a:rPr lang="ko-KR" altLang="en-US" sz="3000" dirty="0" smtClean="0"/>
              <a:t>온도 미달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속도 미달 </a:t>
            </a:r>
            <a:r>
              <a:rPr lang="ko-KR" altLang="en-US" sz="3000" dirty="0" err="1" smtClean="0"/>
              <a:t>등등등</a:t>
            </a:r>
            <a:r>
              <a:rPr lang="ko-KR" altLang="en-US" sz="3000" dirty="0" smtClean="0"/>
              <a:t> 관련 알림 </a:t>
            </a:r>
            <a:r>
              <a:rPr lang="en-US" altLang="ko-KR" sz="3000" dirty="0" smtClean="0"/>
              <a:t>-&gt; 3</a:t>
            </a:r>
            <a:r>
              <a:rPr lang="ko-KR" altLang="en-US" sz="3000" dirty="0" smtClean="0"/>
              <a:t>시그마 구분해서 색상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(2) </a:t>
            </a:r>
            <a:r>
              <a:rPr lang="ko-KR" altLang="en-US" sz="3000" dirty="0" smtClean="0"/>
              <a:t>해당 생산 조 내 동일 원인 발생 횟수 출력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-&gt; (3) </a:t>
            </a:r>
            <a:r>
              <a:rPr lang="ko-KR" altLang="en-US" sz="3000" dirty="0" smtClean="0"/>
              <a:t>공정 확인 제안</a:t>
            </a:r>
            <a:r>
              <a:rPr lang="en-US" altLang="ko-KR" sz="3000" dirty="0"/>
              <a:t> </a:t>
            </a:r>
            <a:r>
              <a:rPr lang="ko-KR" altLang="en-US" sz="3000" dirty="0" smtClean="0"/>
              <a:t>알림</a:t>
            </a:r>
            <a:endParaRPr lang="en-US" altLang="ko-KR" sz="3000" dirty="0" smtClean="0"/>
          </a:p>
          <a:p>
            <a:pPr algn="ctr"/>
            <a:endParaRPr lang="en-US" altLang="ko-KR" sz="3000" dirty="0" smtClean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 smtClean="0"/>
              <a:t>-&gt; pdf: </a:t>
            </a:r>
            <a:r>
              <a:rPr lang="ko-KR" altLang="en-US" sz="3000" dirty="0" smtClean="0"/>
              <a:t>이상으로 뜬 해당 공정 조건 출력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25667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1803" y="-2289760"/>
            <a:ext cx="17287875" cy="79724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-1252888" y="5854566"/>
            <a:ext cx="14988138" cy="295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관리도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불량률 출력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+</a:t>
            </a:r>
          </a:p>
          <a:p>
            <a:pPr algn="ctr"/>
            <a:r>
              <a:rPr lang="ko-KR" altLang="en-US" sz="3000" dirty="0" smtClean="0"/>
              <a:t>불량 예측</a:t>
            </a:r>
            <a:endParaRPr lang="en-US" altLang="ko-KR" sz="3000" dirty="0" smtClean="0"/>
          </a:p>
          <a:p>
            <a:pPr algn="ctr"/>
            <a:r>
              <a:rPr lang="ko-KR" altLang="en-US" sz="3000" dirty="0" smtClean="0"/>
              <a:t>불량 원인 분석</a:t>
            </a:r>
            <a:endParaRPr lang="en-US" altLang="ko-KR" sz="3000" dirty="0" smtClean="0"/>
          </a:p>
          <a:p>
            <a:pPr algn="ctr"/>
            <a:r>
              <a:rPr lang="en-US" altLang="ko-KR" sz="3000" dirty="0" smtClean="0"/>
              <a:t>SHAP </a:t>
            </a:r>
            <a:r>
              <a:rPr lang="ko-KR" altLang="en-US" sz="3000" dirty="0" smtClean="0"/>
              <a:t>분석</a:t>
            </a:r>
            <a:endParaRPr lang="en-US" altLang="ko-KR" sz="3000" dirty="0"/>
          </a:p>
        </p:txBody>
      </p:sp>
      <p:sp>
        <p:nvSpPr>
          <p:cNvPr id="4" name="직사각형 3"/>
          <p:cNvSpPr/>
          <p:nvPr/>
        </p:nvSpPr>
        <p:spPr>
          <a:xfrm>
            <a:off x="2276374" y="-1697354"/>
            <a:ext cx="5428647" cy="2247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smtClean="0"/>
              <a:t>불량률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5950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0554" y="-5244324"/>
            <a:ext cx="16668750" cy="81248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38309" y="3093395"/>
            <a:ext cx="16646505" cy="79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7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157</Words>
  <Application>Microsoft Office PowerPoint</Application>
  <PresentationFormat>와이드스크린</PresentationFormat>
  <Paragraphs>46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2025-10-16T06:00:32Z</dcterms:created>
  <dcterms:modified xsi:type="dcterms:W3CDTF">2025-10-16T07:18:25Z</dcterms:modified>
</cp:coreProperties>
</file>