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0"/>
    <p:restoredTop sz="96327"/>
  </p:normalViewPr>
  <p:slideViewPr>
    <p:cSldViewPr snapToGrid="0">
      <p:cViewPr varScale="1">
        <p:scale>
          <a:sx n="136" d="100"/>
          <a:sy n="136" d="100"/>
        </p:scale>
        <p:origin x="-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E57B-5495-3F40-3623-EA92EDCC1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3EC1F-1ECC-7798-FAAE-8C1EE972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F0BCD-A564-8197-1D72-7700DB3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B292-61E0-B7A8-2934-F9BC3EC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F0B1A-FB7F-1872-4449-98DA76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81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62EE5-8F1F-9599-AA41-38FB125C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3A81-B0CB-CF4A-FC46-107A1457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F0B0F-9CC5-EB55-ABE5-A2F5AEEE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592E7-37DF-721A-722E-EC31E424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F65B0-4AF8-7C42-BBCA-20818B3D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8FF19-CA92-FCAB-B4D5-C6670292E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BC7B0-9A4D-80ED-5137-90219CE0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BE36-8B5C-5215-A419-E2AABA7F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DDFE6-450C-EC64-AE5C-83353323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6C02F-3B3C-C636-E46C-963C5793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3F19-69D1-AA0E-F18F-101B53A0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F3FDF-088E-0211-2763-96F1AB79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8F1E-18AE-9057-18D4-0F7AB244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3095A-A43F-064E-C908-49E6295C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898E-B2A1-2297-65BD-D125E5A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5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38FB-80E5-751C-851E-81C4CD56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5814-9C2B-8253-80FF-63F55DB7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9A82B-F37D-F202-A23F-EDCA7A6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37D6-489B-F713-DD29-F0F267F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15D79-602B-2750-0568-F29DCA3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9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AC36-25E5-DFB8-EE8C-2331347E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EEA86-22D7-84AE-9E88-27545A2A6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38A8D-B9A0-ED22-C325-08C34A509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AF197-FDCE-285A-E2E0-17050875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E6995-027C-958C-D9FC-6CAB7FCC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B2532-EC4C-963F-5D38-0CAF7994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5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3177-C8FB-F563-3B88-E51E3F7B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871AF-0A1B-98D3-6C6B-919967A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9736F-EFDF-73C6-856C-9112E405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B4548-85E1-BF67-5189-DF3DF469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15499-6112-A812-D0BC-30ED092AB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C1202-9143-C8D5-E52E-D351FEA9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223D3B-40AC-72CF-A19F-681B257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904F0-D158-A035-2126-2104FF93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7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003FB-7B6A-6945-CF18-AF73383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5067E-2738-F41D-5067-4727A939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81ECBA-5525-ACE6-71D7-2CBCFBD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624ED-FE05-3FDF-75BD-5C343D8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24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3776D6-A76A-D8D6-CDF5-E12DE6D1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BAA87-3CEB-00E7-6833-F353987C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76BEF-F3D4-C492-C2FE-20069D8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CBC9B-D4B8-C8DE-09E3-6035E6AA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09443-AE95-B318-9703-26C2DB0E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EE5B5-FCC4-2B5A-D8D9-CE7B46E0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4EC7A-E18A-D031-B40F-52495DAB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2D875-EE71-35A8-A2EE-E6E44AC0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51C8F-2983-8610-36B9-17C9EC19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72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85243-0B51-60A7-D14F-45E100D3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3B0A1-59BE-C2F1-64C8-DD4321EA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80888-161F-F13C-C7A2-9E210596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680EB-21FD-D01B-661C-D492208B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65C6F-32F5-80DD-AA5B-DC617EE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2B62F-9E26-9640-9CAA-5A2C095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83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5DFF7-363E-EA2F-3CC4-B4ECEA00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40DA-FEB6-5776-CC01-0E8F1970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0B41-F5B2-D127-A0D7-13941468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CCF4-3978-6843-8901-7A04B7D7669C}" type="datetimeFigureOut">
              <a:rPr kumimoji="1" lang="ko-KR" altLang="en-US" smtClean="0"/>
              <a:t>2022. 11. 18.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1FF4F-974C-2D81-A737-2B1898B1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8F461-50F3-E030-23B2-0C93AD5A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90CE-F42E-D54B-BE22-9816F3C740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8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0DCD2-07A6-F90F-65F8-CF8D6C3D6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E649D-1E38-AA89-B8E6-D8931BE04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1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5AEE-5752-0AD4-6B96-FB862E6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73B3E-3BC7-499D-F344-4693E093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4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A0248B-12F9-613A-4237-F617FACCC3D0}"/>
              </a:ext>
            </a:extLst>
          </p:cNvPr>
          <p:cNvGrpSpPr/>
          <p:nvPr/>
        </p:nvGrpSpPr>
        <p:grpSpPr>
          <a:xfrm>
            <a:off x="1058517" y="204321"/>
            <a:ext cx="10074965" cy="5696230"/>
            <a:chOff x="1058517" y="204321"/>
            <a:chExt cx="10074965" cy="56962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BC929A3-087D-171A-252D-D30C9E607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517" y="957448"/>
              <a:ext cx="10074965" cy="4943103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CC8536-A3AE-528F-C0E6-6EFDB697DB3C}"/>
                </a:ext>
              </a:extLst>
            </p:cNvPr>
            <p:cNvSpPr/>
            <p:nvPr/>
          </p:nvSpPr>
          <p:spPr>
            <a:xfrm>
              <a:off x="7849274" y="639271"/>
              <a:ext cx="186117" cy="178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467D032-FCB0-E4F1-B01C-27C263F4980B}"/>
                </a:ext>
              </a:extLst>
            </p:cNvPr>
            <p:cNvCxnSpPr/>
            <p:nvPr/>
          </p:nvCxnSpPr>
          <p:spPr>
            <a:xfrm flipV="1">
              <a:off x="5712977" y="817296"/>
              <a:ext cx="2136297" cy="217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025887-DC2B-FCBB-AA7C-382EF11D674C}"/>
                </a:ext>
              </a:extLst>
            </p:cNvPr>
            <p:cNvSpPr txBox="1"/>
            <p:nvPr/>
          </p:nvSpPr>
          <p:spPr>
            <a:xfrm>
              <a:off x="8443459" y="543617"/>
              <a:ext cx="2095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Virtual Camera(C’)</a:t>
              </a:r>
              <a:endParaRPr kumimoji="1"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0B97382-D1F0-1DF6-3FDE-6401449452BE}"/>
                </a:ext>
              </a:extLst>
            </p:cNvPr>
            <p:cNvGrpSpPr/>
            <p:nvPr/>
          </p:nvGrpSpPr>
          <p:grpSpPr>
            <a:xfrm>
              <a:off x="7719802" y="4839037"/>
              <a:ext cx="906308" cy="911498"/>
              <a:chOff x="412694" y="5583504"/>
              <a:chExt cx="906308" cy="911498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4A50194-CCD5-7346-9860-7BFC4318B7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94" y="6125671"/>
                <a:ext cx="453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27D2E33-011C-4167-8BFF-89E72CF9F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848" y="5583504"/>
                <a:ext cx="0" cy="542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E641DE-9C75-A208-7A25-8FE6155B9098}"/>
                  </a:ext>
                </a:extLst>
              </p:cNvPr>
              <p:cNvSpPr txBox="1"/>
              <p:nvPr/>
            </p:nvSpPr>
            <p:spPr>
              <a:xfrm>
                <a:off x="865848" y="5669921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x</a:t>
                </a:r>
                <a:endParaRPr kumimoji="1"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5C6C04-04DC-D5EE-5B60-8A784D1E8A8C}"/>
                  </a:ext>
                </a:extLst>
              </p:cNvPr>
              <p:cNvSpPr txBox="1"/>
              <p:nvPr/>
            </p:nvSpPr>
            <p:spPr>
              <a:xfrm>
                <a:off x="508450" y="6125670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y</a:t>
                </a:r>
                <a:endParaRPr kumimoji="1" lang="ko-KR" altLang="en-US" b="1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919D333-E0D4-FB2C-2913-9C5C0E4E9713}"/>
                </a:ext>
              </a:extLst>
            </p:cNvPr>
            <p:cNvGrpSpPr/>
            <p:nvPr/>
          </p:nvGrpSpPr>
          <p:grpSpPr>
            <a:xfrm>
              <a:off x="6682673" y="2418170"/>
              <a:ext cx="906308" cy="911498"/>
              <a:chOff x="412694" y="5583504"/>
              <a:chExt cx="906308" cy="911498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B059545-7D5D-94F8-4C78-C6339F255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94" y="6125671"/>
                <a:ext cx="453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12476ED-FF25-E22C-9A80-22F1D4205E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848" y="5583504"/>
                <a:ext cx="0" cy="542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74BAA-A217-A88F-5623-AAC8DB1F9DF7}"/>
                  </a:ext>
                </a:extLst>
              </p:cNvPr>
              <p:cNvSpPr txBox="1"/>
              <p:nvPr/>
            </p:nvSpPr>
            <p:spPr>
              <a:xfrm>
                <a:off x="865848" y="5669921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endParaRPr kumimoji="1"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404EEE-CB42-429E-93A0-1088E351BC7F}"/>
                  </a:ext>
                </a:extLst>
              </p:cNvPr>
              <p:cNvSpPr txBox="1"/>
              <p:nvPr/>
            </p:nvSpPr>
            <p:spPr>
              <a:xfrm>
                <a:off x="508450" y="6125670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y</a:t>
                </a:r>
                <a:endParaRPr kumimoji="1"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4DAEB6B-38AF-6BA7-274D-37404CDA072D}"/>
                </a:ext>
              </a:extLst>
            </p:cNvPr>
            <p:cNvGrpSpPr/>
            <p:nvPr/>
          </p:nvGrpSpPr>
          <p:grpSpPr>
            <a:xfrm>
              <a:off x="7493225" y="204321"/>
              <a:ext cx="906308" cy="911498"/>
              <a:chOff x="412694" y="5583504"/>
              <a:chExt cx="906308" cy="911498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8035A95-9A96-6454-53AD-AB8A90DE2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94" y="6125671"/>
                <a:ext cx="453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992DECE0-AB06-6CC2-22D9-2961DE6B3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848" y="5583504"/>
                <a:ext cx="0" cy="542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03E405-BE48-26E6-7782-C5ED9AA29541}"/>
                  </a:ext>
                </a:extLst>
              </p:cNvPr>
              <p:cNvSpPr txBox="1"/>
              <p:nvPr/>
            </p:nvSpPr>
            <p:spPr>
              <a:xfrm>
                <a:off x="865848" y="5669921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x</a:t>
                </a:r>
                <a:endParaRPr kumimoji="1" lang="ko-KR" alt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C910CF-0085-AA11-4501-EC353AA67975}"/>
                  </a:ext>
                </a:extLst>
              </p:cNvPr>
              <p:cNvSpPr txBox="1"/>
              <p:nvPr/>
            </p:nvSpPr>
            <p:spPr>
              <a:xfrm>
                <a:off x="508450" y="6125670"/>
                <a:ext cx="45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y</a:t>
                </a:r>
                <a:endParaRPr kumimoji="1"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00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11</Words>
  <Application>Microsoft Macintosh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Haejoon Lee</dc:creator>
  <cp:lastModifiedBy>Haejoon Lee</cp:lastModifiedBy>
  <cp:revision>2</cp:revision>
  <dcterms:created xsi:type="dcterms:W3CDTF">2022-11-18T20:30:02Z</dcterms:created>
  <dcterms:modified xsi:type="dcterms:W3CDTF">2022-11-20T01:52:28Z</dcterms:modified>
</cp:coreProperties>
</file>